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19"/>
  </p:notesMasterIdLst>
  <p:sldIdLst>
    <p:sldId id="670" r:id="rId6"/>
    <p:sldId id="3143" r:id="rId7"/>
    <p:sldId id="2580" r:id="rId8"/>
    <p:sldId id="632" r:id="rId9"/>
    <p:sldId id="3207" r:id="rId10"/>
    <p:sldId id="3169" r:id="rId11"/>
    <p:sldId id="2620" r:id="rId12"/>
    <p:sldId id="2616" r:id="rId13"/>
    <p:sldId id="2615" r:id="rId14"/>
    <p:sldId id="269" r:id="rId15"/>
    <p:sldId id="3206" r:id="rId16"/>
    <p:sldId id="3149" r:id="rId17"/>
    <p:sldId id="18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23735-731E-4732-AE31-B94A0B81B53B}" v="3" dt="2021-04-20T11:22:1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58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7D0F26FC-632C-4007-BD19-FE8CDBF58BDE}"/>
    <pc:docChg chg="undo custSel modSld">
      <pc:chgData name="Chris Testa-O Neill" userId="5bbc7867-2897-41b3-9195-1c81bf62a82b" providerId="ADAL" clId="{7D0F26FC-632C-4007-BD19-FE8CDBF58BDE}" dt="2021-04-16T14:19:34.744" v="583"/>
      <pc:docMkLst>
        <pc:docMk/>
      </pc:docMkLst>
      <pc:sldChg chg="modSp mod modNotesTx">
        <pc:chgData name="Chris Testa-O Neill" userId="5bbc7867-2897-41b3-9195-1c81bf62a82b" providerId="ADAL" clId="{7D0F26FC-632C-4007-BD19-FE8CDBF58BDE}" dt="2021-04-16T14:12:20.868" v="301" actId="1076"/>
        <pc:sldMkLst>
          <pc:docMk/>
          <pc:sldMk cId="2968836778" sldId="632"/>
        </pc:sldMkLst>
        <pc:picChg chg="mod">
          <ac:chgData name="Chris Testa-O Neill" userId="5bbc7867-2897-41b3-9195-1c81bf62a82b" providerId="ADAL" clId="{7D0F26FC-632C-4007-BD19-FE8CDBF58BDE}" dt="2021-04-16T14:12:20.868" v="301" actId="1076"/>
          <ac:picMkLst>
            <pc:docMk/>
            <pc:sldMk cId="2968836778" sldId="632"/>
            <ac:picMk id="3" creationId="{CE8A9FDA-657E-4829-9942-5BA2F83BD82C}"/>
          </ac:picMkLst>
        </pc:picChg>
      </pc:sldChg>
      <pc:sldChg chg="modSp mod">
        <pc:chgData name="Chris Testa-O Neill" userId="5bbc7867-2897-41b3-9195-1c81bf62a82b" providerId="ADAL" clId="{7D0F26FC-632C-4007-BD19-FE8CDBF58BDE}" dt="2021-04-16T14:02:34.911" v="14" actId="20577"/>
        <pc:sldMkLst>
          <pc:docMk/>
          <pc:sldMk cId="2062531052" sldId="670"/>
        </pc:sldMkLst>
        <pc:graphicFrameChg chg="mod modGraphic">
          <ac:chgData name="Chris Testa-O Neill" userId="5bbc7867-2897-41b3-9195-1c81bf62a82b" providerId="ADAL" clId="{7D0F26FC-632C-4007-BD19-FE8CDBF58BDE}" dt="2021-04-16T14:02:34.911" v="14" actId="20577"/>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7D0F26FC-632C-4007-BD19-FE8CDBF58BDE}" dt="2021-04-16T14:12:13.544" v="300" actId="478"/>
        <pc:sldMkLst>
          <pc:docMk/>
          <pc:sldMk cId="1668424702" sldId="2580"/>
        </pc:sldMkLst>
        <pc:picChg chg="add mod">
          <ac:chgData name="Chris Testa-O Neill" userId="5bbc7867-2897-41b3-9195-1c81bf62a82b" providerId="ADAL" clId="{7D0F26FC-632C-4007-BD19-FE8CDBF58BDE}" dt="2021-04-16T14:09:50.657" v="261" actId="1076"/>
          <ac:picMkLst>
            <pc:docMk/>
            <pc:sldMk cId="1668424702" sldId="2580"/>
            <ac:picMk id="2" creationId="{657F58C7-2737-4138-918D-D6DF8B73EBF2}"/>
          </ac:picMkLst>
        </pc:picChg>
        <pc:picChg chg="add mod">
          <ac:chgData name="Chris Testa-O Neill" userId="5bbc7867-2897-41b3-9195-1c81bf62a82b" providerId="ADAL" clId="{7D0F26FC-632C-4007-BD19-FE8CDBF58BDE}" dt="2021-04-16T14:09:55.566" v="263" actId="1076"/>
          <ac:picMkLst>
            <pc:docMk/>
            <pc:sldMk cId="1668424702" sldId="2580"/>
            <ac:picMk id="3" creationId="{B411E91E-0051-4601-AF6A-84AEE7B8711E}"/>
          </ac:picMkLst>
        </pc:picChg>
        <pc:picChg chg="add mod">
          <ac:chgData name="Chris Testa-O Neill" userId="5bbc7867-2897-41b3-9195-1c81bf62a82b" providerId="ADAL" clId="{7D0F26FC-632C-4007-BD19-FE8CDBF58BDE}" dt="2021-04-16T14:10:00.991" v="265" actId="1076"/>
          <ac:picMkLst>
            <pc:docMk/>
            <pc:sldMk cId="1668424702" sldId="2580"/>
            <ac:picMk id="4" creationId="{9753A69E-0E59-4DB0-BB0E-8A89B22C38EF}"/>
          </ac:picMkLst>
        </pc:picChg>
        <pc:cxnChg chg="del">
          <ac:chgData name="Chris Testa-O Neill" userId="5bbc7867-2897-41b3-9195-1c81bf62a82b" providerId="ADAL" clId="{7D0F26FC-632C-4007-BD19-FE8CDBF58BDE}" dt="2021-04-16T14:12:13.544" v="300" actId="478"/>
          <ac:cxnSpMkLst>
            <pc:docMk/>
            <pc:sldMk cId="1668424702" sldId="2580"/>
            <ac:cxnSpMk id="44" creationId="{C0235C0B-54FA-4734-BFC9-6BD197B7820D}"/>
          </ac:cxnSpMkLst>
        </pc:cxnChg>
      </pc:sldChg>
      <pc:sldChg chg="modNotesTx">
        <pc:chgData name="Chris Testa-O Neill" userId="5bbc7867-2897-41b3-9195-1c81bf62a82b" providerId="ADAL" clId="{7D0F26FC-632C-4007-BD19-FE8CDBF58BDE}" dt="2021-04-16T14:18:14.168" v="569" actId="6549"/>
        <pc:sldMkLst>
          <pc:docMk/>
          <pc:sldMk cId="237335572" sldId="2615"/>
        </pc:sldMkLst>
      </pc:sldChg>
      <pc:sldChg chg="addSp modSp mod modAnim">
        <pc:chgData name="Chris Testa-O Neill" userId="5bbc7867-2897-41b3-9195-1c81bf62a82b" providerId="ADAL" clId="{7D0F26FC-632C-4007-BD19-FE8CDBF58BDE}" dt="2021-04-16T14:17:09.698" v="529"/>
        <pc:sldMkLst>
          <pc:docMk/>
          <pc:sldMk cId="775050641" sldId="2620"/>
        </pc:sldMkLst>
        <pc:spChg chg="mod">
          <ac:chgData name="Chris Testa-O Neill" userId="5bbc7867-2897-41b3-9195-1c81bf62a82b" providerId="ADAL" clId="{7D0F26FC-632C-4007-BD19-FE8CDBF58BDE}" dt="2021-04-16T14:10:07.001" v="266" actId="20577"/>
          <ac:spMkLst>
            <pc:docMk/>
            <pc:sldMk cId="775050641" sldId="2620"/>
            <ac:spMk id="15" creationId="{A44031F8-9467-4CC8-B37B-A13B3259D790}"/>
          </ac:spMkLst>
        </pc:spChg>
        <pc:picChg chg="add">
          <ac:chgData name="Chris Testa-O Neill" userId="5bbc7867-2897-41b3-9195-1c81bf62a82b" providerId="ADAL" clId="{7D0F26FC-632C-4007-BD19-FE8CDBF58BDE}" dt="2021-04-16T14:10:08.570" v="267" actId="22"/>
          <ac:picMkLst>
            <pc:docMk/>
            <pc:sldMk cId="775050641" sldId="2620"/>
            <ac:picMk id="4" creationId="{CEF5D853-1081-4BE9-9AE3-4BE0B2B9E88C}"/>
          </ac:picMkLst>
        </pc:picChg>
        <pc:picChg chg="add mod">
          <ac:chgData name="Chris Testa-O Neill" userId="5bbc7867-2897-41b3-9195-1c81bf62a82b" providerId="ADAL" clId="{7D0F26FC-632C-4007-BD19-FE8CDBF58BDE}" dt="2021-04-16T14:10:11.898" v="269" actId="1076"/>
          <ac:picMkLst>
            <pc:docMk/>
            <pc:sldMk cId="775050641" sldId="2620"/>
            <ac:picMk id="5" creationId="{67C9650C-B083-4548-B756-F357F26D5176}"/>
          </ac:picMkLst>
        </pc:picChg>
        <pc:picChg chg="add mod">
          <ac:chgData name="Chris Testa-O Neill" userId="5bbc7867-2897-41b3-9195-1c81bf62a82b" providerId="ADAL" clId="{7D0F26FC-632C-4007-BD19-FE8CDBF58BDE}" dt="2021-04-16T14:10:15.679" v="271" actId="1076"/>
          <ac:picMkLst>
            <pc:docMk/>
            <pc:sldMk cId="775050641" sldId="2620"/>
            <ac:picMk id="6" creationId="{BC29E079-DFD0-412A-A64D-6F7DB6588584}"/>
          </ac:picMkLst>
        </pc:picChg>
      </pc:sldChg>
      <pc:sldChg chg="modNotesTx">
        <pc:chgData name="Chris Testa-O Neill" userId="5bbc7867-2897-41b3-9195-1c81bf62a82b" providerId="ADAL" clId="{7D0F26FC-632C-4007-BD19-FE8CDBF58BDE}" dt="2021-04-16T14:04:16.514" v="62" actId="20577"/>
        <pc:sldMkLst>
          <pc:docMk/>
          <pc:sldMk cId="1189570632" sldId="3143"/>
        </pc:sldMkLst>
      </pc:sldChg>
      <pc:sldChg chg="addSp delSp modSp mod modNotesTx">
        <pc:chgData name="Chris Testa-O Neill" userId="5bbc7867-2897-41b3-9195-1c81bf62a82b" providerId="ADAL" clId="{7D0F26FC-632C-4007-BD19-FE8CDBF58BDE}" dt="2021-04-16T14:19:34.744" v="583"/>
        <pc:sldMkLst>
          <pc:docMk/>
          <pc:sldMk cId="4065968634" sldId="3169"/>
        </pc:sldMkLst>
        <pc:spChg chg="add del mod">
          <ac:chgData name="Chris Testa-O Neill" userId="5bbc7867-2897-41b3-9195-1c81bf62a82b" providerId="ADAL" clId="{7D0F26FC-632C-4007-BD19-FE8CDBF58BDE}" dt="2021-04-16T14:13:00.455" v="307" actId="22"/>
          <ac:spMkLst>
            <pc:docMk/>
            <pc:sldMk cId="4065968634" sldId="3169"/>
            <ac:spMk id="4" creationId="{9DFD905C-E118-47FC-98D3-70AF07018A74}"/>
          </ac:spMkLst>
        </pc:spChg>
        <pc:spChg chg="del mod">
          <ac:chgData name="Chris Testa-O Neill" userId="5bbc7867-2897-41b3-9195-1c81bf62a82b" providerId="ADAL" clId="{7D0F26FC-632C-4007-BD19-FE8CDBF58BDE}" dt="2021-04-16T14:14:33.962" v="478" actId="478"/>
          <ac:spMkLst>
            <pc:docMk/>
            <pc:sldMk cId="4065968634" sldId="3169"/>
            <ac:spMk id="5" creationId="{3F05FDA1-1599-4684-A051-18A6974A3B6D}"/>
          </ac:spMkLst>
        </pc:spChg>
        <pc:spChg chg="add del mod">
          <ac:chgData name="Chris Testa-O Neill" userId="5bbc7867-2897-41b3-9195-1c81bf62a82b" providerId="ADAL" clId="{7D0F26FC-632C-4007-BD19-FE8CDBF58BDE}" dt="2021-04-16T14:13:00.455" v="307" actId="22"/>
          <ac:spMkLst>
            <pc:docMk/>
            <pc:sldMk cId="4065968634" sldId="3169"/>
            <ac:spMk id="6" creationId="{3F34A402-DCB6-4B50-8A61-9819260016CE}"/>
          </ac:spMkLst>
        </pc:spChg>
        <pc:spChg chg="add del mod">
          <ac:chgData name="Chris Testa-O Neill" userId="5bbc7867-2897-41b3-9195-1c81bf62a82b" providerId="ADAL" clId="{7D0F26FC-632C-4007-BD19-FE8CDBF58BDE}" dt="2021-04-16T14:13:00.455" v="307" actId="22"/>
          <ac:spMkLst>
            <pc:docMk/>
            <pc:sldMk cId="4065968634" sldId="3169"/>
            <ac:spMk id="7" creationId="{7A126CCF-354D-44D4-A037-3E756B3F339C}"/>
          </ac:spMkLst>
        </pc:spChg>
        <pc:spChg chg="add del mod">
          <ac:chgData name="Chris Testa-O Neill" userId="5bbc7867-2897-41b3-9195-1c81bf62a82b" providerId="ADAL" clId="{7D0F26FC-632C-4007-BD19-FE8CDBF58BDE}" dt="2021-04-16T14:13:00.455" v="307" actId="22"/>
          <ac:spMkLst>
            <pc:docMk/>
            <pc:sldMk cId="4065968634" sldId="3169"/>
            <ac:spMk id="8" creationId="{DAD73288-88A5-42DB-8552-96926D4B2E9D}"/>
          </ac:spMkLst>
        </pc:spChg>
        <pc:spChg chg="del mod">
          <ac:chgData name="Chris Testa-O Neill" userId="5bbc7867-2897-41b3-9195-1c81bf62a82b" providerId="ADAL" clId="{7D0F26FC-632C-4007-BD19-FE8CDBF58BDE}" dt="2021-04-16T14:14:36.554" v="481" actId="478"/>
          <ac:spMkLst>
            <pc:docMk/>
            <pc:sldMk cId="4065968634" sldId="3169"/>
            <ac:spMk id="9" creationId="{A1816386-7E1E-4270-8B4A-6EA7D5C5C5B5}"/>
          </ac:spMkLst>
        </pc:spChg>
        <pc:spChg chg="add del mod">
          <ac:chgData name="Chris Testa-O Neill" userId="5bbc7867-2897-41b3-9195-1c81bf62a82b" providerId="ADAL" clId="{7D0F26FC-632C-4007-BD19-FE8CDBF58BDE}" dt="2021-04-16T14:13:00.455" v="307" actId="22"/>
          <ac:spMkLst>
            <pc:docMk/>
            <pc:sldMk cId="4065968634" sldId="3169"/>
            <ac:spMk id="11" creationId="{A4959C57-2BA3-4762-A7B6-0E95C4153B54}"/>
          </ac:spMkLst>
        </pc:spChg>
        <pc:spChg chg="del mod">
          <ac:chgData name="Chris Testa-O Neill" userId="5bbc7867-2897-41b3-9195-1c81bf62a82b" providerId="ADAL" clId="{7D0F26FC-632C-4007-BD19-FE8CDBF58BDE}" dt="2021-04-16T14:14:39.013" v="482" actId="478"/>
          <ac:spMkLst>
            <pc:docMk/>
            <pc:sldMk cId="4065968634" sldId="3169"/>
            <ac:spMk id="13" creationId="{CD955295-3D72-4DD9-8B50-C4F87D1B9584}"/>
          </ac:spMkLst>
        </pc:spChg>
        <pc:spChg chg="add del mod">
          <ac:chgData name="Chris Testa-O Neill" userId="5bbc7867-2897-41b3-9195-1c81bf62a82b" providerId="ADAL" clId="{7D0F26FC-632C-4007-BD19-FE8CDBF58BDE}" dt="2021-04-16T14:13:00.455" v="307" actId="22"/>
          <ac:spMkLst>
            <pc:docMk/>
            <pc:sldMk cId="4065968634" sldId="3169"/>
            <ac:spMk id="15" creationId="{27090BAE-2994-4B35-ABBA-9FBD66BCB428}"/>
          </ac:spMkLst>
        </pc:spChg>
        <pc:spChg chg="add mod">
          <ac:chgData name="Chris Testa-O Neill" userId="5bbc7867-2897-41b3-9195-1c81bf62a82b" providerId="ADAL" clId="{7D0F26FC-632C-4007-BD19-FE8CDBF58BDE}" dt="2021-04-16T14:15:11.535" v="489" actId="1076"/>
          <ac:spMkLst>
            <pc:docMk/>
            <pc:sldMk cId="4065968634" sldId="3169"/>
            <ac:spMk id="17" creationId="{F07FE8B5-0A75-49E2-9427-656BD7019DF3}"/>
          </ac:spMkLst>
        </pc:spChg>
        <pc:spChg chg="add mod">
          <ac:chgData name="Chris Testa-O Neill" userId="5bbc7867-2897-41b3-9195-1c81bf62a82b" providerId="ADAL" clId="{7D0F26FC-632C-4007-BD19-FE8CDBF58BDE}" dt="2021-04-16T14:15:11.535" v="489" actId="1076"/>
          <ac:spMkLst>
            <pc:docMk/>
            <pc:sldMk cId="4065968634" sldId="3169"/>
            <ac:spMk id="19" creationId="{C52CFFE1-01EC-4796-AD44-D814F1C2EC1B}"/>
          </ac:spMkLst>
        </pc:spChg>
        <pc:spChg chg="add mod">
          <ac:chgData name="Chris Testa-O Neill" userId="5bbc7867-2897-41b3-9195-1c81bf62a82b" providerId="ADAL" clId="{7D0F26FC-632C-4007-BD19-FE8CDBF58BDE}" dt="2021-04-16T14:15:11.535" v="489" actId="1076"/>
          <ac:spMkLst>
            <pc:docMk/>
            <pc:sldMk cId="4065968634" sldId="3169"/>
            <ac:spMk id="21" creationId="{A70925A2-2EF5-41A0-A8B2-CC188DF4D2DC}"/>
          </ac:spMkLst>
        </pc:spChg>
        <pc:spChg chg="add mod ord">
          <ac:chgData name="Chris Testa-O Neill" userId="5bbc7867-2897-41b3-9195-1c81bf62a82b" providerId="ADAL" clId="{7D0F26FC-632C-4007-BD19-FE8CDBF58BDE}" dt="2021-04-16T14:19:31.583" v="582"/>
          <ac:spMkLst>
            <pc:docMk/>
            <pc:sldMk cId="4065968634" sldId="3169"/>
            <ac:spMk id="23" creationId="{4299355C-EB0E-46CB-B494-F0158B1FA533}"/>
          </ac:spMkLst>
        </pc:spChg>
        <pc:spChg chg="add mod ord">
          <ac:chgData name="Chris Testa-O Neill" userId="5bbc7867-2897-41b3-9195-1c81bf62a82b" providerId="ADAL" clId="{7D0F26FC-632C-4007-BD19-FE8CDBF58BDE}" dt="2021-04-16T14:19:34.744" v="583"/>
          <ac:spMkLst>
            <pc:docMk/>
            <pc:sldMk cId="4065968634" sldId="3169"/>
            <ac:spMk id="25" creationId="{DF98F581-2CC7-4DDC-A16F-82766DCD7D49}"/>
          </ac:spMkLst>
        </pc:spChg>
        <pc:spChg chg="add mod">
          <ac:chgData name="Chris Testa-O Neill" userId="5bbc7867-2897-41b3-9195-1c81bf62a82b" providerId="ADAL" clId="{7D0F26FC-632C-4007-BD19-FE8CDBF58BDE}" dt="2021-04-16T14:15:11.535" v="489" actId="1076"/>
          <ac:spMkLst>
            <pc:docMk/>
            <pc:sldMk cId="4065968634" sldId="3169"/>
            <ac:spMk id="27" creationId="{E2839418-6E02-4AC1-819F-B9D9354D667E}"/>
          </ac:spMkLst>
        </pc:spChg>
        <pc:picChg chg="del mod">
          <ac:chgData name="Chris Testa-O Neill" userId="5bbc7867-2897-41b3-9195-1c81bf62a82b" providerId="ADAL" clId="{7D0F26FC-632C-4007-BD19-FE8CDBF58BDE}" dt="2021-04-16T14:14:29.403" v="477" actId="478"/>
          <ac:picMkLst>
            <pc:docMk/>
            <pc:sldMk cId="4065968634" sldId="3169"/>
            <ac:picMk id="3" creationId="{070FA962-E78F-4591-AD2B-82D422B0DD53}"/>
          </ac:picMkLst>
        </pc:picChg>
        <pc:picChg chg="del mod">
          <ac:chgData name="Chris Testa-O Neill" userId="5bbc7867-2897-41b3-9195-1c81bf62a82b" providerId="ADAL" clId="{7D0F26FC-632C-4007-BD19-FE8CDBF58BDE}" dt="2021-04-16T14:14:29.403" v="477" actId="478"/>
          <ac:picMkLst>
            <pc:docMk/>
            <pc:sldMk cId="4065968634" sldId="3169"/>
            <ac:picMk id="37" creationId="{A8163481-9799-49B0-BF57-19F230212ACD}"/>
          </ac:picMkLst>
        </pc:picChg>
        <pc:picChg chg="del mod">
          <ac:chgData name="Chris Testa-O Neill" userId="5bbc7867-2897-41b3-9195-1c81bf62a82b" providerId="ADAL" clId="{7D0F26FC-632C-4007-BD19-FE8CDBF58BDE}" dt="2021-04-16T14:14:34.827" v="479" actId="478"/>
          <ac:picMkLst>
            <pc:docMk/>
            <pc:sldMk cId="4065968634" sldId="3169"/>
            <ac:picMk id="50" creationId="{F2287664-A6FD-4377-A57D-958599B02B75}"/>
          </ac:picMkLst>
        </pc:picChg>
        <pc:picChg chg="mod">
          <ac:chgData name="Chris Testa-O Neill" userId="5bbc7867-2897-41b3-9195-1c81bf62a82b" providerId="ADAL" clId="{7D0F26FC-632C-4007-BD19-FE8CDBF58BDE}" dt="2021-04-16T14:19:22.823" v="578"/>
          <ac:picMkLst>
            <pc:docMk/>
            <pc:sldMk cId="4065968634" sldId="3169"/>
            <ac:picMk id="1026" creationId="{16353834-A986-405F-9C40-4EEE61ED7DC8}"/>
          </ac:picMkLst>
        </pc:picChg>
      </pc:sldChg>
      <pc:sldChg chg="addSp delSp modSp mod modNotesTx">
        <pc:chgData name="Chris Testa-O Neill" userId="5bbc7867-2897-41b3-9195-1c81bf62a82b" providerId="ADAL" clId="{7D0F26FC-632C-4007-BD19-FE8CDBF58BDE}" dt="2021-04-16T14:18:40.549" v="572" actId="113"/>
        <pc:sldMkLst>
          <pc:docMk/>
          <pc:sldMk cId="1505529349" sldId="3206"/>
        </pc:sldMkLst>
        <pc:spChg chg="mod">
          <ac:chgData name="Chris Testa-O Neill" userId="5bbc7867-2897-41b3-9195-1c81bf62a82b" providerId="ADAL" clId="{7D0F26FC-632C-4007-BD19-FE8CDBF58BDE}" dt="2021-04-16T14:10:48.151" v="284" actId="1076"/>
          <ac:spMkLst>
            <pc:docMk/>
            <pc:sldMk cId="1505529349" sldId="3206"/>
            <ac:spMk id="3" creationId="{4EA0743C-930A-461C-88C6-2B2DEF2FC81E}"/>
          </ac:spMkLst>
        </pc:spChg>
        <pc:spChg chg="mod">
          <ac:chgData name="Chris Testa-O Neill" userId="5bbc7867-2897-41b3-9195-1c81bf62a82b" providerId="ADAL" clId="{7D0F26FC-632C-4007-BD19-FE8CDBF58BDE}" dt="2021-04-16T14:11:15.156" v="293" actId="1076"/>
          <ac:spMkLst>
            <pc:docMk/>
            <pc:sldMk cId="1505529349" sldId="3206"/>
            <ac:spMk id="14" creationId="{D0E84749-73DC-41BD-AD65-C56662692F15}"/>
          </ac:spMkLst>
        </pc:spChg>
        <pc:spChg chg="mod">
          <ac:chgData name="Chris Testa-O Neill" userId="5bbc7867-2897-41b3-9195-1c81bf62a82b" providerId="ADAL" clId="{7D0F26FC-632C-4007-BD19-FE8CDBF58BDE}" dt="2021-04-16T14:11:22.127" v="294" actId="1076"/>
          <ac:spMkLst>
            <pc:docMk/>
            <pc:sldMk cId="1505529349" sldId="3206"/>
            <ac:spMk id="15" creationId="{A44031F8-9467-4CC8-B37B-A13B3259D790}"/>
          </ac:spMkLst>
        </pc:spChg>
        <pc:picChg chg="add mod">
          <ac:chgData name="Chris Testa-O Neill" userId="5bbc7867-2897-41b3-9195-1c81bf62a82b" providerId="ADAL" clId="{7D0F26FC-632C-4007-BD19-FE8CDBF58BDE}" dt="2021-04-16T14:10:45.044" v="283" actId="1076"/>
          <ac:picMkLst>
            <pc:docMk/>
            <pc:sldMk cId="1505529349" sldId="3206"/>
            <ac:picMk id="4" creationId="{E911E916-524D-412D-A481-94699767EA1E}"/>
          </ac:picMkLst>
        </pc:picChg>
        <pc:picChg chg="add del mod">
          <ac:chgData name="Chris Testa-O Neill" userId="5bbc7867-2897-41b3-9195-1c81bf62a82b" providerId="ADAL" clId="{7D0F26FC-632C-4007-BD19-FE8CDBF58BDE}" dt="2021-04-16T14:10:33.926" v="280" actId="478"/>
          <ac:picMkLst>
            <pc:docMk/>
            <pc:sldMk cId="1505529349" sldId="3206"/>
            <ac:picMk id="5" creationId="{49734BC9-6B17-4D14-87C7-B6516D40304C}"/>
          </ac:picMkLst>
        </pc:picChg>
        <pc:picChg chg="add del mod">
          <ac:chgData name="Chris Testa-O Neill" userId="5bbc7867-2897-41b3-9195-1c81bf62a82b" providerId="ADAL" clId="{7D0F26FC-632C-4007-BD19-FE8CDBF58BDE}" dt="2021-04-16T14:10:30.231" v="278" actId="22"/>
          <ac:picMkLst>
            <pc:docMk/>
            <pc:sldMk cId="1505529349" sldId="3206"/>
            <ac:picMk id="6" creationId="{5B8488E7-3F42-4C89-A1AB-0C70DF1CE816}"/>
          </ac:picMkLst>
        </pc:picChg>
        <pc:picChg chg="mod">
          <ac:chgData name="Chris Testa-O Neill" userId="5bbc7867-2897-41b3-9195-1c81bf62a82b" providerId="ADAL" clId="{7D0F26FC-632C-4007-BD19-FE8CDBF58BDE}" dt="2021-04-16T14:11:15.156" v="293" actId="1076"/>
          <ac:picMkLst>
            <pc:docMk/>
            <pc:sldMk cId="1505529349" sldId="3206"/>
            <ac:picMk id="7" creationId="{8407BE21-0655-4246-8CA0-0F7E6D25D98E}"/>
          </ac:picMkLst>
        </pc:picChg>
        <pc:picChg chg="mod">
          <ac:chgData name="Chris Testa-O Neill" userId="5bbc7867-2897-41b3-9195-1c81bf62a82b" providerId="ADAL" clId="{7D0F26FC-632C-4007-BD19-FE8CDBF58BDE}" dt="2021-04-16T14:11:31.072" v="295" actId="1076"/>
          <ac:picMkLst>
            <pc:docMk/>
            <pc:sldMk cId="1505529349" sldId="3206"/>
            <ac:picMk id="8" creationId="{521678B2-67A1-43CE-B45E-9502F0806D5C}"/>
          </ac:picMkLst>
        </pc:picChg>
        <pc:picChg chg="add mod">
          <ac:chgData name="Chris Testa-O Neill" userId="5bbc7867-2897-41b3-9195-1c81bf62a82b" providerId="ADAL" clId="{7D0F26FC-632C-4007-BD19-FE8CDBF58BDE}" dt="2021-04-16T14:11:34.988" v="297" actId="1076"/>
          <ac:picMkLst>
            <pc:docMk/>
            <pc:sldMk cId="1505529349" sldId="3206"/>
            <ac:picMk id="9" creationId="{66C04369-B6AF-4A3D-B0D1-A10D8172B037}"/>
          </ac:picMkLst>
        </pc:picChg>
        <pc:picChg chg="add mod">
          <ac:chgData name="Chris Testa-O Neill" userId="5bbc7867-2897-41b3-9195-1c81bf62a82b" providerId="ADAL" clId="{7D0F26FC-632C-4007-BD19-FE8CDBF58BDE}" dt="2021-04-16T14:11:38.383" v="299" actId="1076"/>
          <ac:picMkLst>
            <pc:docMk/>
            <pc:sldMk cId="1505529349" sldId="3206"/>
            <ac:picMk id="10" creationId="{24FC7A70-13EB-46E3-843C-722B8E25A615}"/>
          </ac:picMkLst>
        </pc:picChg>
        <pc:cxnChg chg="mod">
          <ac:chgData name="Chris Testa-O Neill" userId="5bbc7867-2897-41b3-9195-1c81bf62a82b" providerId="ADAL" clId="{7D0F26FC-632C-4007-BD19-FE8CDBF58BDE}" dt="2021-04-16T14:10:42.278" v="282" actId="1076"/>
          <ac:cxnSpMkLst>
            <pc:docMk/>
            <pc:sldMk cId="1505529349" sldId="3206"/>
            <ac:cxnSpMk id="12" creationId="{FD0DB161-2430-4E74-85D4-CADDE9B112FA}"/>
          </ac:cxnSpMkLst>
        </pc:cxnChg>
        <pc:cxnChg chg="mod">
          <ac:chgData name="Chris Testa-O Neill" userId="5bbc7867-2897-41b3-9195-1c81bf62a82b" providerId="ADAL" clId="{7D0F26FC-632C-4007-BD19-FE8CDBF58BDE}" dt="2021-04-16T14:11:07.402" v="292" actId="1076"/>
          <ac:cxnSpMkLst>
            <pc:docMk/>
            <pc:sldMk cId="1505529349" sldId="3206"/>
            <ac:cxnSpMk id="16" creationId="{B1FA285B-4D66-48DC-A941-7C74625B8A52}"/>
          </ac:cxnSpMkLst>
        </pc:cxnChg>
      </pc:sldChg>
      <pc:sldChg chg="modSp mod modNotesTx">
        <pc:chgData name="Chris Testa-O Neill" userId="5bbc7867-2897-41b3-9195-1c81bf62a82b" providerId="ADAL" clId="{7D0F26FC-632C-4007-BD19-FE8CDBF58BDE}" dt="2021-04-16T14:08:30.093" v="257" actId="20577"/>
        <pc:sldMkLst>
          <pc:docMk/>
          <pc:sldMk cId="608489795" sldId="3207"/>
        </pc:sldMkLst>
        <pc:picChg chg="mod">
          <ac:chgData name="Chris Testa-O Neill" userId="5bbc7867-2897-41b3-9195-1c81bf62a82b" providerId="ADAL" clId="{7D0F26FC-632C-4007-BD19-FE8CDBF58BDE}" dt="2021-04-16T14:07:10.105" v="249" actId="1076"/>
          <ac:picMkLst>
            <pc:docMk/>
            <pc:sldMk cId="608489795" sldId="3207"/>
            <ac:picMk id="4" creationId="{B8A00DE0-AF8A-4D98-BF58-72E1428B1EB3}"/>
          </ac:picMkLst>
        </pc:picChg>
      </pc:sldChg>
    </pc:docChg>
  </pc:docChgLst>
  <pc:docChgLst>
    <pc:chgData name="Chris Testa-O Neill" userId="5bbc7867-2897-41b3-9195-1c81bf62a82b" providerId="ADAL" clId="{2402E0D7-D4A0-4154-9F22-8D3C3EA0FC74}"/>
    <pc:docChg chg="modSld">
      <pc:chgData name="Chris Testa-O Neill" userId="5bbc7867-2897-41b3-9195-1c81bf62a82b" providerId="ADAL" clId="{2402E0D7-D4A0-4154-9F22-8D3C3EA0FC74}" dt="2021-04-20T19:52:32.319" v="2" actId="20577"/>
      <pc:docMkLst>
        <pc:docMk/>
      </pc:docMkLst>
      <pc:sldChg chg="modSp mod">
        <pc:chgData name="Chris Testa-O Neill" userId="5bbc7867-2897-41b3-9195-1c81bf62a82b" providerId="ADAL" clId="{2402E0D7-D4A0-4154-9F22-8D3C3EA0FC74}" dt="2021-04-20T19:52:32.319" v="2" actId="20577"/>
        <pc:sldMkLst>
          <pc:docMk/>
          <pc:sldMk cId="1189570632" sldId="3143"/>
        </pc:sldMkLst>
        <pc:spChg chg="mod">
          <ac:chgData name="Chris Testa-O Neill" userId="5bbc7867-2897-41b3-9195-1c81bf62a82b" providerId="ADAL" clId="{2402E0D7-D4A0-4154-9F22-8D3C3EA0FC74}" dt="2021-04-20T19:52:32.319" v="2" actId="20577"/>
          <ac:spMkLst>
            <pc:docMk/>
            <pc:sldMk cId="1189570632" sldId="3143"/>
            <ac:spMk id="4" creationId="{00000000-0000-0000-0000-000000000000}"/>
          </ac:spMkLst>
        </pc:spChg>
      </pc:sldChg>
    </pc:docChg>
  </pc:docChgLst>
  <pc:docChgLst>
    <pc:chgData name="Kaijisse Waaijer" userId="153539f6-ffbd-4437-80c2-9a3f58fb11d4" providerId="ADAL" clId="{616CDAB7-702C-4AE2-A383-BFCB86706DE1}"/>
    <pc:docChg chg="undo custSel modSld">
      <pc:chgData name="Kaijisse Waaijer" userId="153539f6-ffbd-4437-80c2-9a3f58fb11d4" providerId="ADAL" clId="{616CDAB7-702C-4AE2-A383-BFCB86706DE1}" dt="2021-04-13T07:33:00.386" v="82" actId="1076"/>
      <pc:docMkLst>
        <pc:docMk/>
      </pc:docMkLst>
      <pc:sldChg chg="modSp mod">
        <pc:chgData name="Kaijisse Waaijer" userId="153539f6-ffbd-4437-80c2-9a3f58fb11d4" providerId="ADAL" clId="{616CDAB7-702C-4AE2-A383-BFCB86706DE1}" dt="2021-04-13T07:23:59.319" v="3" actId="108"/>
        <pc:sldMkLst>
          <pc:docMk/>
          <pc:sldMk cId="2968836778" sldId="632"/>
        </pc:sldMkLst>
        <pc:spChg chg="mod">
          <ac:chgData name="Kaijisse Waaijer" userId="153539f6-ffbd-4437-80c2-9a3f58fb11d4" providerId="ADAL" clId="{616CDAB7-702C-4AE2-A383-BFCB86706DE1}" dt="2021-04-13T07:23:59.319" v="3" actId="108"/>
          <ac:spMkLst>
            <pc:docMk/>
            <pc:sldMk cId="2968836778" sldId="632"/>
            <ac:spMk id="23" creationId="{00000000-0000-0000-0000-000000000000}"/>
          </ac:spMkLst>
        </pc:spChg>
      </pc:sldChg>
      <pc:sldChg chg="modSp mod">
        <pc:chgData name="Kaijisse Waaijer" userId="153539f6-ffbd-4437-80c2-9a3f58fb11d4" providerId="ADAL" clId="{616CDAB7-702C-4AE2-A383-BFCB86706DE1}" dt="2021-04-13T07:33:00.386" v="82" actId="1076"/>
        <pc:sldMkLst>
          <pc:docMk/>
          <pc:sldMk cId="2062531052" sldId="670"/>
        </pc:sldMkLst>
        <pc:spChg chg="mod">
          <ac:chgData name="Kaijisse Waaijer" userId="153539f6-ffbd-4437-80c2-9a3f58fb11d4" providerId="ADAL" clId="{616CDAB7-702C-4AE2-A383-BFCB86706DE1}" dt="2021-04-13T07:23:37.635" v="1" actId="255"/>
          <ac:spMkLst>
            <pc:docMk/>
            <pc:sldMk cId="2062531052" sldId="670"/>
            <ac:spMk id="2" creationId="{00000000-0000-0000-0000-000000000000}"/>
          </ac:spMkLst>
        </pc:spChg>
        <pc:graphicFrameChg chg="mod modGraphic">
          <ac:chgData name="Kaijisse Waaijer" userId="153539f6-ffbd-4437-80c2-9a3f58fb11d4" providerId="ADAL" clId="{616CDAB7-702C-4AE2-A383-BFCB86706DE1}" dt="2021-04-13T07:33:00.386" v="82" actId="1076"/>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616CDAB7-702C-4AE2-A383-BFCB86706DE1}" dt="2021-04-13T07:26:29.133" v="23" actId="108"/>
        <pc:sldMkLst>
          <pc:docMk/>
          <pc:sldMk cId="1668424702" sldId="2580"/>
        </pc:sldMkLst>
        <pc:spChg chg="mod">
          <ac:chgData name="Kaijisse Waaijer" userId="153539f6-ffbd-4437-80c2-9a3f58fb11d4" providerId="ADAL" clId="{616CDAB7-702C-4AE2-A383-BFCB86706DE1}" dt="2021-04-13T07:23:53.330" v="2" actId="108"/>
          <ac:spMkLst>
            <pc:docMk/>
            <pc:sldMk cId="1668424702" sldId="2580"/>
            <ac:spMk id="5" creationId="{2DB1E87C-4723-4ECE-8C35-5D8DB4F9F771}"/>
          </ac:spMkLst>
        </pc:spChg>
        <pc:spChg chg="mod">
          <ac:chgData name="Kaijisse Waaijer" userId="153539f6-ffbd-4437-80c2-9a3f58fb11d4" providerId="ADAL" clId="{616CDAB7-702C-4AE2-A383-BFCB86706DE1}" dt="2021-04-13T07:26:25.744" v="22" actId="108"/>
          <ac:spMkLst>
            <pc:docMk/>
            <pc:sldMk cId="1668424702" sldId="2580"/>
            <ac:spMk id="27" creationId="{F8FECC32-C532-4F9A-B029-0FE4D94076E0}"/>
          </ac:spMkLst>
        </pc:spChg>
        <pc:spChg chg="mod">
          <ac:chgData name="Kaijisse Waaijer" userId="153539f6-ffbd-4437-80c2-9a3f58fb11d4" providerId="ADAL" clId="{616CDAB7-702C-4AE2-A383-BFCB86706DE1}" dt="2021-04-13T07:26:21.946" v="21" actId="255"/>
          <ac:spMkLst>
            <pc:docMk/>
            <pc:sldMk cId="1668424702" sldId="2580"/>
            <ac:spMk id="30" creationId="{FEB625CA-EC87-44C2-9BCF-5472AF365B3E}"/>
          </ac:spMkLst>
        </pc:spChg>
        <pc:spChg chg="mod">
          <ac:chgData name="Kaijisse Waaijer" userId="153539f6-ffbd-4437-80c2-9a3f58fb11d4" providerId="ADAL" clId="{616CDAB7-702C-4AE2-A383-BFCB86706DE1}" dt="2021-04-13T07:26:29.133" v="23" actId="108"/>
          <ac:spMkLst>
            <pc:docMk/>
            <pc:sldMk cId="1668424702" sldId="2580"/>
            <ac:spMk id="35" creationId="{1AF87809-BA72-4A86-8884-EC3F60158E54}"/>
          </ac:spMkLst>
        </pc:spChg>
      </pc:sldChg>
      <pc:sldChg chg="addSp delSp modSp mod">
        <pc:chgData name="Kaijisse Waaijer" userId="153539f6-ffbd-4437-80c2-9a3f58fb11d4" providerId="ADAL" clId="{616CDAB7-702C-4AE2-A383-BFCB86706DE1}" dt="2021-04-13T07:30:26.520" v="58" actId="108"/>
        <pc:sldMkLst>
          <pc:docMk/>
          <pc:sldMk cId="237335572" sldId="2615"/>
        </pc:sldMkLst>
        <pc:spChg chg="mod">
          <ac:chgData name="Kaijisse Waaijer" userId="153539f6-ffbd-4437-80c2-9a3f58fb11d4" providerId="ADAL" clId="{616CDAB7-702C-4AE2-A383-BFCB86706DE1}" dt="2021-04-13T07:24:24.199" v="8" actId="108"/>
          <ac:spMkLst>
            <pc:docMk/>
            <pc:sldMk cId="237335572" sldId="2615"/>
            <ac:spMk id="2" creationId="{36766947-3F02-48BF-A456-13B4C0FFCF7F}"/>
          </ac:spMkLst>
        </pc:spChg>
        <pc:spChg chg="mod">
          <ac:chgData name="Kaijisse Waaijer" userId="153539f6-ffbd-4437-80c2-9a3f58fb11d4" providerId="ADAL" clId="{616CDAB7-702C-4AE2-A383-BFCB86706DE1}" dt="2021-04-13T07:30:20.790" v="57" actId="108"/>
          <ac:spMkLst>
            <pc:docMk/>
            <pc:sldMk cId="237335572" sldId="2615"/>
            <ac:spMk id="3" creationId="{AE0EB5F3-F721-4799-96FD-82D8AD697617}"/>
          </ac:spMkLst>
        </pc:spChg>
        <pc:spChg chg="mod">
          <ac:chgData name="Kaijisse Waaijer" userId="153539f6-ffbd-4437-80c2-9a3f58fb11d4" providerId="ADAL" clId="{616CDAB7-702C-4AE2-A383-BFCB86706DE1}" dt="2021-04-13T07:30:26.520" v="58" actId="108"/>
          <ac:spMkLst>
            <pc:docMk/>
            <pc:sldMk cId="237335572" sldId="2615"/>
            <ac:spMk id="4" creationId="{D9EDAADC-950A-41DA-BE3F-DA7AFCFF1253}"/>
          </ac:spMkLst>
        </pc:spChg>
        <pc:spChg chg="add del">
          <ac:chgData name="Kaijisse Waaijer" userId="153539f6-ffbd-4437-80c2-9a3f58fb11d4" providerId="ADAL" clId="{616CDAB7-702C-4AE2-A383-BFCB86706DE1}" dt="2021-04-13T07:29:33.338" v="50" actId="22"/>
          <ac:spMkLst>
            <pc:docMk/>
            <pc:sldMk cId="237335572" sldId="2615"/>
            <ac:spMk id="5" creationId="{5CC9949D-98C5-438D-9406-6CC5EE871809}"/>
          </ac:spMkLst>
        </pc:spChg>
        <pc:spChg chg="mod">
          <ac:chgData name="Kaijisse Waaijer" userId="153539f6-ffbd-4437-80c2-9a3f58fb11d4" providerId="ADAL" clId="{616CDAB7-702C-4AE2-A383-BFCB86706DE1}" dt="2021-04-13T07:30:01.497" v="54" actId="255"/>
          <ac:spMkLst>
            <pc:docMk/>
            <pc:sldMk cId="237335572" sldId="2615"/>
            <ac:spMk id="6" creationId="{3ECE64AC-5614-4F8D-829D-B13045CF6C7F}"/>
          </ac:spMkLst>
        </pc:spChg>
        <pc:spChg chg="add mod">
          <ac:chgData name="Kaijisse Waaijer" userId="153539f6-ffbd-4437-80c2-9a3f58fb11d4" providerId="ADAL" clId="{616CDAB7-702C-4AE2-A383-BFCB86706DE1}" dt="2021-04-13T07:29:39.063" v="52" actId="1076"/>
          <ac:spMkLst>
            <pc:docMk/>
            <pc:sldMk cId="237335572" sldId="2615"/>
            <ac:spMk id="7" creationId="{98FFAFE8-8319-4841-822F-142C7788172C}"/>
          </ac:spMkLst>
        </pc:spChg>
        <pc:spChg chg="del">
          <ac:chgData name="Kaijisse Waaijer" userId="153539f6-ffbd-4437-80c2-9a3f58fb11d4" providerId="ADAL" clId="{616CDAB7-702C-4AE2-A383-BFCB86706DE1}" dt="2021-04-13T07:29:30.347" v="48" actId="478"/>
          <ac:spMkLst>
            <pc:docMk/>
            <pc:sldMk cId="237335572" sldId="2615"/>
            <ac:spMk id="8" creationId="{99B8738A-801B-4FBC-9C3F-43FD6E51C7EB}"/>
          </ac:spMkLst>
        </pc:spChg>
        <pc:spChg chg="mod">
          <ac:chgData name="Kaijisse Waaijer" userId="153539f6-ffbd-4437-80c2-9a3f58fb11d4" providerId="ADAL" clId="{616CDAB7-702C-4AE2-A383-BFCB86706DE1}" dt="2021-04-13T07:30:10.920" v="56" actId="108"/>
          <ac:spMkLst>
            <pc:docMk/>
            <pc:sldMk cId="237335572" sldId="2615"/>
            <ac:spMk id="9" creationId="{DC3E30FF-8E44-47F8-B6E0-3AC4C738CE48}"/>
          </ac:spMkLst>
        </pc:spChg>
        <pc:spChg chg="mod">
          <ac:chgData name="Kaijisse Waaijer" userId="153539f6-ffbd-4437-80c2-9a3f58fb11d4" providerId="ADAL" clId="{616CDAB7-702C-4AE2-A383-BFCB86706DE1}" dt="2021-04-13T07:29:18.381" v="47" actId="108"/>
          <ac:spMkLst>
            <pc:docMk/>
            <pc:sldMk cId="237335572" sldId="2615"/>
            <ac:spMk id="18" creationId="{3B4629CD-0B11-4BD3-9ABA-B3DFAA47F77F}"/>
          </ac:spMkLst>
        </pc:spChg>
      </pc:sldChg>
      <pc:sldChg chg="modSp mod">
        <pc:chgData name="Kaijisse Waaijer" userId="153539f6-ffbd-4437-80c2-9a3f58fb11d4" providerId="ADAL" clId="{616CDAB7-702C-4AE2-A383-BFCB86706DE1}" dt="2021-04-13T07:28:47.838" v="43" actId="108"/>
        <pc:sldMkLst>
          <pc:docMk/>
          <pc:sldMk cId="176058127" sldId="2616"/>
        </pc:sldMkLst>
        <pc:spChg chg="mod">
          <ac:chgData name="Kaijisse Waaijer" userId="153539f6-ffbd-4437-80c2-9a3f58fb11d4" providerId="ADAL" clId="{616CDAB7-702C-4AE2-A383-BFCB86706DE1}" dt="2021-04-13T07:28:47.838" v="43" actId="108"/>
          <ac:spMkLst>
            <pc:docMk/>
            <pc:sldMk cId="176058127" sldId="2616"/>
            <ac:spMk id="3" creationId="{4E6DA6E8-0BCB-4C18-BE84-7EE92F6D52EF}"/>
          </ac:spMkLst>
        </pc:spChg>
      </pc:sldChg>
      <pc:sldChg chg="addSp delSp modSp mod delAnim modAnim">
        <pc:chgData name="Kaijisse Waaijer" userId="153539f6-ffbd-4437-80c2-9a3f58fb11d4" providerId="ADAL" clId="{616CDAB7-702C-4AE2-A383-BFCB86706DE1}" dt="2021-04-13T07:28:23.336" v="40" actId="108"/>
        <pc:sldMkLst>
          <pc:docMk/>
          <pc:sldMk cId="775050641" sldId="2620"/>
        </pc:sldMkLst>
        <pc:spChg chg="mod">
          <ac:chgData name="Kaijisse Waaijer" userId="153539f6-ffbd-4437-80c2-9a3f58fb11d4" providerId="ADAL" clId="{616CDAB7-702C-4AE2-A383-BFCB86706DE1}" dt="2021-04-13T07:24:13.734" v="6" actId="108"/>
          <ac:spMkLst>
            <pc:docMk/>
            <pc:sldMk cId="775050641" sldId="2620"/>
            <ac:spMk id="2" creationId="{36766947-3F02-48BF-A456-13B4C0FFCF7F}"/>
          </ac:spMkLst>
        </pc:spChg>
        <pc:spChg chg="mod">
          <ac:chgData name="Kaijisse Waaijer" userId="153539f6-ffbd-4437-80c2-9a3f58fb11d4" providerId="ADAL" clId="{616CDAB7-702C-4AE2-A383-BFCB86706DE1}" dt="2021-04-13T07:28:20.529" v="39" actId="108"/>
          <ac:spMkLst>
            <pc:docMk/>
            <pc:sldMk cId="775050641" sldId="2620"/>
            <ac:spMk id="3" creationId="{4EA0743C-930A-461C-88C6-2B2DEF2FC81E}"/>
          </ac:spMkLst>
        </pc:spChg>
        <pc:spChg chg="add del mod">
          <ac:chgData name="Kaijisse Waaijer" userId="153539f6-ffbd-4437-80c2-9a3f58fb11d4" providerId="ADAL" clId="{616CDAB7-702C-4AE2-A383-BFCB86706DE1}" dt="2021-04-13T07:28:11.550" v="37" actId="478"/>
          <ac:spMkLst>
            <pc:docMk/>
            <pc:sldMk cId="775050641" sldId="2620"/>
            <ac:spMk id="11" creationId="{D1FBEC64-74B4-4699-BFC2-C37767862A98}"/>
          </ac:spMkLst>
        </pc:spChg>
        <pc:spChg chg="mod">
          <ac:chgData name="Kaijisse Waaijer" userId="153539f6-ffbd-4437-80c2-9a3f58fb11d4" providerId="ADAL" clId="{616CDAB7-702C-4AE2-A383-BFCB86706DE1}" dt="2021-04-13T07:28:17.455" v="38" actId="108"/>
          <ac:spMkLst>
            <pc:docMk/>
            <pc:sldMk cId="775050641" sldId="2620"/>
            <ac:spMk id="14" creationId="{D0E84749-73DC-41BD-AD65-C56662692F15}"/>
          </ac:spMkLst>
        </pc:spChg>
        <pc:spChg chg="mod">
          <ac:chgData name="Kaijisse Waaijer" userId="153539f6-ffbd-4437-80c2-9a3f58fb11d4" providerId="ADAL" clId="{616CDAB7-702C-4AE2-A383-BFCB86706DE1}" dt="2021-04-13T07:28:23.336" v="40" actId="108"/>
          <ac:spMkLst>
            <pc:docMk/>
            <pc:sldMk cId="775050641" sldId="2620"/>
            <ac:spMk id="15" creationId="{A44031F8-9467-4CC8-B37B-A13B3259D790}"/>
          </ac:spMkLst>
        </pc:spChg>
      </pc:sldChg>
      <pc:sldChg chg="modSp mod">
        <pc:chgData name="Kaijisse Waaijer" userId="153539f6-ffbd-4437-80c2-9a3f58fb11d4" providerId="ADAL" clId="{616CDAB7-702C-4AE2-A383-BFCB86706DE1}" dt="2021-04-13T07:26:06.733" v="20" actId="108"/>
        <pc:sldMkLst>
          <pc:docMk/>
          <pc:sldMk cId="1189570632" sldId="3143"/>
        </pc:sldMkLst>
        <pc:spChg chg="mod">
          <ac:chgData name="Kaijisse Waaijer" userId="153539f6-ffbd-4437-80c2-9a3f58fb11d4" providerId="ADAL" clId="{616CDAB7-702C-4AE2-A383-BFCB86706DE1}" dt="2021-04-13T07:26:06.733" v="20" actId="108"/>
          <ac:spMkLst>
            <pc:docMk/>
            <pc:sldMk cId="1189570632" sldId="3143"/>
            <ac:spMk id="4" creationId="{00000000-0000-0000-0000-000000000000}"/>
          </ac:spMkLst>
        </pc:spChg>
      </pc:sldChg>
      <pc:sldChg chg="addSp delSp modSp mod">
        <pc:chgData name="Kaijisse Waaijer" userId="153539f6-ffbd-4437-80c2-9a3f58fb11d4" providerId="ADAL" clId="{616CDAB7-702C-4AE2-A383-BFCB86706DE1}" dt="2021-04-13T07:32:32.800" v="78" actId="108"/>
        <pc:sldMkLst>
          <pc:docMk/>
          <pc:sldMk cId="2590897230" sldId="3149"/>
        </pc:sldMkLst>
        <pc:spChg chg="mod">
          <ac:chgData name="Kaijisse Waaijer" userId="153539f6-ffbd-4437-80c2-9a3f58fb11d4" providerId="ADAL" clId="{616CDAB7-702C-4AE2-A383-BFCB86706DE1}" dt="2021-04-13T07:24:47.234" v="10" actId="108"/>
          <ac:spMkLst>
            <pc:docMk/>
            <pc:sldMk cId="2590897230" sldId="3149"/>
            <ac:spMk id="2" creationId="{36766947-3F02-48BF-A456-13B4C0FFCF7F}"/>
          </ac:spMkLst>
        </pc:spChg>
        <pc:spChg chg="mod">
          <ac:chgData name="Kaijisse Waaijer" userId="153539f6-ffbd-4437-80c2-9a3f58fb11d4" providerId="ADAL" clId="{616CDAB7-702C-4AE2-A383-BFCB86706DE1}" dt="2021-04-13T07:32:26.459" v="76" actId="108"/>
          <ac:spMkLst>
            <pc:docMk/>
            <pc:sldMk cId="2590897230" sldId="3149"/>
            <ac:spMk id="3" creationId="{103A33A5-F8FE-41DD-A0F9-14D199688F98}"/>
          </ac:spMkLst>
        </pc:spChg>
        <pc:spChg chg="add">
          <ac:chgData name="Kaijisse Waaijer" userId="153539f6-ffbd-4437-80c2-9a3f58fb11d4" providerId="ADAL" clId="{616CDAB7-702C-4AE2-A383-BFCB86706DE1}" dt="2021-04-13T07:32:03.743" v="72" actId="22"/>
          <ac:spMkLst>
            <pc:docMk/>
            <pc:sldMk cId="2590897230" sldId="3149"/>
            <ac:spMk id="4" creationId="{817B43D8-F29A-4500-930B-FDD9CFB6C951}"/>
          </ac:spMkLst>
        </pc:spChg>
        <pc:spChg chg="mod">
          <ac:chgData name="Kaijisse Waaijer" userId="153539f6-ffbd-4437-80c2-9a3f58fb11d4" providerId="ADAL" clId="{616CDAB7-702C-4AE2-A383-BFCB86706DE1}" dt="2021-04-13T07:32:19.698" v="74" actId="255"/>
          <ac:spMkLst>
            <pc:docMk/>
            <pc:sldMk cId="2590897230" sldId="3149"/>
            <ac:spMk id="6" creationId="{3ECE64AC-5614-4F8D-829D-B13045CF6C7F}"/>
          </ac:spMkLst>
        </pc:spChg>
        <pc:spChg chg="mod">
          <ac:chgData name="Kaijisse Waaijer" userId="153539f6-ffbd-4437-80c2-9a3f58fb11d4" providerId="ADAL" clId="{616CDAB7-702C-4AE2-A383-BFCB86706DE1}" dt="2021-04-13T07:32:23.271" v="75" actId="108"/>
          <ac:spMkLst>
            <pc:docMk/>
            <pc:sldMk cId="2590897230" sldId="3149"/>
            <ac:spMk id="7" creationId="{B29E5092-D847-435E-827A-D6EB09E28F51}"/>
          </ac:spMkLst>
        </pc:spChg>
        <pc:spChg chg="mod">
          <ac:chgData name="Kaijisse Waaijer" userId="153539f6-ffbd-4437-80c2-9a3f58fb11d4" providerId="ADAL" clId="{616CDAB7-702C-4AE2-A383-BFCB86706DE1}" dt="2021-04-13T07:31:48.201" v="70" actId="108"/>
          <ac:spMkLst>
            <pc:docMk/>
            <pc:sldMk cId="2590897230" sldId="3149"/>
            <ac:spMk id="8" creationId="{99B8738A-801B-4FBC-9C3F-43FD6E51C7EB}"/>
          </ac:spMkLst>
        </pc:spChg>
        <pc:spChg chg="mod">
          <ac:chgData name="Kaijisse Waaijer" userId="153539f6-ffbd-4437-80c2-9a3f58fb11d4" providerId="ADAL" clId="{616CDAB7-702C-4AE2-A383-BFCB86706DE1}" dt="2021-04-13T07:32:32.800" v="78" actId="108"/>
          <ac:spMkLst>
            <pc:docMk/>
            <pc:sldMk cId="2590897230" sldId="3149"/>
            <ac:spMk id="9" creationId="{DC3E30FF-8E44-47F8-B6E0-3AC4C738CE48}"/>
          </ac:spMkLst>
        </pc:spChg>
        <pc:spChg chg="mod">
          <ac:chgData name="Kaijisse Waaijer" userId="153539f6-ffbd-4437-80c2-9a3f58fb11d4" providerId="ADAL" clId="{616CDAB7-702C-4AE2-A383-BFCB86706DE1}" dt="2021-04-13T07:32:29.662" v="77" actId="108"/>
          <ac:spMkLst>
            <pc:docMk/>
            <pc:sldMk cId="2590897230" sldId="3149"/>
            <ac:spMk id="10" creationId="{870D9263-5A49-4AB9-80C0-B10DF3F2440C}"/>
          </ac:spMkLst>
        </pc:spChg>
        <pc:spChg chg="del">
          <ac:chgData name="Kaijisse Waaijer" userId="153539f6-ffbd-4437-80c2-9a3f58fb11d4" providerId="ADAL" clId="{616CDAB7-702C-4AE2-A383-BFCB86706DE1}" dt="2021-04-13T07:31:52.662" v="71" actId="478"/>
          <ac:spMkLst>
            <pc:docMk/>
            <pc:sldMk cId="2590897230" sldId="3149"/>
            <ac:spMk id="11" creationId="{3C50BD9E-2ED8-4A14-A507-7CCFBCC91E76}"/>
          </ac:spMkLst>
        </pc:spChg>
      </pc:sldChg>
      <pc:sldChg chg="modSp mod">
        <pc:chgData name="Kaijisse Waaijer" userId="153539f6-ffbd-4437-80c2-9a3f58fb11d4" providerId="ADAL" clId="{616CDAB7-702C-4AE2-A383-BFCB86706DE1}" dt="2021-04-13T07:27:02.275" v="26" actId="108"/>
        <pc:sldMkLst>
          <pc:docMk/>
          <pc:sldMk cId="4065968634" sldId="3169"/>
        </pc:sldMkLst>
        <pc:spChg chg="mod">
          <ac:chgData name="Kaijisse Waaijer" userId="153539f6-ffbd-4437-80c2-9a3f58fb11d4" providerId="ADAL" clId="{616CDAB7-702C-4AE2-A383-BFCB86706DE1}" dt="2021-04-13T07:24:09.278" v="5" actId="108"/>
          <ac:spMkLst>
            <pc:docMk/>
            <pc:sldMk cId="4065968634" sldId="3169"/>
            <ac:spMk id="2" creationId="{87506FB1-ADCB-44A6-A586-4BE06B83C4E8}"/>
          </ac:spMkLst>
        </pc:spChg>
        <pc:spChg chg="mod">
          <ac:chgData name="Kaijisse Waaijer" userId="153539f6-ffbd-4437-80c2-9a3f58fb11d4" providerId="ADAL" clId="{616CDAB7-702C-4AE2-A383-BFCB86706DE1}" dt="2021-04-13T07:26:55.452" v="24" actId="255"/>
          <ac:spMkLst>
            <pc:docMk/>
            <pc:sldMk cId="4065968634" sldId="3169"/>
            <ac:spMk id="5" creationId="{3F05FDA1-1599-4684-A051-18A6974A3B6D}"/>
          </ac:spMkLst>
        </pc:spChg>
        <pc:spChg chg="mod">
          <ac:chgData name="Kaijisse Waaijer" userId="153539f6-ffbd-4437-80c2-9a3f58fb11d4" providerId="ADAL" clId="{616CDAB7-702C-4AE2-A383-BFCB86706DE1}" dt="2021-04-13T07:26:58.318" v="25" actId="108"/>
          <ac:spMkLst>
            <pc:docMk/>
            <pc:sldMk cId="4065968634" sldId="3169"/>
            <ac:spMk id="9" creationId="{A1816386-7E1E-4270-8B4A-6EA7D5C5C5B5}"/>
          </ac:spMkLst>
        </pc:spChg>
        <pc:spChg chg="mod">
          <ac:chgData name="Kaijisse Waaijer" userId="153539f6-ffbd-4437-80c2-9a3f58fb11d4" providerId="ADAL" clId="{616CDAB7-702C-4AE2-A383-BFCB86706DE1}" dt="2021-04-13T07:27:02.275" v="26" actId="108"/>
          <ac:spMkLst>
            <pc:docMk/>
            <pc:sldMk cId="4065968634" sldId="3169"/>
            <ac:spMk id="13" creationId="{CD955295-3D72-4DD9-8B50-C4F87D1B9584}"/>
          </ac:spMkLst>
        </pc:spChg>
      </pc:sldChg>
      <pc:sldChg chg="modSp mod">
        <pc:chgData name="Kaijisse Waaijer" userId="153539f6-ffbd-4437-80c2-9a3f58fb11d4" providerId="ADAL" clId="{616CDAB7-702C-4AE2-A383-BFCB86706DE1}" dt="2021-04-13T07:31:20.789" v="67" actId="108"/>
        <pc:sldMkLst>
          <pc:docMk/>
          <pc:sldMk cId="1505529349" sldId="3206"/>
        </pc:sldMkLst>
        <pc:spChg chg="mod">
          <ac:chgData name="Kaijisse Waaijer" userId="153539f6-ffbd-4437-80c2-9a3f58fb11d4" providerId="ADAL" clId="{616CDAB7-702C-4AE2-A383-BFCB86706DE1}" dt="2021-04-13T07:24:38.934" v="9" actId="108"/>
          <ac:spMkLst>
            <pc:docMk/>
            <pc:sldMk cId="1505529349" sldId="3206"/>
            <ac:spMk id="2" creationId="{36766947-3F02-48BF-A456-13B4C0FFCF7F}"/>
          </ac:spMkLst>
        </pc:spChg>
        <pc:spChg chg="mod">
          <ac:chgData name="Kaijisse Waaijer" userId="153539f6-ffbd-4437-80c2-9a3f58fb11d4" providerId="ADAL" clId="{616CDAB7-702C-4AE2-A383-BFCB86706DE1}" dt="2021-04-13T07:31:14.866" v="65" actId="108"/>
          <ac:spMkLst>
            <pc:docMk/>
            <pc:sldMk cId="1505529349" sldId="3206"/>
            <ac:spMk id="3" creationId="{4EA0743C-930A-461C-88C6-2B2DEF2FC81E}"/>
          </ac:spMkLst>
        </pc:spChg>
        <pc:spChg chg="mod">
          <ac:chgData name="Kaijisse Waaijer" userId="153539f6-ffbd-4437-80c2-9a3f58fb11d4" providerId="ADAL" clId="{616CDAB7-702C-4AE2-A383-BFCB86706DE1}" dt="2021-04-13T07:31:17.907" v="66" actId="108"/>
          <ac:spMkLst>
            <pc:docMk/>
            <pc:sldMk cId="1505529349" sldId="3206"/>
            <ac:spMk id="14" creationId="{D0E84749-73DC-41BD-AD65-C56662692F15}"/>
          </ac:spMkLst>
        </pc:spChg>
        <pc:spChg chg="mod">
          <ac:chgData name="Kaijisse Waaijer" userId="153539f6-ffbd-4437-80c2-9a3f58fb11d4" providerId="ADAL" clId="{616CDAB7-702C-4AE2-A383-BFCB86706DE1}" dt="2021-04-13T07:31:20.789" v="67" actId="108"/>
          <ac:spMkLst>
            <pc:docMk/>
            <pc:sldMk cId="1505529349" sldId="3206"/>
            <ac:spMk id="15" creationId="{A44031F8-9467-4CC8-B37B-A13B3259D790}"/>
          </ac:spMkLst>
        </pc:spChg>
      </pc:sldChg>
      <pc:sldChg chg="modSp mod">
        <pc:chgData name="Kaijisse Waaijer" userId="153539f6-ffbd-4437-80c2-9a3f58fb11d4" providerId="ADAL" clId="{616CDAB7-702C-4AE2-A383-BFCB86706DE1}" dt="2021-04-13T07:24:04.465" v="4" actId="108"/>
        <pc:sldMkLst>
          <pc:docMk/>
          <pc:sldMk cId="608489795" sldId="3207"/>
        </pc:sldMkLst>
        <pc:spChg chg="mod">
          <ac:chgData name="Kaijisse Waaijer" userId="153539f6-ffbd-4437-80c2-9a3f58fb11d4" providerId="ADAL" clId="{616CDAB7-702C-4AE2-A383-BFCB86706DE1}" dt="2021-04-13T07:24:04.465" v="4" actId="108"/>
          <ac:spMkLst>
            <pc:docMk/>
            <pc:sldMk cId="608489795" sldId="3207"/>
            <ac:spMk id="2" creationId="{DAEB91B8-A0D0-402B-88D1-D01FF70F17E2}"/>
          </ac:spMkLst>
        </pc:spChg>
      </pc:sldChg>
    </pc:docChg>
  </pc:docChgLst>
  <pc:docChgLst>
    <pc:chgData name="Kaijisse Waaijer" userId="153539f6-ffbd-4437-80c2-9a3f58fb11d4" providerId="ADAL" clId="{2EB88D3E-028D-4D0C-A508-4E3FFA45F06C}"/>
    <pc:docChg chg="undo custSel modSld">
      <pc:chgData name="Kaijisse Waaijer" userId="153539f6-ffbd-4437-80c2-9a3f58fb11d4" providerId="ADAL" clId="{2EB88D3E-028D-4D0C-A508-4E3FFA45F06C}" dt="2021-04-16T08:59:32.816" v="3542" actId="20577"/>
      <pc:docMkLst>
        <pc:docMk/>
      </pc:docMkLst>
      <pc:sldChg chg="modSp mod modNotesTx">
        <pc:chgData name="Kaijisse Waaijer" userId="153539f6-ffbd-4437-80c2-9a3f58fb11d4" providerId="ADAL" clId="{2EB88D3E-028D-4D0C-A508-4E3FFA45F06C}" dt="2021-04-16T08:46:37.190" v="1759" actId="20577"/>
        <pc:sldMkLst>
          <pc:docMk/>
          <pc:sldMk cId="2968836778" sldId="632"/>
        </pc:sldMkLst>
        <pc:picChg chg="mod">
          <ac:chgData name="Kaijisse Waaijer" userId="153539f6-ffbd-4437-80c2-9a3f58fb11d4" providerId="ADAL" clId="{2EB88D3E-028D-4D0C-A508-4E3FFA45F06C}" dt="2021-04-13T10:32:01.737" v="577" actId="962"/>
          <ac:picMkLst>
            <pc:docMk/>
            <pc:sldMk cId="2968836778" sldId="632"/>
            <ac:picMk id="3" creationId="{CE8A9FDA-657E-4829-9942-5BA2F83BD82C}"/>
          </ac:picMkLst>
        </pc:picChg>
      </pc:sldChg>
      <pc:sldChg chg="modSp mod modNotesTx">
        <pc:chgData name="Kaijisse Waaijer" userId="153539f6-ffbd-4437-80c2-9a3f58fb11d4" providerId="ADAL" clId="{2EB88D3E-028D-4D0C-A508-4E3FFA45F06C}" dt="2021-04-13T10:23:17.125" v="15" actId="20577"/>
        <pc:sldMkLst>
          <pc:docMk/>
          <pc:sldMk cId="2062531052" sldId="670"/>
        </pc:sldMkLst>
        <pc:spChg chg="mod">
          <ac:chgData name="Kaijisse Waaijer" userId="153539f6-ffbd-4437-80c2-9a3f58fb11d4" providerId="ADAL" clId="{2EB88D3E-028D-4D0C-A508-4E3FFA45F06C}" dt="2021-04-13T10:22:56.203" v="0" actId="1076"/>
          <ac:spMkLst>
            <pc:docMk/>
            <pc:sldMk cId="2062531052" sldId="670"/>
            <ac:spMk id="2" creationId="{00000000-0000-0000-0000-000000000000}"/>
          </ac:spMkLst>
        </pc:spChg>
        <pc:graphicFrameChg chg="mod">
          <ac:chgData name="Kaijisse Waaijer" userId="153539f6-ffbd-4437-80c2-9a3f58fb11d4" providerId="ADAL" clId="{2EB88D3E-028D-4D0C-A508-4E3FFA45F06C}" dt="2021-04-13T10:23:06.489" v="1" actId="1076"/>
          <ac:graphicFrameMkLst>
            <pc:docMk/>
            <pc:sldMk cId="2062531052" sldId="670"/>
            <ac:graphicFrameMk id="8" creationId="{00000000-0000-0000-0000-000000000000}"/>
          </ac:graphicFrameMkLst>
        </pc:graphicFrameChg>
      </pc:sldChg>
      <pc:sldChg chg="modNotesTx">
        <pc:chgData name="Kaijisse Waaijer" userId="153539f6-ffbd-4437-80c2-9a3f58fb11d4" providerId="ADAL" clId="{2EB88D3E-028D-4D0C-A508-4E3FFA45F06C}" dt="2021-04-13T10:26:25.569" v="46"/>
        <pc:sldMkLst>
          <pc:docMk/>
          <pc:sldMk cId="4292661361" sldId="1884"/>
        </pc:sldMkLst>
      </pc:sldChg>
      <pc:sldChg chg="modNotesTx">
        <pc:chgData name="Kaijisse Waaijer" userId="153539f6-ffbd-4437-80c2-9a3f58fb11d4" providerId="ADAL" clId="{2EB88D3E-028D-4D0C-A508-4E3FFA45F06C}" dt="2021-04-13T10:23:25.619" v="17"/>
        <pc:sldMkLst>
          <pc:docMk/>
          <pc:sldMk cId="1668424702" sldId="2580"/>
        </pc:sldMkLst>
      </pc:sldChg>
      <pc:sldChg chg="modSp mod modNotesTx">
        <pc:chgData name="Kaijisse Waaijer" userId="153539f6-ffbd-4437-80c2-9a3f58fb11d4" providerId="ADAL" clId="{2EB88D3E-028D-4D0C-A508-4E3FFA45F06C}" dt="2021-04-16T08:59:32.816" v="3542" actId="20577"/>
        <pc:sldMkLst>
          <pc:docMk/>
          <pc:sldMk cId="237335572" sldId="2615"/>
        </pc:sldMkLst>
        <pc:spChg chg="ord">
          <ac:chgData name="Kaijisse Waaijer" userId="153539f6-ffbd-4437-80c2-9a3f58fb11d4" providerId="ADAL" clId="{2EB88D3E-028D-4D0C-A508-4E3FFA45F06C}" dt="2021-04-13T10:28:09.465" v="57"/>
          <ac:spMkLst>
            <pc:docMk/>
            <pc:sldMk cId="237335572" sldId="2615"/>
            <ac:spMk id="7" creationId="{98FFAFE8-8319-4841-822F-142C7788172C}"/>
          </ac:spMkLst>
        </pc:spChg>
      </pc:sldChg>
      <pc:sldChg chg="modNotesTx">
        <pc:chgData name="Kaijisse Waaijer" userId="153539f6-ffbd-4437-80c2-9a3f58fb11d4" providerId="ADAL" clId="{2EB88D3E-028D-4D0C-A508-4E3FFA45F06C}" dt="2021-04-13T10:23:50.021" v="21"/>
        <pc:sldMkLst>
          <pc:docMk/>
          <pc:sldMk cId="176058127" sldId="2616"/>
        </pc:sldMkLst>
      </pc:sldChg>
      <pc:sldChg chg="modNotesTx">
        <pc:chgData name="Kaijisse Waaijer" userId="153539f6-ffbd-4437-80c2-9a3f58fb11d4" providerId="ADAL" clId="{2EB88D3E-028D-4D0C-A508-4E3FFA45F06C}" dt="2021-04-13T10:23:47.428" v="20"/>
        <pc:sldMkLst>
          <pc:docMk/>
          <pc:sldMk cId="775050641" sldId="2620"/>
        </pc:sldMkLst>
      </pc:sldChg>
      <pc:sldChg chg="modNotesTx">
        <pc:chgData name="Kaijisse Waaijer" userId="153539f6-ffbd-4437-80c2-9a3f58fb11d4" providerId="ADAL" clId="{2EB88D3E-028D-4D0C-A508-4E3FFA45F06C}" dt="2021-04-16T08:59:11.258" v="3536" actId="20577"/>
        <pc:sldMkLst>
          <pc:docMk/>
          <pc:sldMk cId="1189570632" sldId="3143"/>
        </pc:sldMkLst>
      </pc:sldChg>
      <pc:sldChg chg="modSp mod modNotesTx">
        <pc:chgData name="Kaijisse Waaijer" userId="153539f6-ffbd-4437-80c2-9a3f58fb11d4" providerId="ADAL" clId="{2EB88D3E-028D-4D0C-A508-4E3FFA45F06C}" dt="2021-04-15T07:49:52.473" v="1061" actId="20577"/>
        <pc:sldMkLst>
          <pc:docMk/>
          <pc:sldMk cId="2590897230" sldId="3149"/>
        </pc:sldMkLst>
        <pc:spChg chg="mod">
          <ac:chgData name="Kaijisse Waaijer" userId="153539f6-ffbd-4437-80c2-9a3f58fb11d4" providerId="ADAL" clId="{2EB88D3E-028D-4D0C-A508-4E3FFA45F06C}" dt="2021-04-15T07:49:52.473" v="1061" actId="20577"/>
          <ac:spMkLst>
            <pc:docMk/>
            <pc:sldMk cId="2590897230" sldId="3149"/>
            <ac:spMk id="4" creationId="{817B43D8-F29A-4500-930B-FDD9CFB6C951}"/>
          </ac:spMkLst>
        </pc:spChg>
      </pc:sldChg>
      <pc:sldChg chg="modSp mod modNotesTx">
        <pc:chgData name="Kaijisse Waaijer" userId="153539f6-ffbd-4437-80c2-9a3f58fb11d4" providerId="ADAL" clId="{2EB88D3E-028D-4D0C-A508-4E3FFA45F06C}" dt="2021-04-16T08:56:55.514" v="3478" actId="20577"/>
        <pc:sldMkLst>
          <pc:docMk/>
          <pc:sldMk cId="4065968634" sldId="3169"/>
        </pc:sldMkLst>
        <pc:picChg chg="ord">
          <ac:chgData name="Kaijisse Waaijer" userId="153539f6-ffbd-4437-80c2-9a3f58fb11d4" providerId="ADAL" clId="{2EB88D3E-028D-4D0C-A508-4E3FFA45F06C}" dt="2021-04-13T10:27:46.680" v="53"/>
          <ac:picMkLst>
            <pc:docMk/>
            <pc:sldMk cId="4065968634" sldId="3169"/>
            <ac:picMk id="3" creationId="{070FA962-E78F-4591-AD2B-82D422B0DD53}"/>
          </ac:picMkLst>
        </pc:picChg>
        <pc:picChg chg="ord">
          <ac:chgData name="Kaijisse Waaijer" userId="153539f6-ffbd-4437-80c2-9a3f58fb11d4" providerId="ADAL" clId="{2EB88D3E-028D-4D0C-A508-4E3FFA45F06C}" dt="2021-04-13T10:27:38.928" v="52"/>
          <ac:picMkLst>
            <pc:docMk/>
            <pc:sldMk cId="4065968634" sldId="3169"/>
            <ac:picMk id="37" creationId="{A8163481-9799-49B0-BF57-19F230212ACD}"/>
          </ac:picMkLst>
        </pc:picChg>
        <pc:picChg chg="ord">
          <ac:chgData name="Kaijisse Waaijer" userId="153539f6-ffbd-4437-80c2-9a3f58fb11d4" providerId="ADAL" clId="{2EB88D3E-028D-4D0C-A508-4E3FFA45F06C}" dt="2021-04-13T10:27:31.892" v="51"/>
          <ac:picMkLst>
            <pc:docMk/>
            <pc:sldMk cId="4065968634" sldId="3169"/>
            <ac:picMk id="50" creationId="{F2287664-A6FD-4377-A57D-958599B02B75}"/>
          </ac:picMkLst>
        </pc:picChg>
      </pc:sldChg>
      <pc:sldChg chg="modSp mod modNotesTx">
        <pc:chgData name="Kaijisse Waaijer" userId="153539f6-ffbd-4437-80c2-9a3f58fb11d4" providerId="ADAL" clId="{2EB88D3E-028D-4D0C-A508-4E3FFA45F06C}" dt="2021-04-15T07:49:06.426" v="1052" actId="20577"/>
        <pc:sldMkLst>
          <pc:docMk/>
          <pc:sldMk cId="1505529349" sldId="3206"/>
        </pc:sldMkLst>
        <pc:spChg chg="mod">
          <ac:chgData name="Kaijisse Waaijer" userId="153539f6-ffbd-4437-80c2-9a3f58fb11d4" providerId="ADAL" clId="{2EB88D3E-028D-4D0C-A508-4E3FFA45F06C}" dt="2021-04-15T07:49:06.426" v="1052" actId="20577"/>
          <ac:spMkLst>
            <pc:docMk/>
            <pc:sldMk cId="1505529349" sldId="3206"/>
            <ac:spMk id="3" creationId="{4EA0743C-930A-461C-88C6-2B2DEF2FC81E}"/>
          </ac:spMkLst>
        </pc:spChg>
        <pc:spChg chg="mod">
          <ac:chgData name="Kaijisse Waaijer" userId="153539f6-ffbd-4437-80c2-9a3f58fb11d4" providerId="ADAL" clId="{2EB88D3E-028D-4D0C-A508-4E3FFA45F06C}" dt="2021-04-15T07:49:03.102" v="1051" actId="20577"/>
          <ac:spMkLst>
            <pc:docMk/>
            <pc:sldMk cId="1505529349" sldId="3206"/>
            <ac:spMk id="14" creationId="{D0E84749-73DC-41BD-AD65-C56662692F15}"/>
          </ac:spMkLst>
        </pc:spChg>
        <pc:spChg chg="mod">
          <ac:chgData name="Kaijisse Waaijer" userId="153539f6-ffbd-4437-80c2-9a3f58fb11d4" providerId="ADAL" clId="{2EB88D3E-028D-4D0C-A508-4E3FFA45F06C}" dt="2021-04-15T07:49:00.651" v="1050" actId="20577"/>
          <ac:spMkLst>
            <pc:docMk/>
            <pc:sldMk cId="1505529349" sldId="3206"/>
            <ac:spMk id="15" creationId="{A44031F8-9467-4CC8-B37B-A13B3259D790}"/>
          </ac:spMkLst>
        </pc:spChg>
      </pc:sldChg>
      <pc:sldChg chg="modSp mod modNotesTx">
        <pc:chgData name="Kaijisse Waaijer" userId="153539f6-ffbd-4437-80c2-9a3f58fb11d4" providerId="ADAL" clId="{2EB88D3E-028D-4D0C-A508-4E3FFA45F06C}" dt="2021-04-16T08:52:28.031" v="2930" actId="20577"/>
        <pc:sldMkLst>
          <pc:docMk/>
          <pc:sldMk cId="608489795" sldId="3207"/>
        </pc:sldMkLst>
        <pc:picChg chg="mod">
          <ac:chgData name="Kaijisse Waaijer" userId="153539f6-ffbd-4437-80c2-9a3f58fb11d4" providerId="ADAL" clId="{2EB88D3E-028D-4D0C-A508-4E3FFA45F06C}" dt="2021-04-13T10:36:24.337" v="983" actId="962"/>
          <ac:picMkLst>
            <pc:docMk/>
            <pc:sldMk cId="608489795" sldId="3207"/>
            <ac:picMk id="4" creationId="{B8A00DE0-AF8A-4D98-BF58-72E1428B1EB3}"/>
          </ac:picMkLst>
        </pc:picChg>
      </pc:sldChg>
    </pc:docChg>
  </pc:docChgLst>
  <pc:docChgLst>
    <pc:chgData name="Chris Testa-O Neill" userId="5bbc7867-2897-41b3-9195-1c81bf62a82b" providerId="ADAL" clId="{66723735-731E-4732-AE31-B94A0B81B53B}"/>
    <pc:docChg chg="modSld">
      <pc:chgData name="Chris Testa-O Neill" userId="5bbc7867-2897-41b3-9195-1c81bf62a82b" providerId="ADAL" clId="{66723735-731E-4732-AE31-B94A0B81B53B}" dt="2021-04-20T11:34:30.937" v="14" actId="729"/>
      <pc:docMkLst>
        <pc:docMk/>
      </pc:docMkLst>
      <pc:sldChg chg="addSp modSp mod modShow">
        <pc:chgData name="Chris Testa-O Neill" userId="5bbc7867-2897-41b3-9195-1c81bf62a82b" providerId="ADAL" clId="{66723735-731E-4732-AE31-B94A0B81B53B}" dt="2021-04-20T11:34:30.937" v="14" actId="729"/>
        <pc:sldMkLst>
          <pc:docMk/>
          <pc:sldMk cId="1511478481" sldId="269"/>
        </pc:sldMkLst>
        <pc:grpChg chg="add mod">
          <ac:chgData name="Chris Testa-O Neill" userId="5bbc7867-2897-41b3-9195-1c81bf62a82b" providerId="ADAL" clId="{66723735-731E-4732-AE31-B94A0B81B53B}" dt="2021-04-20T11:21:21.570" v="6" actId="962"/>
          <ac:grpSpMkLst>
            <pc:docMk/>
            <pc:sldMk cId="1511478481" sldId="269"/>
            <ac:grpSpMk id="2" creationId="{3A5ADE4E-5962-4EE4-BE84-8E471B793546}"/>
          </ac:grpSpMkLst>
        </pc:grpChg>
        <pc:grpChg chg="add mod">
          <ac:chgData name="Chris Testa-O Neill" userId="5bbc7867-2897-41b3-9195-1c81bf62a82b" providerId="ADAL" clId="{66723735-731E-4732-AE31-B94A0B81B53B}" dt="2021-04-20T11:21:42.580" v="11" actId="962"/>
          <ac:grpSpMkLst>
            <pc:docMk/>
            <pc:sldMk cId="1511478481" sldId="269"/>
            <ac:grpSpMk id="16" creationId="{FCE4D0E5-5471-41A7-945B-86E454EBCB8E}"/>
          </ac:grpSpMkLst>
        </pc:grpChg>
        <pc:grpChg chg="add mod">
          <ac:chgData name="Chris Testa-O Neill" userId="5bbc7867-2897-41b3-9195-1c81bf62a82b" providerId="ADAL" clId="{66723735-731E-4732-AE31-B94A0B81B53B}" dt="2021-04-20T11:21:59.276" v="13" actId="962"/>
          <ac:grpSpMkLst>
            <pc:docMk/>
            <pc:sldMk cId="1511478481" sldId="269"/>
            <ac:grpSpMk id="17" creationId="{6E91089B-CB25-4EFC-B1C9-8448082BE2F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572B4-A82A-4E10-9D15-EE2F9373CCB3}"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46A18-AB5B-40AA-884E-F12FE4722F30}" type="slidenum">
              <a:rPr lang="en-IE" smtClean="0"/>
              <a:t>‹#›</a:t>
            </a:fld>
            <a:endParaRPr lang="en-IE" dirty="0"/>
          </a:p>
        </p:txBody>
      </p:sp>
    </p:spTree>
    <p:extLst>
      <p:ext uri="{BB962C8B-B14F-4D97-AF65-F5344CB8AC3E}">
        <p14:creationId xmlns:p14="http://schemas.microsoft.com/office/powerpoint/2010/main" val="405389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enable-reliable-messaging-for-big-data-apps-using-event-hubs/2-create-an-event-hub-using-azure-cl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introduction-to-data-streaming/2-understand-data-stream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stream-analytics-query/stream-analytics-query-language-refere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learn/modules/transform-data-with-azure-stream-analytic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 level overview of the technologies used in the lab.</a:t>
            </a:r>
          </a:p>
          <a:p>
            <a:endParaRPr lang="en-GB" dirty="0"/>
          </a:p>
          <a:p>
            <a:r>
              <a:rPr lang="en-GB" b="0" i="0" dirty="0">
                <a:solidFill>
                  <a:srgbClr val="24292E"/>
                </a:solidFill>
                <a:effectLst/>
                <a:latin typeface="-apple-system"/>
              </a:rPr>
              <a:t>This lab teaches you how to process streaming data with Azure Stream Analytics. You will ingest vehicle telemetry data into Event Hubs, then process that data in real time, using various windowing functions in Azure Stream Analytics. You will output the data to Azure Synapse Analytics. Finally, you will learn how to scale the Stream Analytics job to increase throughput.</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79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sz="1200" dirty="0">
                <a:solidFill>
                  <a:srgbClr val="0078D3"/>
                </a:solidFill>
                <a:latin typeface="Segoe UI"/>
              </a:rPr>
              <a:t>Using </a:t>
            </a:r>
            <a:r>
              <a:rPr lang="en-US" sz="1200" b="1" dirty="0">
                <a:solidFill>
                  <a:srgbClr val="0078D3"/>
                </a:solidFill>
                <a:latin typeface="Segoe UI"/>
              </a:rPr>
              <a:t>JavaScript User Defined Functions</a:t>
            </a:r>
            <a:endParaRPr lang="en-US" b="1"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Question 2 - </a:t>
            </a:r>
            <a:r>
              <a:rPr lang="en-GB" sz="1200" b="1" dirty="0">
                <a:solidFill>
                  <a:srgbClr val="0078D3"/>
                </a:solidFill>
                <a:latin typeface="Segoe UI"/>
              </a:rPr>
              <a:t>Azure Event Hubs is a big data pipeline that can ingest millions of events per second.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Question 3 - </a:t>
            </a:r>
            <a:r>
              <a:rPr lang="en-GB" sz="1200" dirty="0">
                <a:solidFill>
                  <a:srgbClr val="0078D3"/>
                </a:solidFill>
                <a:latin typeface="Segoe UI"/>
              </a:rPr>
              <a:t>The query </a:t>
            </a:r>
            <a:r>
              <a:rPr lang="en-GB" sz="1200" b="1" dirty="0">
                <a:solidFill>
                  <a:srgbClr val="0078D3"/>
                </a:solidFill>
                <a:latin typeface="Segoe UI"/>
              </a:rPr>
              <a:t>groups a variable over a two second duration using the Tumbling Window function</a:t>
            </a:r>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2537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 real-time stream processing using Azure Stream Analytics. At this stage, the students are being introduced to the technologies of Azure Stream Analytics, Azure Synapse Analytics and Event Hubs.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will focus on the configurations of Azure Stream Analytics and Azure Event Hubs with Azure Synapse Analytics, as well as scripts to use for transformations using Azure Stream Analytics. They will also explore the setup for ingestion messages using Azure Event Hubs. </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a:t>
            </a:r>
            <a:r>
              <a:rPr lang="en-GB" sz="2800" b="0" i="0" dirty="0">
                <a:solidFill>
                  <a:srgbClr val="24292E"/>
                </a:solidFill>
                <a:effectLst/>
                <a:latin typeface="-apple-system"/>
              </a:rPr>
              <a:t>we take the opportunity to let the students learn</a:t>
            </a:r>
            <a:r>
              <a:rPr lang="en-GB" sz="4000" b="0" i="0" dirty="0">
                <a:solidFill>
                  <a:srgbClr val="24292E"/>
                </a:solidFill>
                <a:effectLst/>
                <a:latin typeface="-apple-system"/>
              </a:rPr>
              <a:t> how to process streaming data with Azure Stream Analytics. They will ingest vehicle telemetry data into Event Hubs, then process that data in real time, using various windowing functions in Azure Stream Analytics. They will output the data to Azure Synapse Analytics. Finally, they will learn how to scale the Stream Analytics job to increase throughput.</a:t>
            </a:r>
          </a:p>
          <a:p>
            <a:pPr>
              <a:lnSpc>
                <a:spcPct val="107000"/>
              </a:lnSpc>
              <a:spcAft>
                <a:spcPts val="800"/>
              </a:spcAft>
            </a:pPr>
            <a:endParaRPr lang="en-GB" sz="4000" b="0" i="0" dirty="0">
              <a:solidFill>
                <a:srgbClr val="24292E"/>
              </a:solidFill>
              <a:effectLst/>
              <a:latin typeface="-apple-system"/>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The following artefacts of the architecture for reliable messaging for big data applications using Azure Event hubs are discussed:</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US" b="1" i="1" dirty="0"/>
              <a:t>Azure Event Hub:</a:t>
            </a:r>
          </a:p>
          <a:p>
            <a:r>
              <a:rPr lang="en-GB" b="0" i="0" dirty="0">
                <a:solidFill>
                  <a:srgbClr val="171717"/>
                </a:solidFill>
                <a:effectLst/>
                <a:latin typeface="Segoe UI" panose="020B0502040204020203" pitchFamily="34" charset="0"/>
              </a:rPr>
              <a:t>An Azure Event Hub acts as a front door for an event pipeline, to receive incoming data and stores this data until processing resources are available.</a:t>
            </a:r>
            <a:endParaRPr lang="en-US" dirty="0"/>
          </a:p>
          <a:p>
            <a:endParaRPr lang="en-US" dirty="0"/>
          </a:p>
          <a:p>
            <a:r>
              <a:rPr lang="en-US" b="1" i="1" dirty="0"/>
              <a:t>Publishers in Azure Event Hubs:</a:t>
            </a:r>
          </a:p>
          <a:p>
            <a:r>
              <a:rPr lang="en-GB" b="0" i="0" dirty="0">
                <a:solidFill>
                  <a:srgbClr val="171717"/>
                </a:solidFill>
                <a:effectLst/>
                <a:latin typeface="Segoe UI" panose="020B0502040204020203" pitchFamily="34" charset="0"/>
              </a:rPr>
              <a:t>A publisher is an entity that sends data to the Event Hubs.  Event publishers are any app or device that can send out events using either HTTPS or Advanced Message Queuing Protocol (AMQP) 1.0.</a:t>
            </a:r>
            <a:endParaRPr lang="en-US" dirty="0"/>
          </a:p>
          <a:p>
            <a:endParaRPr lang="en-US" dirty="0"/>
          </a:p>
          <a:p>
            <a:r>
              <a:rPr lang="en-US" b="1" i="1" dirty="0"/>
              <a:t>Events:</a:t>
            </a:r>
          </a:p>
          <a:p>
            <a:r>
              <a:rPr lang="en-GB" b="0" i="0" dirty="0">
                <a:solidFill>
                  <a:srgbClr val="171717"/>
                </a:solidFill>
                <a:effectLst/>
                <a:latin typeface="Segoe UI" panose="020B0502040204020203" pitchFamily="34" charset="0"/>
              </a:rPr>
              <a:t>An event is a small packet of information (a </a:t>
            </a:r>
            <a:r>
              <a:rPr lang="en-GB" b="0" i="1" dirty="0">
                <a:solidFill>
                  <a:srgbClr val="171717"/>
                </a:solidFill>
                <a:effectLst/>
                <a:latin typeface="Segoe UI" panose="020B0502040204020203" pitchFamily="34" charset="0"/>
              </a:rPr>
              <a:t>datagram</a:t>
            </a:r>
            <a:r>
              <a:rPr lang="en-GB" b="0" i="0" dirty="0">
                <a:solidFill>
                  <a:srgbClr val="171717"/>
                </a:solidFill>
                <a:effectLst/>
                <a:latin typeface="Segoe UI" panose="020B0502040204020203" pitchFamily="34" charset="0"/>
              </a:rPr>
              <a:t>) that contains a notification. A single event (individual or batch event) can’t exceed 1mb</a:t>
            </a:r>
            <a:endParaRPr lang="en-US" dirty="0"/>
          </a:p>
          <a:p>
            <a:endParaRPr lang="en-US" dirty="0"/>
          </a:p>
          <a:p>
            <a:r>
              <a:rPr lang="en-US" b="1" i="1" dirty="0"/>
              <a:t>Data Streams</a:t>
            </a:r>
          </a:p>
          <a:p>
            <a:r>
              <a:rPr lang="en-US" dirty="0"/>
              <a:t>The stream of incoming data that needs to go to the subscribers</a:t>
            </a:r>
          </a:p>
          <a:p>
            <a:endParaRPr lang="en-US" dirty="0"/>
          </a:p>
          <a:p>
            <a:r>
              <a:rPr lang="en-US" b="1" i="1" dirty="0"/>
              <a:t>Subscribers:</a:t>
            </a:r>
          </a:p>
          <a:p>
            <a:r>
              <a:rPr lang="en-GB" b="0" i="0" dirty="0">
                <a:solidFill>
                  <a:srgbClr val="171717"/>
                </a:solidFill>
                <a:effectLst/>
                <a:latin typeface="Segoe UI" panose="020B0502040204020203" pitchFamily="34" charset="0"/>
              </a:rPr>
              <a:t>Subscribers are an entity in a messaging applications within Azure Event Hubs that reads data from the Event Hubs.</a:t>
            </a:r>
            <a:endParaRPr lang="en-US" dirty="0"/>
          </a:p>
          <a:p>
            <a:endParaRPr lang="en-US" dirty="0"/>
          </a:p>
          <a:p>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Tell the students that coverage of Azure Stream Analytics, and data transformation techniques within Azure Stream Analytics is provided in the following slides.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This slide focusses on the first stage of stream processing where data is ingested using Azure Event Hubs. You may get students asking about IOT hubs. Call out that these work in a similar way to Event Hubs and are covered in depth in the IOT Developer course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Call out to the students, that in the lab for this module, </a:t>
            </a:r>
            <a:r>
              <a:rPr lang="en-GB" sz="1200" spc="0" dirty="0">
                <a:latin typeface="+mn-lt"/>
              </a:rPr>
              <a:t>they will be taught how to process streaming data with Azure Stream Analytics.  They will ingest vehicle telemetry data into Event Hubs, then process that data in real time, using various windowing functions in Azure Stream Analytics.  They will output the data to Azure Synapse Analytics. Finally, they will learn how to scale the Stream Analytics job to increase throughput. This in order to establish an end-to-end streaming solution.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100" dirty="0">
                <a:hlinkClick r:id="rId3"/>
              </a:rPr>
              <a:t>Create an Event Hub using the Azure CLI - Learn | Microsoft Docs</a:t>
            </a: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GB" sz="1100" b="0" i="0" dirty="0">
                <a:solidFill>
                  <a:srgbClr val="171717"/>
                </a:solidFill>
                <a:effectLst/>
                <a:latin typeface="Segoe UI" panose="020B0502040204020203" pitchFamily="34" charset="0"/>
              </a:rPr>
              <a:t>Data streams is data pertaining to the occurrence of specific activities that are emitted by applications, IoT devices or sensors, or other sources known as data producers. These perpetually generated data streams and typically contain temporal and additional information about the events. Analyzing a data stream is performed to measure how an event's state changes over time or to capture information on an area of interest.</a:t>
            </a:r>
          </a:p>
          <a:p>
            <a:pPr marL="0" marR="0" lvl="0" indent="0" defTabSz="228554" eaLnBrk="1" fontAlgn="auto" latinLnBrk="0" hangingPunct="1">
              <a:lnSpc>
                <a:spcPct val="117999"/>
              </a:lnSpc>
              <a:spcBef>
                <a:spcPts val="0"/>
              </a:spcBef>
              <a:spcAft>
                <a:spcPts val="0"/>
              </a:spcAft>
              <a:buClrTx/>
              <a:buSzTx/>
              <a:buFontTx/>
              <a:buNone/>
              <a:tabLst/>
              <a:defRPr/>
            </a:pPr>
            <a:endParaRPr lang="en-GB" sz="1100" b="0" i="0" dirty="0">
              <a:solidFill>
                <a:srgbClr val="171717"/>
              </a:solidFill>
              <a:effectLst/>
              <a:latin typeface="Segoe UI" panose="020B0502040204020203" pitchFamily="34" charset="0"/>
            </a:endParaRPr>
          </a:p>
          <a:p>
            <a:pPr marL="0" marR="0" lvl="0" indent="0" defTabSz="228554" eaLnBrk="1" fontAlgn="auto" latinLnBrk="0" hangingPunct="1">
              <a:lnSpc>
                <a:spcPct val="117999"/>
              </a:lnSpc>
              <a:spcBef>
                <a:spcPts val="0"/>
              </a:spcBef>
              <a:spcAft>
                <a:spcPts val="0"/>
              </a:spcAft>
              <a:buClrTx/>
              <a:buSzTx/>
              <a:buFontTx/>
              <a:buNone/>
              <a:tabLst/>
              <a:defRPr/>
            </a:pPr>
            <a:r>
              <a:rPr lang="en-GB" sz="1100" b="0" i="0" dirty="0">
                <a:solidFill>
                  <a:srgbClr val="171717"/>
                </a:solidFill>
                <a:effectLst/>
                <a:latin typeface="Segoe UI" panose="020B0502040204020203" pitchFamily="34" charset="0"/>
              </a:rPr>
              <a:t>There are two approaches to processing data streams: live and on-demand.</a:t>
            </a:r>
          </a:p>
          <a:p>
            <a:pPr marL="0" marR="0" lvl="0" indent="0" defTabSz="228554" eaLnBrk="1" fontAlgn="auto" latinLnBrk="0" hangingPunct="1">
              <a:lnSpc>
                <a:spcPct val="117999"/>
              </a:lnSpc>
              <a:spcBef>
                <a:spcPts val="0"/>
              </a:spcBef>
              <a:spcAft>
                <a:spcPts val="0"/>
              </a:spcAft>
              <a:buClrTx/>
              <a:buSzTx/>
              <a:buFontTx/>
              <a:buNone/>
              <a:tabLst/>
              <a:defRPr/>
            </a:pPr>
            <a:endParaRPr lang="en-GB" sz="11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following artefacts of the architecture for working with data streams using Azure Stream Analytics is an example of a live approach to process data streams.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It is one of the most commonly adopted methods for processing data streams. It enables you to analyze incoming data continuously.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In the architecture the new data arrives from an event producer, in this case Azure Event Hubs.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live approach does require more processing power versus the on-demand approach, but you will gain the ability to get near-real-time insights that can be showcased in a Power BI streaming dashboard.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tx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mn-lt"/>
              </a:rPr>
              <a:t>In the architecture Azure Stream Analytics is the service where you execute calculations and aggregations from the data that arrived from the Azure Event Hub. This enables you to perform temporal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mn-lt"/>
              </a:rPr>
              <a:t>The results of the queries written in Azure Stream Analytics can then be sent to a Power BI dashboard for visualizations in real-time. </a:t>
            </a:r>
            <a:endParaRPr lang="en-US" sz="1200" b="0" dirty="0"/>
          </a:p>
          <a:p>
            <a:endParaRPr lang="en-US" dirty="0"/>
          </a:p>
          <a:p>
            <a:endParaRPr lang="en-US" dirty="0"/>
          </a:p>
          <a:p>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This slide provides the architecture of a live streaming process. In the previous slide, we have gone in-depth about how data arrives in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Within Azure Stream analytics, the students can write queries, to temporarily transform data before visualizing it in a power bi dashboard.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Please enforce to students that within Azure Stream Analytics, they can execute calculations and aggregations from data that has arrived from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In the lab, students will use queries in Azure Stream Analytics to temporarily transform the data, such that it can be consumed and visualized in a power bi dashboard.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600" dirty="0">
                <a:hlinkClick r:id="rId3"/>
              </a:rPr>
              <a:t>Understand data streams - Learn | Microsoft Docs</a:t>
            </a:r>
            <a:endParaRPr lang="en-IE" dirty="0"/>
          </a:p>
        </p:txBody>
      </p:sp>
      <p:sp>
        <p:nvSpPr>
          <p:cNvPr id="4" name="Slide Number Placeholder 3"/>
          <p:cNvSpPr>
            <a:spLocks noGrp="1"/>
          </p:cNvSpPr>
          <p:nvPr>
            <p:ph type="sldNum" sz="quarter" idx="5"/>
          </p:nvPr>
        </p:nvSpPr>
        <p:spPr/>
        <p:txBody>
          <a:bodyPr/>
          <a:lstStyle/>
          <a:p>
            <a:fld id="{87D46A18-AB5B-40AA-884E-F12FE4722F30}" type="slidenum">
              <a:rPr lang="en-IE" smtClean="0"/>
              <a:t>5</a:t>
            </a:fld>
            <a:endParaRPr lang="en-IE" dirty="0"/>
          </a:p>
        </p:txBody>
      </p:sp>
    </p:spTree>
    <p:extLst>
      <p:ext uri="{BB962C8B-B14F-4D97-AF65-F5344CB8AC3E}">
        <p14:creationId xmlns:p14="http://schemas.microsoft.com/office/powerpoint/2010/main" val="191737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solidFill>
                  <a:srgbClr val="24292E"/>
                </a:solidFill>
                <a:effectLst/>
                <a:latin typeface="-apple-system"/>
              </a:rPr>
              <a:t>Azure Stream Analytics enables you to develop massively parallel Complex Event Processing (CEP) pipelines with simplicity. In these pipelines you are enabled to author powerful, real-time analytics solutions using very simple, declarative </a:t>
            </a:r>
            <a:r>
              <a:rPr lang="en-GB" b="0" i="0" u="none" strike="noStrike" dirty="0">
                <a:effectLst/>
                <a:latin typeface="-apple-system"/>
                <a:hlinkClick r:id="rId3"/>
              </a:rPr>
              <a:t>SQL like language</a:t>
            </a:r>
            <a:r>
              <a:rPr lang="en-GB" b="0" i="0" dirty="0">
                <a:solidFill>
                  <a:srgbClr val="24292E"/>
                </a:solidFill>
                <a:effectLst/>
                <a:latin typeface="-apple-system"/>
              </a:rPr>
              <a:t> with embedded support for temporal logic. You can, for example, perform aggregations on the telemetry data over certain windows of time. With the test feature within Azure Stream Analytics, you can easily test the query if the output is what you expected.</a:t>
            </a:r>
          </a:p>
          <a:p>
            <a:pPr algn="l"/>
            <a:endParaRPr lang="en-GB" b="0" i="0" dirty="0">
              <a:solidFill>
                <a:srgbClr val="24292E"/>
              </a:solidFill>
              <a:effectLst/>
              <a:latin typeface="-apple-system"/>
            </a:endParaRPr>
          </a:p>
          <a:p>
            <a:pPr algn="l"/>
            <a:r>
              <a:rPr lang="en-GB" b="0" i="0" dirty="0">
                <a:solidFill>
                  <a:srgbClr val="171717"/>
                </a:solidFill>
                <a:effectLst/>
                <a:latin typeface="Segoe UI" panose="020B0502040204020203" pitchFamily="34" charset="0"/>
              </a:rPr>
              <a:t>In Azure Stream Analytics, we call this pipeline a  job, which is a unit of execution. </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Stream Analytics job pipeline consists of three parts: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 An </a:t>
            </a:r>
            <a:r>
              <a:rPr lang="en-GB" b="1" i="0" dirty="0">
                <a:solidFill>
                  <a:srgbClr val="171717"/>
                </a:solidFill>
                <a:effectLst/>
                <a:latin typeface="Segoe UI" panose="020B0502040204020203" pitchFamily="34" charset="0"/>
              </a:rPr>
              <a:t>input</a:t>
            </a:r>
            <a:r>
              <a:rPr lang="en-GB" b="0" i="0" dirty="0">
                <a:solidFill>
                  <a:srgbClr val="171717"/>
                </a:solidFill>
                <a:effectLst/>
                <a:latin typeface="Segoe UI" panose="020B0502040204020203" pitchFamily="34" charset="0"/>
              </a:rPr>
              <a:t> that provides the source of the data stream.</a:t>
            </a:r>
          </a:p>
          <a:p>
            <a:pPr algn="l">
              <a:buFont typeface="Arial" panose="020B0604020202020204" pitchFamily="34" charset="0"/>
              <a:buNone/>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transformation query</a:t>
            </a:r>
            <a:r>
              <a:rPr lang="en-GB" b="0" i="0" dirty="0">
                <a:solidFill>
                  <a:srgbClr val="171717"/>
                </a:solidFill>
                <a:effectLst/>
                <a:latin typeface="Segoe UI" panose="020B0502040204020203" pitchFamily="34" charset="0"/>
              </a:rPr>
              <a:t> that acts on the input. For example, a transformation query could aggregate the data over windows of time</a:t>
            </a:r>
          </a:p>
          <a:p>
            <a:pPr algn="l">
              <a:buFont typeface="Arial" panose="020B0604020202020204" pitchFamily="34" charset="0"/>
              <a:buNone/>
            </a:pPr>
            <a:r>
              <a:rPr lang="en-GB" b="0" i="0" dirty="0">
                <a:solidFill>
                  <a:srgbClr val="171717"/>
                </a:solidFill>
                <a:effectLst/>
                <a:latin typeface="Segoe UI" panose="020B0502040204020203" pitchFamily="34" charset="0"/>
              </a:rPr>
              <a:t>- An </a:t>
            </a:r>
            <a:r>
              <a:rPr lang="en-GB" b="1" i="0" dirty="0">
                <a:solidFill>
                  <a:srgbClr val="171717"/>
                </a:solidFill>
                <a:effectLst/>
                <a:latin typeface="Segoe UI" panose="020B0502040204020203" pitchFamily="34" charset="0"/>
              </a:rPr>
              <a:t>output</a:t>
            </a:r>
            <a:r>
              <a:rPr lang="en-GB" b="0" i="0" dirty="0">
                <a:solidFill>
                  <a:srgbClr val="171717"/>
                </a:solidFill>
                <a:effectLst/>
                <a:latin typeface="Segoe UI" panose="020B0502040204020203" pitchFamily="34" charset="0"/>
              </a:rPr>
              <a:t> that identifies the destination of the transformed data.</a:t>
            </a:r>
          </a:p>
          <a:p>
            <a:endParaRPr lang="en-GB" b="0" i="0" dirty="0">
              <a:solidFill>
                <a:srgbClr val="24292E"/>
              </a:solidFill>
              <a:effectLst/>
              <a:latin typeface="-apple-system"/>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u="none" strike="noStrike" kern="1200" dirty="0">
                <a:solidFill>
                  <a:schemeClr val="tx1"/>
                </a:solidFill>
                <a:effectLst/>
                <a:latin typeface="Segoe UI Light" pitchFamily="34" charset="0"/>
                <a:ea typeface="+mn-ea"/>
                <a:cs typeface="+mn-cs"/>
              </a:rPr>
              <a:t>This slide will showcase the features to query and transform data, but only at a product level of Azure Stream Analytics.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u="none" strike="noStrike" kern="1200" dirty="0">
                <a:solidFill>
                  <a:schemeClr val="tx1"/>
                </a:solidFill>
                <a:effectLst/>
                <a:latin typeface="Segoe UI Light" pitchFamily="34" charset="0"/>
                <a:ea typeface="+mn-ea"/>
                <a:cs typeface="+mn-cs"/>
              </a:rPr>
              <a:t>In the lab, the student will perform window aggregations by using the declarative SQL language, and see how these transform the data by visualizing it in in Power BI. </a:t>
            </a: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2800" dirty="0">
                <a:hlinkClick r:id="rId4"/>
              </a:rPr>
              <a:t>Transform data by using Azure Stream Analytics - Learn | Microsoft Docs</a:t>
            </a: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199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900" spc="0" dirty="0">
                <a:latin typeface="+mn-lt"/>
              </a:rPr>
              <a:t>how to process streaming data with Azure Stream Analytics. The student will ingest vehicle telemetry data into Event Hubs, then process that data in real time, using various windowing functions in Azure Stream Analytics. The data will be outputted to Azure Synapse Analytics. Finally, the student will learn how to scale the Stream Analytics job to increase throughput.</a:t>
            </a:r>
            <a:r>
              <a:rPr lang="en-GB" sz="900" dirty="0">
                <a:latin typeface="+mj-lt"/>
                <a:cs typeface="Segoe UI Semilight"/>
              </a:rPr>
              <a:t> </a:t>
            </a:r>
          </a:p>
          <a:p>
            <a:endParaRPr lang="en-GB" sz="900" dirty="0">
              <a:latin typeface="+mj-lt"/>
              <a:cs typeface="Segoe UI Semilight"/>
            </a:endParaRPr>
          </a:p>
          <a:p>
            <a:r>
              <a:rPr lang="en-GB" sz="900" dirty="0">
                <a:latin typeface="+mj-lt"/>
                <a:cs typeface="Segoe UI Semilight"/>
              </a:rPr>
              <a:t>In exercise 1, here the students will be configuring the services, they will configure Event Hubs, Azure Synapse Analytics and Azure Stream Analytics. </a:t>
            </a:r>
          </a:p>
          <a:p>
            <a:r>
              <a:rPr lang="en-GB" sz="900" dirty="0">
                <a:latin typeface="+mj-lt"/>
                <a:cs typeface="Segoe UI Semilight"/>
              </a:rPr>
              <a:t>In exercise 2, the students will focus on visualizing the streaming data, students will run the data generator in order to receive data, will create the Power BI dashboard that will showcase the generated data, and will view the aggregated data in Azure Synapse Analytics. </a:t>
            </a:r>
          </a:p>
          <a:p>
            <a:pPr>
              <a:lnSpc>
                <a:spcPct val="107000"/>
              </a:lnSpc>
              <a:spcAft>
                <a:spcPts val="800"/>
              </a:spcAft>
            </a:pPr>
            <a:endParaRPr lang="en-GB" sz="900" b="0" i="0" dirty="0">
              <a:solidFill>
                <a:schemeClr val="tx1"/>
              </a:solidFill>
              <a:effectLst/>
              <a:latin typeface="+mj-lt"/>
              <a:ea typeface="+mn-ea"/>
              <a:cs typeface="Segoe UI Semilight"/>
            </a:endParaRPr>
          </a:p>
          <a:p>
            <a:endParaRPr lang="en-GB" sz="900" dirty="0">
              <a:latin typeface="+mj-lt"/>
              <a:cs typeface="Segoe UI Semilight"/>
            </a:endParaRPr>
          </a:p>
          <a:p>
            <a:endParaRPr lang="en-GB" sz="900" dirty="0">
              <a:latin typeface="+mj-lt"/>
              <a:cs typeface="Segoe UI Semilight"/>
            </a:endParaRPr>
          </a:p>
          <a:p>
            <a:endParaRPr lang="en-GB" sz="900" dirty="0">
              <a:latin typeface="+mj-lt"/>
              <a:cs typeface="Segoe UI Semilight"/>
            </a:endParaRPr>
          </a:p>
          <a:p>
            <a:endParaRPr lang="en-GB" sz="900" dirty="0">
              <a:latin typeface="+mj-lt"/>
              <a:cs typeface="Segoe UI Semi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110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7079-7031-4C32-AE36-9B2E6F62D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A9B1B76-BE44-40D7-9534-C2525D6C9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9898C04-591C-43C3-B720-E6BCA6071211}"/>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E14EFF3A-A54A-4FE7-8D2D-4190004F7959}"/>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20238423-859A-448F-94CA-A96C42592A2E}"/>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380416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E9FF-BB3B-4018-B2C8-12FF3A1CE7EB}"/>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FB2F0E6-3823-4FE4-AAA3-6DFCE33A1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6E0F258-FA8B-4CCD-B2A4-FDD067A7C039}"/>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E91DC783-D8B6-4D1B-9105-236990F0D2A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7C293973-3543-4A34-BD78-2C9B942FA54F}"/>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18197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E2096-24BB-435E-92BE-50C7F0F0E8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9487312-FE70-43DD-BE25-D1520B5F3C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AB473FA-27AC-4515-937E-4E7BA49DBAA6}"/>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48FB6017-1D76-4A9F-A201-5E803D625DE4}"/>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3CDC8F40-CE6F-4A78-9546-7E906317F01D}"/>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113785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0475792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13930639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71142485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935546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168086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30514655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22733127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37481508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D94F-1713-4E2E-B218-7886E6118B7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EEBE494-2A87-4A32-B66E-E712A62CC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BD4721B-5749-4AB5-93FF-715C9DCEBC9D}"/>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A17193B7-26AB-4C1D-A1A2-E38B5F499FE0}"/>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46959CF-E32C-4A8E-8114-15B8314D4E01}"/>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2442825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0950064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842059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7301924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229232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3206620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928659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291528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06B0-FC27-4778-8634-7FFA98DFE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99AECA3-E10A-4B67-B3C0-00635CA7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D9F345-27BA-4967-A744-A8347A6E28CE}"/>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5A19BC61-6D94-467C-B04B-9B9CD3D1BA6A}"/>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E3DA22C7-0B85-490A-B5B3-8A08A60DD333}"/>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32811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E672-EB8E-43B1-93AB-9ADBBFFC895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954C3E1-EC27-4BCC-82C1-381210A61A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531588B-99A2-4159-A8BF-D57B4D468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0A7D2BB-B5F1-4B37-BDC7-93E3B0DA330A}"/>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6" name="Footer Placeholder 5">
            <a:extLst>
              <a:ext uri="{FF2B5EF4-FFF2-40B4-BE49-F238E27FC236}">
                <a16:creationId xmlns:a16="http://schemas.microsoft.com/office/drawing/2014/main" id="{F2464E56-4AED-4774-A3B4-F37D44F67CF1}"/>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AE50F60F-F5F6-4BD4-BBB7-FF3BBE71C22D}"/>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221864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C77-6D34-406C-A88E-514C970E719B}"/>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171AF96-5377-41F4-B994-B1B1F4C88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8EA98-503D-42CF-AC55-DC96FA9D3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8D9A3DD-4BAA-4CFF-955C-71979B499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F14BC-1947-47FF-B303-44E104F4B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B156F36-D7D2-4CCE-917D-43156A953D0D}"/>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8" name="Footer Placeholder 7">
            <a:extLst>
              <a:ext uri="{FF2B5EF4-FFF2-40B4-BE49-F238E27FC236}">
                <a16:creationId xmlns:a16="http://schemas.microsoft.com/office/drawing/2014/main" id="{2CB1EE24-6A18-4783-8097-4A88BA314DF9}"/>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891AC6FD-5AC1-42D7-A79B-B734426521BE}"/>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335562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BEF6-DB09-40AA-8CDC-81F4ED3BBD3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D7AB62AF-73C0-4CE4-85D4-24B32CBC16CC}"/>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4" name="Footer Placeholder 3">
            <a:extLst>
              <a:ext uri="{FF2B5EF4-FFF2-40B4-BE49-F238E27FC236}">
                <a16:creationId xmlns:a16="http://schemas.microsoft.com/office/drawing/2014/main" id="{96D5AA24-8EF3-4E0B-B48D-6A4A025F820F}"/>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7F85D8E9-139A-490D-9D79-D347C314259A}"/>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344840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5649B-0BF2-4646-B249-7D23FE73D9CF}"/>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3" name="Footer Placeholder 2">
            <a:extLst>
              <a:ext uri="{FF2B5EF4-FFF2-40B4-BE49-F238E27FC236}">
                <a16:creationId xmlns:a16="http://schemas.microsoft.com/office/drawing/2014/main" id="{5CB4985E-0139-48D3-910E-EC2BBC3C6713}"/>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5C11E6D4-C5F7-45A6-A49E-4FE01A6553B5}"/>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250174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33B8-2ABB-45E8-B46E-837D42F0E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B7CCFF6-46CB-4F4C-B178-03ADEB38A8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B917299-74B7-4349-B3CF-59178B882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FF5-A3D8-43A9-9F28-32DF8CAF8013}"/>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6" name="Footer Placeholder 5">
            <a:extLst>
              <a:ext uri="{FF2B5EF4-FFF2-40B4-BE49-F238E27FC236}">
                <a16:creationId xmlns:a16="http://schemas.microsoft.com/office/drawing/2014/main" id="{6FA122B4-53AE-40C7-855C-BCE0FF4FAFE6}"/>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0CC4BC60-99BF-495B-A34C-DEAEAA258E7E}"/>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232380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A19E-7FF5-4AD6-BA33-0BE8788B9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4349662-D308-4E27-82B2-6E59B2A76A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ADD8E6A3-8E46-45D1-90F3-AE34C8BE4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5E11A-087B-4336-92B6-FF8A8F4F745B}"/>
              </a:ext>
            </a:extLst>
          </p:cNvPr>
          <p:cNvSpPr>
            <a:spLocks noGrp="1"/>
          </p:cNvSpPr>
          <p:nvPr>
            <p:ph type="dt" sz="half" idx="10"/>
          </p:nvPr>
        </p:nvSpPr>
        <p:spPr/>
        <p:txBody>
          <a:bodyPr/>
          <a:lstStyle/>
          <a:p>
            <a:fld id="{5DB17EB2-2F7E-4C67-82E7-166DBFD5DAAB}" type="datetimeFigureOut">
              <a:rPr lang="en-IE" smtClean="0"/>
              <a:t>20/04/2021</a:t>
            </a:fld>
            <a:endParaRPr lang="en-IE" dirty="0"/>
          </a:p>
        </p:txBody>
      </p:sp>
      <p:sp>
        <p:nvSpPr>
          <p:cNvPr id="6" name="Footer Placeholder 5">
            <a:extLst>
              <a:ext uri="{FF2B5EF4-FFF2-40B4-BE49-F238E27FC236}">
                <a16:creationId xmlns:a16="http://schemas.microsoft.com/office/drawing/2014/main" id="{A03863B7-3EDA-4AF2-900B-2DF63C5D9479}"/>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BCD23AE3-F31A-4C47-8FF5-697C936C62FD}"/>
              </a:ext>
            </a:extLst>
          </p:cNvPr>
          <p:cNvSpPr>
            <a:spLocks noGrp="1"/>
          </p:cNvSpPr>
          <p:nvPr>
            <p:ph type="sldNum" sz="quarter" idx="12"/>
          </p:nvPr>
        </p:nvSpPr>
        <p:spPr/>
        <p:txBody>
          <a:bodyPr/>
          <a:lstStyle/>
          <a:p>
            <a:fld id="{CD5AC10B-80C0-4CB7-9C4C-8875CCCDF467}" type="slidenum">
              <a:rPr lang="en-IE" smtClean="0"/>
              <a:t>‹#›</a:t>
            </a:fld>
            <a:endParaRPr lang="en-IE" dirty="0"/>
          </a:p>
        </p:txBody>
      </p:sp>
    </p:spTree>
    <p:extLst>
      <p:ext uri="{BB962C8B-B14F-4D97-AF65-F5344CB8AC3E}">
        <p14:creationId xmlns:p14="http://schemas.microsoft.com/office/powerpoint/2010/main" val="62626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6BB27-FFBB-4E0A-B7D7-B987C9846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2A67670-8194-4F22-A189-F0DF8480E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E128CA4-E499-416E-881A-25641C32B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17EB2-2F7E-4C67-82E7-166DBFD5DAAB}" type="datetimeFigureOut">
              <a:rPr lang="en-IE" smtClean="0"/>
              <a:t>20/04/2021</a:t>
            </a:fld>
            <a:endParaRPr lang="en-IE" dirty="0"/>
          </a:p>
        </p:txBody>
      </p:sp>
      <p:sp>
        <p:nvSpPr>
          <p:cNvPr id="5" name="Footer Placeholder 4">
            <a:extLst>
              <a:ext uri="{FF2B5EF4-FFF2-40B4-BE49-F238E27FC236}">
                <a16:creationId xmlns:a16="http://schemas.microsoft.com/office/drawing/2014/main" id="{6EE79D8B-9F71-43D9-87D3-54FE3E29D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D2B61B67-8DC5-44AD-8B4B-49475FDE1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AC10B-80C0-4CB7-9C4C-8875CCCDF467}" type="slidenum">
              <a:rPr lang="en-IE" smtClean="0"/>
              <a:t>‹#›</a:t>
            </a:fld>
            <a:endParaRPr lang="en-IE" dirty="0"/>
          </a:p>
        </p:txBody>
      </p:sp>
    </p:spTree>
    <p:extLst>
      <p:ext uri="{BB962C8B-B14F-4D97-AF65-F5344CB8AC3E}">
        <p14:creationId xmlns:p14="http://schemas.microsoft.com/office/powerpoint/2010/main" val="181370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72917244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emf"/><Relationship Id="rId18" Type="http://schemas.openxmlformats.org/officeDocument/2006/relationships/image" Target="../media/image34.sv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5" Type="http://schemas.openxmlformats.org/officeDocument/2006/relationships/image" Target="../media/image41.svg"/><Relationship Id="rId2" Type="http://schemas.openxmlformats.org/officeDocument/2006/relationships/notesSlide" Target="../notesSlides/notesSlide10.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18.xml"/><Relationship Id="rId6" Type="http://schemas.openxmlformats.org/officeDocument/2006/relationships/image" Target="../media/image22.sv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sv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sv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ream-analytics/stream-analytics-solution-pattern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7.wmf"/><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3312" y="95134"/>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185386073"/>
              </p:ext>
            </p:extLst>
          </p:nvPr>
        </p:nvGraphicFramePr>
        <p:xfrm>
          <a:off x="338488" y="635431"/>
          <a:ext cx="11343820" cy="5830259"/>
        </p:xfrm>
        <a:graphic>
          <a:graphicData uri="http://schemas.openxmlformats.org/drawingml/2006/table">
            <a:tbl>
              <a:tblPr firstRow="1" firstCol="1" bandRow="1">
                <a:tableStyleId>{5940675A-B579-460E-94D1-54222C63F5DA}</a:tableStyleId>
              </a:tblPr>
              <a:tblGrid>
                <a:gridCol w="2443876">
                  <a:extLst>
                    <a:ext uri="{9D8B030D-6E8A-4147-A177-3AD203B41FA5}">
                      <a16:colId xmlns:a16="http://schemas.microsoft.com/office/drawing/2014/main" val="521994573"/>
                    </a:ext>
                  </a:extLst>
                </a:gridCol>
                <a:gridCol w="8899944">
                  <a:extLst>
                    <a:ext uri="{9D8B030D-6E8A-4147-A177-3AD203B41FA5}">
                      <a16:colId xmlns:a16="http://schemas.microsoft.com/office/drawing/2014/main" val="877741773"/>
                    </a:ext>
                  </a:extLst>
                </a:gridCol>
              </a:tblGrid>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300" kern="1200" dirty="0">
                          <a:solidFill>
                            <a:schemeClr val="tx1"/>
                          </a:solidFill>
                          <a:latin typeface="Segoe UI (Body)"/>
                          <a:ea typeface="+mn-ea"/>
                          <a:cs typeface="+mn-cs"/>
                        </a:rPr>
                        <a:t>Real-time Stream Processing with Stream Analytics</a:t>
                      </a:r>
                      <a:endParaRPr lang="en-US" sz="13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300" kern="1200" dirty="0">
                          <a:solidFill>
                            <a:schemeClr val="tx1"/>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3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831683">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Enable reliable messaging for Big Data applications using Azure Event Hubs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Work with data streams by using Azure Stream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Transform data by using Azure Stream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40849">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understand real-time messaging for big data applications using Azure Event Hubs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know how to work with data streams by using Azure Stream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comprehend data transformation techniques by using Azure Stream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31683">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feel confusion to understand the differences between Azure Event Hubs and Azure Stream Analytics.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not be familiar with real-time messaging for big data applications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feel confusion with windowing functions techniques using Azure Stream Analytics. </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831683">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able to articulate a one sentence description of real-time data streaming architecture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able to comprehend Azure Stream Analytics and Event Hubs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able to work with and transform incoming data-streams using Azure Stream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300" kern="1200" dirty="0">
                          <a:solidFill>
                            <a:schemeClr val="tx1"/>
                          </a:solidFill>
                          <a:latin typeface="Segoe UI (Body)"/>
                          <a:ea typeface="+mn-ea"/>
                          <a:cs typeface="+mn-cs"/>
                        </a:rPr>
                        <a:t>For MCT course feedback, visit the </a:t>
                      </a:r>
                      <a:r>
                        <a:rPr lang="en-US" sz="13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3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14 Overview</a:t>
            </a:r>
          </a:p>
        </p:txBody>
      </p:sp>
      <p:grpSp>
        <p:nvGrpSpPr>
          <p:cNvPr id="17" name="Group 16">
            <a:extLst>
              <a:ext uri="{FF2B5EF4-FFF2-40B4-BE49-F238E27FC236}">
                <a16:creationId xmlns:a16="http://schemas.microsoft.com/office/drawing/2014/main" id="{6E91089B-CB25-4EFC-B1C9-8448082BE2F9}"/>
              </a:ext>
              <a:ext uri="{C183D7F6-B498-43B3-948B-1728B52AA6E4}">
                <adec:decorative xmlns:adec="http://schemas.microsoft.com/office/drawing/2017/decorative" val="1"/>
              </a:ext>
            </a:extLst>
          </p:cNvPr>
          <p:cNvGrpSpPr/>
          <p:nvPr/>
        </p:nvGrpSpPr>
        <p:grpSpPr>
          <a:xfrm>
            <a:off x="27881" y="8482"/>
            <a:ext cx="11999395" cy="6428170"/>
            <a:chOff x="27881" y="8482"/>
            <a:chExt cx="11999395" cy="6428170"/>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2421" y="853809"/>
              <a:ext cx="1105958" cy="1105958"/>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9234" y="1733234"/>
              <a:ext cx="719400" cy="719400"/>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355820"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Products (parquet)</a:t>
              </a:r>
            </a:p>
          </p:txBody>
        </p:sp>
        <p:pic>
          <p:nvPicPr>
            <p:cNvPr id="54" name="Picture 53" descr="This image represents Power BI that is used in this lab.&#10;">
              <a:extLst>
                <a:ext uri="{FF2B5EF4-FFF2-40B4-BE49-F238E27FC236}">
                  <a16:creationId xmlns:a16="http://schemas.microsoft.com/office/drawing/2014/main" id="{4D75F59D-04FC-4E8B-8F41-F49D629CF859}"/>
                </a:ext>
              </a:extLst>
            </p:cNvPr>
            <p:cNvPicPr>
              <a:picLocks noChangeAspect="1"/>
            </p:cNvPicPr>
            <p:nvPr/>
          </p:nvPicPr>
          <p:blipFill>
            <a:blip r:embed="rId13"/>
            <a:stretch>
              <a:fillRect/>
            </a:stretch>
          </p:blipFill>
          <p:spPr>
            <a:xfrm>
              <a:off x="10478582" y="5343980"/>
              <a:ext cx="883920" cy="670560"/>
            </a:xfrm>
            <a:prstGeom prst="rect">
              <a:avLst/>
            </a:prstGeom>
          </p:spPr>
        </p:pic>
        <p:sp>
          <p:nvSpPr>
            <p:cNvPr id="56" name="TextBox 55" descr="This image represents Power BI that is used in this lab.&#10;">
              <a:extLst>
                <a:ext uri="{FF2B5EF4-FFF2-40B4-BE49-F238E27FC236}">
                  <a16:creationId xmlns:a16="http://schemas.microsoft.com/office/drawing/2014/main" id="{379CDCF9-8D96-4806-9176-BBA48CA1B046}"/>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1"/>
              <a:ext cx="2153002" cy="2263690"/>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7913241" y="684164"/>
              <a:ext cx="3907890"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Rectangle: Rounded Corners 73">
              <a:extLst>
                <a:ext uri="{FF2B5EF4-FFF2-40B4-BE49-F238E27FC236}">
                  <a16:creationId xmlns:a16="http://schemas.microsoft.com/office/drawing/2014/main" id="{13D4F4D1-130F-47D5-ACAD-F6BA3E2245D5}"/>
                </a:ext>
                <a:ext uri="{C183D7F6-B498-43B3-948B-1728B52AA6E4}">
                  <adec:decorative xmlns:adec="http://schemas.microsoft.com/office/drawing/2017/decorative" val="1"/>
                </a:ext>
              </a:extLst>
            </p:cNvPr>
            <p:cNvSpPr/>
            <p:nvPr/>
          </p:nvSpPr>
          <p:spPr bwMode="auto">
            <a:xfrm>
              <a:off x="5293998" y="326429"/>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 uri="{C183D7F6-B498-43B3-948B-1728B52AA6E4}">
                  <adec:decorative xmlns:adec="http://schemas.microsoft.com/office/drawing/2017/decorative" val="1"/>
                </a:ext>
              </a:extLst>
            </p:cNvPr>
            <p:cNvSpPr txBox="1"/>
            <p:nvPr/>
          </p:nvSpPr>
          <p:spPr>
            <a:xfrm>
              <a:off x="4544194" y="720639"/>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6" name="グラフィックス 618">
              <a:extLst>
                <a:ext uri="{FF2B5EF4-FFF2-40B4-BE49-F238E27FC236}">
                  <a16:creationId xmlns:a16="http://schemas.microsoft.com/office/drawing/2014/main" id="{DFB60061-7052-4823-8628-12A2BF9B25B2}"/>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07541" y="76523"/>
              <a:ext cx="813045" cy="813045"/>
            </a:xfrm>
            <a:prstGeom prst="rect">
              <a:avLst/>
            </a:prstGeom>
          </p:spPr>
        </p:pic>
        <p:sp>
          <p:nvSpPr>
            <p:cNvPr id="77" name="Rectangle 76">
              <a:extLst>
                <a:ext uri="{FF2B5EF4-FFF2-40B4-BE49-F238E27FC236}">
                  <a16:creationId xmlns:a16="http://schemas.microsoft.com/office/drawing/2014/main" id="{912B12A3-E9DF-46E5-A070-5017E690D69E}"/>
                </a:ext>
                <a:ext uri="{C183D7F6-B498-43B3-948B-1728B52AA6E4}">
                  <adec:decorative xmlns:adec="http://schemas.microsoft.com/office/drawing/2017/decorative" val="1"/>
                </a:ext>
              </a:extLst>
            </p:cNvPr>
            <p:cNvSpPr/>
            <p:nvPr/>
          </p:nvSpPr>
          <p:spPr>
            <a:xfrm>
              <a:off x="5813499" y="722980"/>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8" name="TextBox 77">
              <a:extLst>
                <a:ext uri="{FF2B5EF4-FFF2-40B4-BE49-F238E27FC236}">
                  <a16:creationId xmlns:a16="http://schemas.microsoft.com/office/drawing/2014/main" id="{681EF238-3BF5-4323-A840-47BB92EB3AF0}"/>
                </a:ext>
                <a:ext uri="{C183D7F6-B498-43B3-948B-1728B52AA6E4}">
                  <adec:decorative xmlns:adec="http://schemas.microsoft.com/office/drawing/2017/decorative" val="1"/>
                </a:ext>
              </a:extLst>
            </p:cNvPr>
            <p:cNvSpPr txBox="1"/>
            <p:nvPr/>
          </p:nvSpPr>
          <p:spPr>
            <a:xfrm>
              <a:off x="5466375" y="312493"/>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sp>
          <p:nvSpPr>
            <p:cNvPr id="59" name="Rectangle 58">
              <a:extLst>
                <a:ext uri="{FF2B5EF4-FFF2-40B4-BE49-F238E27FC236}">
                  <a16:creationId xmlns:a16="http://schemas.microsoft.com/office/drawing/2014/main" id="{73783D15-930B-4D66-88E8-F631EC4FE87B}"/>
                </a:ext>
                <a:ext uri="{C183D7F6-B498-43B3-948B-1728B52AA6E4}">
                  <adec:decorative xmlns:adec="http://schemas.microsoft.com/office/drawing/2017/decorative" val="1"/>
                </a:ext>
              </a:extLst>
            </p:cNvPr>
            <p:cNvSpPr/>
            <p:nvPr/>
          </p:nvSpPr>
          <p:spPr bwMode="auto">
            <a:xfrm>
              <a:off x="4687868" y="8482"/>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08E66A81-CD01-4224-8F82-CDB7AB9F648C}"/>
                </a:ext>
                <a:ext uri="{C183D7F6-B498-43B3-948B-1728B52AA6E4}">
                  <adec:decorative xmlns:adec="http://schemas.microsoft.com/office/drawing/2017/decorative" val="1"/>
                </a:ext>
              </a:extLst>
            </p:cNvPr>
            <p:cNvSpPr/>
            <p:nvPr/>
          </p:nvSpPr>
          <p:spPr bwMode="auto">
            <a:xfrm>
              <a:off x="146027" y="1058036"/>
              <a:ext cx="4423695" cy="2322855"/>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Arrow Connector 69" descr="This image represents the Azure Synapse Analytics instance that is used in this lab. Here the dedicated SQL pool is in focus for this lab&#10;">
              <a:extLst>
                <a:ext uri="{FF2B5EF4-FFF2-40B4-BE49-F238E27FC236}">
                  <a16:creationId xmlns:a16="http://schemas.microsoft.com/office/drawing/2014/main" id="{FE3310EA-D51D-40FE-BD4C-09520E589D85}"/>
                </a:ext>
              </a:extLst>
            </p:cNvPr>
            <p:cNvCxnSpPr>
              <a:cxnSpLocks/>
            </p:cNvCxnSpPr>
            <p:nvPr/>
          </p:nvCxnSpPr>
          <p:spPr>
            <a:xfrm>
              <a:off x="5834137" y="3869688"/>
              <a:ext cx="0" cy="53907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20C4A13-E25B-4061-A362-BA1C9451F866}"/>
                </a:ext>
                <a:ext uri="{C183D7F6-B498-43B3-948B-1728B52AA6E4}">
                  <adec:decorative xmlns:adec="http://schemas.microsoft.com/office/drawing/2017/decorative" val="1"/>
                </a:ext>
              </a:extLst>
            </p:cNvPr>
            <p:cNvCxnSpPr>
              <a:cxnSpLocks/>
            </p:cNvCxnSpPr>
            <p:nvPr/>
          </p:nvCxnSpPr>
          <p:spPr>
            <a:xfrm flipH="1" flipV="1">
              <a:off x="9145170" y="5552511"/>
              <a:ext cx="1335871" cy="859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descr="This image represents the Azure Synapse Analytics instance that is used in this lab. Here the dedicated SQL pool is in focus for this lab&#10;">
              <a:extLst>
                <a:ext uri="{FF2B5EF4-FFF2-40B4-BE49-F238E27FC236}">
                  <a16:creationId xmlns:a16="http://schemas.microsoft.com/office/drawing/2014/main" id="{DCD09C17-1A53-4945-83CB-FEF22FD6CF0D}"/>
                </a:ext>
              </a:extLst>
            </p:cNvPr>
            <p:cNvCxnSpPr>
              <a:cxnSpLocks/>
            </p:cNvCxnSpPr>
            <p:nvPr/>
          </p:nvCxnSpPr>
          <p:spPr>
            <a:xfrm>
              <a:off x="7030988" y="3869688"/>
              <a:ext cx="0" cy="53907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Group 1" descr="This image represents the Azure Synapse Analytics instance that is used in this lab. Here the dedicated SQL pool is in focus for this lab.">
            <a:extLst>
              <a:ext uri="{FF2B5EF4-FFF2-40B4-BE49-F238E27FC236}">
                <a16:creationId xmlns:a16="http://schemas.microsoft.com/office/drawing/2014/main" id="{3A5ADE4E-5962-4EE4-BE84-8E471B793546}"/>
              </a:ext>
            </a:extLst>
          </p:cNvPr>
          <p:cNvGrpSpPr/>
          <p:nvPr/>
        </p:nvGrpSpPr>
        <p:grpSpPr>
          <a:xfrm>
            <a:off x="39429" y="4128057"/>
            <a:ext cx="9105741" cy="2744019"/>
            <a:chOff x="39429" y="4128057"/>
            <a:chExt cx="9105741" cy="2744019"/>
          </a:xfrm>
        </p:grpSpPr>
        <p:sp>
          <p:nvSpPr>
            <p:cNvPr id="4" name="Rectangle: Rounded Corners 3" descr="This image represents the Azure Synapse Analytics instance that is used in this lab. Here the dedicated SQL pool is in focus for this lab&#10;">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the dedicated SQL pool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the dedicated SQL pool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the dedicated SQL pool is in focus for this lab&#10;">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the dedicated SQL pool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the dedicated SQL pool is in focus for this lab&#10;">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descr="This image represents the Azure Synapse Analytics instance that is used in this lab. Here the dedicated SQL pool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66630" y="4974952"/>
              <a:ext cx="898512" cy="898512"/>
            </a:xfrm>
            <a:prstGeom prst="rect">
              <a:avLst/>
            </a:prstGeom>
          </p:spPr>
        </p:pic>
        <p:sp>
          <p:nvSpPr>
            <p:cNvPr id="53" name="TextBox 52" descr="This image represents the Azure Synapse Analytics instance that is used in this lab. Here the dedicated SQL pool is in focus for this lab&#10;">
              <a:extLst>
                <a:ext uri="{FF2B5EF4-FFF2-40B4-BE49-F238E27FC236}">
                  <a16:creationId xmlns:a16="http://schemas.microsoft.com/office/drawing/2014/main" id="{B5B7B500-5B8A-4CFA-9BCD-FAF5B5C00E9F}"/>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65" name="Graphic 64" descr="This image represents the Azure Synapse Analytics instance that is used in this lab. Here the dedicated SQL pool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30988" y="4927866"/>
              <a:ext cx="958020" cy="958020"/>
            </a:xfrm>
            <a:prstGeom prst="rect">
              <a:avLst/>
            </a:prstGeom>
          </p:spPr>
        </p:pic>
        <p:sp>
          <p:nvSpPr>
            <p:cNvPr id="66" name="TextBox 65" descr="This image represents the Azure Synapse Analytics instance that is used in this lab. Here the dedicated SQL pool is in focus for this lab&#10;">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descr="This image represents the Azure Synapse Analytics instance that is used in this lab. Here the dedicated SQL pool is in focus for this lab&#10;">
              <a:extLst>
                <a:ext uri="{FF2B5EF4-FFF2-40B4-BE49-F238E27FC236}">
                  <a16:creationId xmlns:a16="http://schemas.microsoft.com/office/drawing/2014/main" id="{F073FF03-ED3E-4B62-B680-85F404C46F3C}"/>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descr="This image represents the Azure Synapse Analytics instance that is used in this lab. Here the dedicated SQL pool is in focus for this lab&#10;">
              <a:extLst>
                <a:ext uri="{FF2B5EF4-FFF2-40B4-BE49-F238E27FC236}">
                  <a16:creationId xmlns:a16="http://schemas.microsoft.com/office/drawing/2014/main" id="{5105474E-0B88-4587-84F2-76F7A8795F95}"/>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11" name="Graphic 10" descr="This image represents the Azure Synapse Analytics instance that is used in this lab. Here the dedicated SQL pool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58385" y="4906208"/>
              <a:ext cx="441550" cy="441550"/>
            </a:xfrm>
            <a:prstGeom prst="rect">
              <a:avLst/>
            </a:prstGeom>
          </p:spPr>
        </p:pic>
        <p:pic>
          <p:nvPicPr>
            <p:cNvPr id="12" name="Graphic 11" descr="This image represents the Azure Synapse Analytics instance that is used in this lab. Here the dedicated SQL pool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152115" y="4927987"/>
              <a:ext cx="441550" cy="441550"/>
            </a:xfrm>
            <a:prstGeom prst="rect">
              <a:avLst/>
            </a:prstGeom>
          </p:spPr>
        </p:pic>
        <p:pic>
          <p:nvPicPr>
            <p:cNvPr id="13" name="Graphic 12" descr="This image represents the Azure Synapse Analytics instance that is used in this lab. Here the dedicated SQL pool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10213" y="4935977"/>
              <a:ext cx="441550" cy="441550"/>
            </a:xfrm>
            <a:prstGeom prst="rect">
              <a:avLst/>
            </a:prstGeom>
          </p:spPr>
        </p:pic>
        <p:cxnSp>
          <p:nvCxnSpPr>
            <p:cNvPr id="72" name="Straight Arrow Connector 71" descr="This image represents the Azure Synapse Analytics instance that is used in this lab. Here the dedicated SQL pool is in focus for this lab&#10;">
              <a:extLst>
                <a:ext uri="{FF2B5EF4-FFF2-40B4-BE49-F238E27FC236}">
                  <a16:creationId xmlns:a16="http://schemas.microsoft.com/office/drawing/2014/main" id="{63C53CE6-58A0-4EF6-9C92-C1373DAAFBF0}"/>
                </a:ext>
              </a:extLst>
            </p:cNvPr>
            <p:cNvCxnSpPr>
              <a:cxnSpLocks/>
            </p:cNvCxnSpPr>
            <p:nvPr/>
          </p:nvCxnSpPr>
          <p:spPr>
            <a:xfrm flipH="1">
              <a:off x="2016697" y="4399625"/>
              <a:ext cx="3817440" cy="913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descr="This image represents the Azure Synapse Analytics instance that is used in this lab. Here the dedicated SQL pool is in focus for this lab&#10;">
              <a:extLst>
                <a:ext uri="{FF2B5EF4-FFF2-40B4-BE49-F238E27FC236}">
                  <a16:creationId xmlns:a16="http://schemas.microsoft.com/office/drawing/2014/main" id="{938DEDF7-1BDE-4969-9ADC-91F77C97F0EC}"/>
                </a:ext>
              </a:extLst>
            </p:cNvPr>
            <p:cNvCxnSpPr>
              <a:cxnSpLocks/>
            </p:cNvCxnSpPr>
            <p:nvPr/>
          </p:nvCxnSpPr>
          <p:spPr>
            <a:xfrm>
              <a:off x="2016696" y="4391542"/>
              <a:ext cx="1" cy="49620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4C0B545-4553-4BCE-AE7B-AA744957F7BD}"/>
                </a:ext>
                <a:ext uri="{C183D7F6-B498-43B3-948B-1728B52AA6E4}">
                  <adec:decorative xmlns:adec="http://schemas.microsoft.com/office/drawing/2017/decorative" val="1"/>
                </a:ext>
              </a:extLst>
            </p:cNvPr>
            <p:cNvCxnSpPr>
              <a:cxnSpLocks/>
            </p:cNvCxnSpPr>
            <p:nvPr/>
          </p:nvCxnSpPr>
          <p:spPr>
            <a:xfrm>
              <a:off x="9145170" y="4382631"/>
              <a:ext cx="0" cy="117847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4D33C01-DD18-4AE1-B0F8-12A4E1675858}"/>
                </a:ext>
                <a:ext uri="{C183D7F6-B498-43B3-948B-1728B52AA6E4}">
                  <adec:decorative xmlns:adec="http://schemas.microsoft.com/office/drawing/2017/decorative" val="1"/>
                </a:ext>
              </a:extLst>
            </p:cNvPr>
            <p:cNvCxnSpPr>
              <a:cxnSpLocks/>
            </p:cNvCxnSpPr>
            <p:nvPr/>
          </p:nvCxnSpPr>
          <p:spPr>
            <a:xfrm flipH="1">
              <a:off x="7030988" y="4382631"/>
              <a:ext cx="2114182" cy="1454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 15" descr="This image represents the Azure Stream Analytics and the Event Hubs instance that is used in this lab.">
            <a:extLst>
              <a:ext uri="{FF2B5EF4-FFF2-40B4-BE49-F238E27FC236}">
                <a16:creationId xmlns:a16="http://schemas.microsoft.com/office/drawing/2014/main" id="{FCE4D0E5-5471-41A7-945B-86E454EBCB8E}"/>
              </a:ext>
            </a:extLst>
          </p:cNvPr>
          <p:cNvGrpSpPr/>
          <p:nvPr/>
        </p:nvGrpSpPr>
        <p:grpSpPr>
          <a:xfrm>
            <a:off x="4541631" y="1433026"/>
            <a:ext cx="3169424" cy="2607314"/>
            <a:chOff x="4541631" y="1433026"/>
            <a:chExt cx="3169424" cy="2607314"/>
          </a:xfrm>
        </p:grpSpPr>
        <p:sp>
          <p:nvSpPr>
            <p:cNvPr id="71" name="Rectangle: Rounded Corners 70" descr="This image represents the Azure Stream Analytics and the Event Hubs instance that is used in this lab.&#10;">
              <a:extLst>
                <a:ext uri="{FF2B5EF4-FFF2-40B4-BE49-F238E27FC236}">
                  <a16:creationId xmlns:a16="http://schemas.microsoft.com/office/drawing/2014/main" id="{5B472A73-36A4-4B59-A222-6D800BAE2D7D}"/>
                </a:ext>
              </a:extLst>
            </p:cNvPr>
            <p:cNvSpPr/>
            <p:nvPr/>
          </p:nvSpPr>
          <p:spPr bwMode="auto">
            <a:xfrm>
              <a:off x="5325902" y="1652993"/>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Rounded Corners 81" descr="This image represents the Azure Stream Analytics and the Event Hubs instance that is used in this lab.&#10;">
              <a:extLst>
                <a:ext uri="{FF2B5EF4-FFF2-40B4-BE49-F238E27FC236}">
                  <a16:creationId xmlns:a16="http://schemas.microsoft.com/office/drawing/2014/main" id="{A8C750DA-5DC0-41F4-9C22-612D1FF6E8B6}"/>
                </a:ext>
              </a:extLst>
            </p:cNvPr>
            <p:cNvSpPr/>
            <p:nvPr/>
          </p:nvSpPr>
          <p:spPr bwMode="auto">
            <a:xfrm>
              <a:off x="5274878" y="2969254"/>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 name="グラフィックス 625" descr="This image represents the Azure Stream Analytics and the Event Hubs instance that is used in this lab.&#10;">
              <a:extLst>
                <a:ext uri="{FF2B5EF4-FFF2-40B4-BE49-F238E27FC236}">
                  <a16:creationId xmlns:a16="http://schemas.microsoft.com/office/drawing/2014/main" id="{4770D1CA-7AFE-4706-9A96-E3F79CE178F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80964" y="2664419"/>
              <a:ext cx="904887" cy="904887"/>
            </a:xfrm>
            <a:prstGeom prst="rect">
              <a:avLst/>
            </a:prstGeom>
          </p:spPr>
        </p:pic>
        <p:pic>
          <p:nvPicPr>
            <p:cNvPr id="67" name="グラフィックス 626" descr="This image represents the Azure Stream Analytics and the Event Hubs instance that is used in this lab.&#10;">
              <a:extLst>
                <a:ext uri="{FF2B5EF4-FFF2-40B4-BE49-F238E27FC236}">
                  <a16:creationId xmlns:a16="http://schemas.microsoft.com/office/drawing/2014/main" id="{53EB7B76-05CE-40EC-89B8-CE9A4CF6BFC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756293" y="1433026"/>
              <a:ext cx="810136" cy="810136"/>
            </a:xfrm>
            <a:prstGeom prst="rect">
              <a:avLst/>
            </a:prstGeom>
          </p:spPr>
        </p:pic>
        <p:sp>
          <p:nvSpPr>
            <p:cNvPr id="83" name="TextBox 82" descr="This image represents the Azure Stream Analytics and the Event Hubs instance that is used in this lab.&#10;">
              <a:extLst>
                <a:ext uri="{FF2B5EF4-FFF2-40B4-BE49-F238E27FC236}">
                  <a16:creationId xmlns:a16="http://schemas.microsoft.com/office/drawing/2014/main" id="{CB90EB64-A396-4F82-A3F7-D44F21741313}"/>
                </a:ext>
              </a:extLst>
            </p:cNvPr>
            <p:cNvSpPr txBox="1"/>
            <p:nvPr/>
          </p:nvSpPr>
          <p:spPr>
            <a:xfrm>
              <a:off x="4599136" y="2066557"/>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Event Hub</a:t>
              </a:r>
            </a:p>
          </p:txBody>
        </p:sp>
        <p:sp>
          <p:nvSpPr>
            <p:cNvPr id="84" name="TextBox 83" descr="This image represents the Azure Stream Analytics and the Event Hubs instance that is used in this lab.&#10;">
              <a:extLst>
                <a:ext uri="{FF2B5EF4-FFF2-40B4-BE49-F238E27FC236}">
                  <a16:creationId xmlns:a16="http://schemas.microsoft.com/office/drawing/2014/main" id="{17561706-9E09-433F-83C2-23B66B4A2914}"/>
                </a:ext>
              </a:extLst>
            </p:cNvPr>
            <p:cNvSpPr txBox="1"/>
            <p:nvPr/>
          </p:nvSpPr>
          <p:spPr>
            <a:xfrm>
              <a:off x="4541631" y="3412476"/>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Stream Analytics</a:t>
              </a:r>
            </a:p>
          </p:txBody>
        </p:sp>
        <p:sp>
          <p:nvSpPr>
            <p:cNvPr id="85" name="TextBox 84" descr="This image represents the Azure Stream Analytics and the Event Hubs instance that is used in this lab.&#10;">
              <a:extLst>
                <a:ext uri="{FF2B5EF4-FFF2-40B4-BE49-F238E27FC236}">
                  <a16:creationId xmlns:a16="http://schemas.microsoft.com/office/drawing/2014/main" id="{A6201AC0-70AC-4378-ABC1-942C330B6DC2}"/>
                </a:ext>
              </a:extLst>
            </p:cNvPr>
            <p:cNvSpPr txBox="1"/>
            <p:nvPr/>
          </p:nvSpPr>
          <p:spPr>
            <a:xfrm>
              <a:off x="5515997" y="1630094"/>
              <a:ext cx="144501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Eventhub&lt;suffix&gt;</a:t>
              </a:r>
            </a:p>
          </p:txBody>
        </p:sp>
        <p:sp>
          <p:nvSpPr>
            <p:cNvPr id="86" name="TextBox 85" descr="This image represents the Azure Stream Analytics and the Event Hubs instance that is used in this lab.&#10;">
              <a:extLst>
                <a:ext uri="{FF2B5EF4-FFF2-40B4-BE49-F238E27FC236}">
                  <a16:creationId xmlns:a16="http://schemas.microsoft.com/office/drawing/2014/main" id="{4F992695-0549-4DE0-B27D-1442229293D3}"/>
                </a:ext>
              </a:extLst>
            </p:cNvPr>
            <p:cNvSpPr txBox="1"/>
            <p:nvPr/>
          </p:nvSpPr>
          <p:spPr>
            <a:xfrm>
              <a:off x="5460914" y="2956825"/>
              <a:ext cx="1066767"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asa&lt;suffix&gt;</a:t>
              </a:r>
            </a:p>
          </p:txBody>
        </p:sp>
        <p:cxnSp>
          <p:nvCxnSpPr>
            <p:cNvPr id="89" name="Straight Arrow Connector 88" descr="This image represents the Azure Stream Analytics and the Event Hubs instance that is used in this lab.&#10;">
              <a:extLst>
                <a:ext uri="{FF2B5EF4-FFF2-40B4-BE49-F238E27FC236}">
                  <a16:creationId xmlns:a16="http://schemas.microsoft.com/office/drawing/2014/main" id="{68B2FAC7-7ED2-458B-9D49-A47B3900CC36}"/>
                </a:ext>
              </a:extLst>
            </p:cNvPr>
            <p:cNvCxnSpPr>
              <a:cxnSpLocks/>
            </p:cNvCxnSpPr>
            <p:nvPr/>
          </p:nvCxnSpPr>
          <p:spPr>
            <a:xfrm>
              <a:off x="6444214" y="2540196"/>
              <a:ext cx="0" cy="42888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tangle 90" descr="This image represents the Azure Stream Analytics and the Event Hubs instance that is used in this lab.&#10;">
              <a:extLst>
                <a:ext uri="{FF2B5EF4-FFF2-40B4-BE49-F238E27FC236}">
                  <a16:creationId xmlns:a16="http://schemas.microsoft.com/office/drawing/2014/main" id="{306DC937-3605-4F53-999B-5BD023FFDA02}"/>
                </a:ext>
              </a:extLst>
            </p:cNvPr>
            <p:cNvSpPr/>
            <p:nvPr/>
          </p:nvSpPr>
          <p:spPr>
            <a:xfrm>
              <a:off x="5678710" y="3299555"/>
              <a:ext cx="1737783"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Aggregated and anomaly</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Vehicle data</a:t>
              </a:r>
            </a:p>
          </p:txBody>
        </p:sp>
        <p:sp>
          <p:nvSpPr>
            <p:cNvPr id="92" name="Rectangle 91" descr="This image represents the Azure Stream Analytics and the Event Hubs instance that is used in this lab.&#10;">
              <a:extLst>
                <a:ext uri="{FF2B5EF4-FFF2-40B4-BE49-F238E27FC236}">
                  <a16:creationId xmlns:a16="http://schemas.microsoft.com/office/drawing/2014/main" id="{BC18FB91-8EA6-4B77-9B5B-09514ECEBCAF}"/>
                </a:ext>
              </a:extLst>
            </p:cNvPr>
            <p:cNvSpPr/>
            <p:nvPr/>
          </p:nvSpPr>
          <p:spPr>
            <a:xfrm>
              <a:off x="5669697" y="2027829"/>
              <a:ext cx="944746"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Vehicle data</a:t>
              </a:r>
            </a:p>
          </p:txBody>
        </p:sp>
      </p:grpSp>
    </p:spTree>
    <p:extLst>
      <p:ext uri="{BB962C8B-B14F-4D97-AF65-F5344CB8AC3E}">
        <p14:creationId xmlns:p14="http://schemas.microsoft.com/office/powerpoint/2010/main" val="1511478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50458" y="1873798"/>
            <a:ext cx="10089385" cy="369332"/>
          </a:xfrm>
          <a:prstGeom prst="rect">
            <a:avLst/>
          </a:prstGeom>
          <a:noFill/>
        </p:spPr>
        <p:txBody>
          <a:bodyPr wrap="square" lIns="0" tIns="0" rIns="0" bIns="0" rtlCol="0">
            <a:spAutoFit/>
          </a:bodyPr>
          <a:lstStyle/>
          <a:p>
            <a:pPr>
              <a:spcAft>
                <a:spcPts val="588"/>
              </a:spcAft>
            </a:pPr>
            <a:r>
              <a:rPr lang="en-US" sz="2400" dirty="0">
                <a:latin typeface="Segoe UI (Body)"/>
              </a:rPr>
              <a:t>Q01 – </a:t>
            </a:r>
            <a:r>
              <a:rPr lang="en-GB" sz="2400" dirty="0">
                <a:latin typeface="Segoe UI (Body)"/>
              </a:rPr>
              <a:t> How can you extend Azure Stream Analytics with custom code?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50458" y="277387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18644" y="3022407"/>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6791" y="3304629"/>
            <a:ext cx="9847754" cy="369332"/>
          </a:xfrm>
          <a:prstGeom prst="rect">
            <a:avLst/>
          </a:prstGeom>
          <a:noFill/>
        </p:spPr>
        <p:txBody>
          <a:bodyPr wrap="square" lIns="0" tIns="0" rIns="0" bIns="0" rtlCol="0">
            <a:spAutoFit/>
          </a:bodyPr>
          <a:lstStyle/>
          <a:p>
            <a:pPr>
              <a:spcAft>
                <a:spcPts val="588"/>
              </a:spcAft>
            </a:pPr>
            <a:r>
              <a:rPr lang="en-US" sz="2400" dirty="0">
                <a:latin typeface="Segoe UI (Body)"/>
              </a:rPr>
              <a:t>Q02 – </a:t>
            </a:r>
            <a:r>
              <a:rPr lang="en-GB" sz="2400" dirty="0">
                <a:latin typeface="Segoe UI (Body)"/>
              </a:rPr>
              <a:t>What is Azure Event Hubs?</a:t>
            </a:r>
            <a:endParaRPr lang="en-GB" sz="2353"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9638" y="4207171"/>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3583" y="46306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50458" y="4740382"/>
            <a:ext cx="10089385" cy="1100751"/>
          </a:xfrm>
          <a:prstGeom prst="rect">
            <a:avLst/>
          </a:prstGeom>
          <a:noFill/>
        </p:spPr>
        <p:txBody>
          <a:bodyPr wrap="square" lIns="0" tIns="0" rIns="0" bIns="0" rtlCol="0">
            <a:spAutoFit/>
          </a:bodyPr>
          <a:lstStyle/>
          <a:p>
            <a:pPr>
              <a:spcAft>
                <a:spcPts val="588"/>
              </a:spcAft>
            </a:pPr>
            <a:r>
              <a:rPr lang="en-US" sz="2400" dirty="0">
                <a:latin typeface="Segoe UI (Body)"/>
              </a:rPr>
              <a:t>Q03 – What does the following command do: </a:t>
            </a:r>
            <a:r>
              <a:rPr lang="en-GB" sz="2400" dirty="0">
                <a:latin typeface="Segoe UI (Body)"/>
              </a:rPr>
              <a:t>GROUP BY TumblingWindow(Duration(second, 2)) </a:t>
            </a:r>
            <a:br>
              <a:rPr lang="en-GB" sz="2353" dirty="0"/>
            </a:br>
            <a:endParaRPr lang="en-US" sz="2353" dirty="0">
              <a:solidFill>
                <a:srgbClr val="0078D3"/>
              </a:solidFill>
              <a:latin typeface="Segoe UI"/>
            </a:endParaRPr>
          </a:p>
        </p:txBody>
      </p:sp>
      <p:pic>
        <p:nvPicPr>
          <p:cNvPr id="4" name="Picture 2">
            <a:extLst>
              <a:ext uri="{FF2B5EF4-FFF2-40B4-BE49-F238E27FC236}">
                <a16:creationId xmlns:a16="http://schemas.microsoft.com/office/drawing/2014/main" id="{E911E916-524D-412D-A481-94699767EA1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2089" y="1624137"/>
            <a:ext cx="933776" cy="933776"/>
          </a:xfrm>
          <a:prstGeom prst="rect">
            <a:avLst/>
          </a:prstGeom>
        </p:spPr>
      </p:pic>
      <p:pic>
        <p:nvPicPr>
          <p:cNvPr id="9" name="Picture 2">
            <a:extLst>
              <a:ext uri="{FF2B5EF4-FFF2-40B4-BE49-F238E27FC236}">
                <a16:creationId xmlns:a16="http://schemas.microsoft.com/office/drawing/2014/main" id="{66C04369-B6AF-4A3D-B0D1-A10D8172B03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201" y="3022407"/>
            <a:ext cx="933776" cy="933776"/>
          </a:xfrm>
          <a:prstGeom prst="rect">
            <a:avLst/>
          </a:prstGeom>
        </p:spPr>
      </p:pic>
      <p:pic>
        <p:nvPicPr>
          <p:cNvPr id="10" name="Picture 2">
            <a:extLst>
              <a:ext uri="{FF2B5EF4-FFF2-40B4-BE49-F238E27FC236}">
                <a16:creationId xmlns:a16="http://schemas.microsoft.com/office/drawing/2014/main" id="{24FC7A70-13EB-46E3-843C-722B8E25A61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2157" y="4630619"/>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Body)"/>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Azure Stream Analytics</a:t>
            </a:r>
            <a:endParaRPr lang="en-US" sz="2000" dirty="0">
              <a:latin typeface="Segoe UI Semibold (Headings)"/>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Windowing Functions</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Event Hubs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8817"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Partitioning </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Synapse Analytics</a:t>
            </a:r>
          </a:p>
        </p:txBody>
      </p:sp>
      <p:sp>
        <p:nvSpPr>
          <p:cNvPr id="4" name="Text Placeholder 2">
            <a:extLst>
              <a:ext uri="{FF2B5EF4-FFF2-40B4-BE49-F238E27FC236}">
                <a16:creationId xmlns:a16="http://schemas.microsoft.com/office/drawing/2014/main" id="{817B43D8-F29A-4500-930B-FDD9CFB6C951}"/>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a [</a:t>
            </a:r>
            <a:r>
              <a:rPr lang="en-GB" sz="2200" spc="0" dirty="0">
                <a:latin typeface="Segoe UI"/>
                <a:hlinkClick r:id="rId3"/>
              </a:rPr>
              <a:t>Azure Stream Analytics solution patterns</a:t>
            </a:r>
            <a:r>
              <a:rPr lang="en-GB" sz="2200" spc="0" dirty="0">
                <a:latin typeface="Segoe UI"/>
              </a:rPr>
              <a:t>] Azure Stream Analytics solution pattern and the associated documentation that goes into more depth about this architecture.</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rmAutofit fontScale="90000"/>
          </a:bodyPr>
          <a:lstStyle/>
          <a:p>
            <a:r>
              <a:rPr lang="en-US" sz="5300" dirty="0">
                <a:latin typeface="Segoe UI Semibold (Headings)"/>
              </a:rPr>
              <a:t>DP-203T00: </a:t>
            </a:r>
            <a:br>
              <a:rPr lang="en-US" sz="5300" dirty="0">
                <a:latin typeface="Segoe UI Semibold (Headings)"/>
              </a:rPr>
            </a:br>
            <a:r>
              <a:rPr lang="en-GB" sz="5300" dirty="0">
                <a:latin typeface="Segoe UI Semibold (Headings)"/>
              </a:rPr>
              <a:t>Real-time Stream Processing with Stream Analytics</a:t>
            </a:r>
            <a:endParaRPr lang="en-US" sz="53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40383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Enable reliable messaging for Big Data applications using Azure Event Hubs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635152"/>
            <a:ext cx="10023194" cy="369332"/>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Work with data streams by using Azure Stream Analytics</a:t>
            </a:r>
            <a:endParaRPr lang="en-US" sz="2400" dirty="0">
              <a:solidFill>
                <a:srgbClr val="000000"/>
              </a:solidFill>
              <a:latin typeface="Segoe UI"/>
            </a:endParaRP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500759"/>
            <a:ext cx="10023194" cy="731419"/>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Transform data by using Azure Stream Analytics</a:t>
            </a:r>
          </a:p>
          <a:p>
            <a:pPr defTabSz="914367">
              <a:defRPr/>
            </a:pPr>
            <a:endParaRPr lang="en-US" sz="2353" dirty="0">
              <a:solidFill>
                <a:srgbClr val="000000"/>
              </a:solidFill>
              <a:latin typeface="Segoe UI"/>
            </a:endParaRPr>
          </a:p>
        </p:txBody>
      </p:sp>
      <p:pic>
        <p:nvPicPr>
          <p:cNvPr id="2" name="Picture 2">
            <a:extLst>
              <a:ext uri="{FF2B5EF4-FFF2-40B4-BE49-F238E27FC236}">
                <a16:creationId xmlns:a16="http://schemas.microsoft.com/office/drawing/2014/main" id="{657F58C7-2737-4138-918D-D6DF8B73EBF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4805" y="1307026"/>
            <a:ext cx="933776" cy="933776"/>
          </a:xfrm>
          <a:prstGeom prst="rect">
            <a:avLst/>
          </a:prstGeom>
        </p:spPr>
      </p:pic>
      <p:pic>
        <p:nvPicPr>
          <p:cNvPr id="3" name="Picture 2">
            <a:extLst>
              <a:ext uri="{FF2B5EF4-FFF2-40B4-BE49-F238E27FC236}">
                <a16:creationId xmlns:a16="http://schemas.microsoft.com/office/drawing/2014/main" id="{B411E91E-0051-4601-AF6A-84AEE7B8711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4805" y="2352930"/>
            <a:ext cx="933776" cy="933776"/>
          </a:xfrm>
          <a:prstGeom prst="rect">
            <a:avLst/>
          </a:prstGeom>
        </p:spPr>
      </p:pic>
      <p:pic>
        <p:nvPicPr>
          <p:cNvPr id="4" name="Picture 2">
            <a:extLst>
              <a:ext uri="{FF2B5EF4-FFF2-40B4-BE49-F238E27FC236}">
                <a16:creationId xmlns:a16="http://schemas.microsoft.com/office/drawing/2014/main" id="{9753A69E-0E59-4DB0-BB0E-8A89B22C38E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3398834"/>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dirty="0">
                <a:latin typeface="Segoe UI Semibold (Headings)"/>
              </a:rPr>
              <a:t>Enable reliable messaging for Big Data applications using Azure Event Hubs</a:t>
            </a:r>
          </a:p>
        </p:txBody>
      </p:sp>
      <p:pic>
        <p:nvPicPr>
          <p:cNvPr id="3" name="Picture 2" descr="This image shows an architecture to enable reliable messaging for big data applications using Azure Event Hubs. On the left hand side publishers sent data to the Event Hub. The incoming Datastream is then sent to subscribers that are an entity in a messaging application">
            <a:extLst>
              <a:ext uri="{FF2B5EF4-FFF2-40B4-BE49-F238E27FC236}">
                <a16:creationId xmlns:a16="http://schemas.microsoft.com/office/drawing/2014/main" id="{CE8A9FDA-657E-4829-9942-5BA2F83BD82C}"/>
              </a:ext>
            </a:extLst>
          </p:cNvPr>
          <p:cNvPicPr>
            <a:picLocks noChangeAspect="1"/>
          </p:cNvPicPr>
          <p:nvPr/>
        </p:nvPicPr>
        <p:blipFill>
          <a:blip r:embed="rId3"/>
          <a:stretch>
            <a:fillRect/>
          </a:stretch>
        </p:blipFill>
        <p:spPr>
          <a:xfrm>
            <a:off x="1176104" y="2476793"/>
            <a:ext cx="10467514" cy="2593794"/>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91B8-A0D0-402B-88D1-D01FF70F17E2}"/>
              </a:ext>
            </a:extLst>
          </p:cNvPr>
          <p:cNvSpPr>
            <a:spLocks noGrp="1"/>
          </p:cNvSpPr>
          <p:nvPr>
            <p:ph type="title"/>
          </p:nvPr>
        </p:nvSpPr>
        <p:spPr/>
        <p:txBody>
          <a:bodyPr/>
          <a:lstStyle/>
          <a:p>
            <a:r>
              <a:rPr lang="en-GB" sz="2800" dirty="0">
                <a:latin typeface="Segoe UI Semibold (Headings)"/>
              </a:rPr>
              <a:t>Work with data streams by using Azure Stream Analytics</a:t>
            </a:r>
            <a:endParaRPr lang="en-IE" sz="2800" dirty="0">
              <a:latin typeface="Segoe UI Semibold (Headings)"/>
            </a:endParaRPr>
          </a:p>
        </p:txBody>
      </p:sp>
      <p:pic>
        <p:nvPicPr>
          <p:cNvPr id="4" name="Picture 3" descr="The images shows an architecture for working with data streams using Azure Stream Analytics, of a live approach to process data streams. On the left hand side Event Hubs is sending messages to Azure Stream Analytics, which is then sent to Power BI for a streaming dashboard&#10;">
            <a:extLst>
              <a:ext uri="{FF2B5EF4-FFF2-40B4-BE49-F238E27FC236}">
                <a16:creationId xmlns:a16="http://schemas.microsoft.com/office/drawing/2014/main" id="{B8A00DE0-AF8A-4D98-BF58-72E1428B1EB3}"/>
              </a:ext>
            </a:extLst>
          </p:cNvPr>
          <p:cNvPicPr>
            <a:picLocks noChangeAspect="1"/>
          </p:cNvPicPr>
          <p:nvPr/>
        </p:nvPicPr>
        <p:blipFill>
          <a:blip r:embed="rId3"/>
          <a:stretch>
            <a:fillRect/>
          </a:stretch>
        </p:blipFill>
        <p:spPr>
          <a:xfrm>
            <a:off x="539496" y="2058291"/>
            <a:ext cx="10875264" cy="2499173"/>
          </a:xfrm>
          <a:prstGeom prst="rect">
            <a:avLst/>
          </a:prstGeom>
        </p:spPr>
      </p:pic>
    </p:spTree>
    <p:extLst>
      <p:ext uri="{BB962C8B-B14F-4D97-AF65-F5344CB8AC3E}">
        <p14:creationId xmlns:p14="http://schemas.microsoft.com/office/powerpoint/2010/main" val="608489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Transform data by using Azure Stream Analytics</a:t>
            </a:r>
          </a:p>
        </p:txBody>
      </p:sp>
      <p:sp>
        <p:nvSpPr>
          <p:cNvPr id="17" name="L-Shape 16">
            <a:extLst>
              <a:ext uri="{FF2B5EF4-FFF2-40B4-BE49-F238E27FC236}">
                <a16:creationId xmlns:a16="http://schemas.microsoft.com/office/drawing/2014/main" id="{F07FE8B5-0A75-49E2-9427-656BD7019DF3}"/>
              </a:ext>
              <a:ext uri="{C183D7F6-B498-43B3-948B-1728B52AA6E4}">
                <adec:decorative xmlns:adec="http://schemas.microsoft.com/office/drawing/2017/decorative" val="1"/>
              </a:ext>
            </a:extLst>
          </p:cNvPr>
          <p:cNvSpPr/>
          <p:nvPr/>
        </p:nvSpPr>
        <p:spPr bwMode="auto">
          <a:xfrm rot="13500000">
            <a:off x="457517" y="2307289"/>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3" name="TextBox 22">
            <a:extLst>
              <a:ext uri="{FF2B5EF4-FFF2-40B4-BE49-F238E27FC236}">
                <a16:creationId xmlns:a16="http://schemas.microsoft.com/office/drawing/2014/main" id="{4299355C-EB0E-46CB-B494-F0158B1FA533}"/>
              </a:ext>
            </a:extLst>
          </p:cNvPr>
          <p:cNvSpPr txBox="1"/>
          <p:nvPr/>
        </p:nvSpPr>
        <p:spPr>
          <a:xfrm>
            <a:off x="906043" y="2019246"/>
            <a:ext cx="3821405"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Declarative SQL like language</a:t>
            </a:r>
          </a:p>
        </p:txBody>
      </p:sp>
      <p:sp>
        <p:nvSpPr>
          <p:cNvPr id="19" name="L-Shape 18">
            <a:extLst>
              <a:ext uri="{FF2B5EF4-FFF2-40B4-BE49-F238E27FC236}">
                <a16:creationId xmlns:a16="http://schemas.microsoft.com/office/drawing/2014/main" id="{C52CFFE1-01EC-4796-AD44-D814F1C2EC1B}"/>
              </a:ext>
              <a:ext uri="{C183D7F6-B498-43B3-948B-1728B52AA6E4}">
                <adec:decorative xmlns:adec="http://schemas.microsoft.com/office/drawing/2017/decorative" val="1"/>
              </a:ext>
            </a:extLst>
          </p:cNvPr>
          <p:cNvSpPr/>
          <p:nvPr/>
        </p:nvSpPr>
        <p:spPr bwMode="auto">
          <a:xfrm rot="13500000">
            <a:off x="457519" y="3124491"/>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5" name="TextBox 24">
            <a:extLst>
              <a:ext uri="{FF2B5EF4-FFF2-40B4-BE49-F238E27FC236}">
                <a16:creationId xmlns:a16="http://schemas.microsoft.com/office/drawing/2014/main" id="{DF98F581-2CC7-4DDC-A16F-82766DCD7D49}"/>
              </a:ext>
            </a:extLst>
          </p:cNvPr>
          <p:cNvSpPr txBox="1"/>
          <p:nvPr/>
        </p:nvSpPr>
        <p:spPr>
          <a:xfrm>
            <a:off x="906043" y="2836448"/>
            <a:ext cx="3821405"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Contains testing capabilities</a:t>
            </a:r>
          </a:p>
        </p:txBody>
      </p:sp>
      <p:sp>
        <p:nvSpPr>
          <p:cNvPr id="21" name="L-Shape 20">
            <a:extLst>
              <a:ext uri="{FF2B5EF4-FFF2-40B4-BE49-F238E27FC236}">
                <a16:creationId xmlns:a16="http://schemas.microsoft.com/office/drawing/2014/main" id="{A70925A2-2EF5-41A0-A8B2-CC188DF4D2DC}"/>
              </a:ext>
              <a:ext uri="{C183D7F6-B498-43B3-948B-1728B52AA6E4}">
                <adec:decorative xmlns:adec="http://schemas.microsoft.com/office/drawing/2017/decorative" val="1"/>
              </a:ext>
            </a:extLst>
          </p:cNvPr>
          <p:cNvSpPr/>
          <p:nvPr/>
        </p:nvSpPr>
        <p:spPr bwMode="auto">
          <a:xfrm rot="13500000">
            <a:off x="450835" y="3961828"/>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7" name="TextBox 26">
            <a:extLst>
              <a:ext uri="{FF2B5EF4-FFF2-40B4-BE49-F238E27FC236}">
                <a16:creationId xmlns:a16="http://schemas.microsoft.com/office/drawing/2014/main" id="{E2839418-6E02-4AC1-819F-B9D9354D667E}"/>
              </a:ext>
            </a:extLst>
          </p:cNvPr>
          <p:cNvSpPr txBox="1"/>
          <p:nvPr/>
        </p:nvSpPr>
        <p:spPr>
          <a:xfrm>
            <a:off x="906043" y="3847701"/>
            <a:ext cx="353509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Performs aggregations over windows of time</a:t>
            </a:r>
          </a:p>
        </p:txBody>
      </p:sp>
      <p:pic>
        <p:nvPicPr>
          <p:cNvPr id="1026" name="Picture 2" descr="Screenshot showing how to write a query">
            <a:extLst>
              <a:ext uri="{FF2B5EF4-FFF2-40B4-BE49-F238E27FC236}">
                <a16:creationId xmlns:a16="http://schemas.microsoft.com/office/drawing/2014/main" id="{16353834-A986-405F-9C40-4EEE61ED7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181" y="1762638"/>
            <a:ext cx="7172895" cy="393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68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1177695"/>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Which technology typically provide an ingestion point for data streaming in an event processing solution that uses static data as a source?</a:t>
            </a:r>
          </a:p>
          <a:p>
            <a:pPr>
              <a:spcAft>
                <a:spcPts val="588"/>
              </a:spcAft>
            </a:pPr>
            <a:r>
              <a:rPr lang="en-US" sz="2400" dirty="0">
                <a:solidFill>
                  <a:srgbClr val="0078D3"/>
                </a:solidFill>
                <a:latin typeface="Segoe UI"/>
              </a:rPr>
              <a:t>A01 – Azure Blob storage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95675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 Which three parts consist of an Azure Stream Analytics job pipeline </a:t>
            </a:r>
          </a:p>
          <a:p>
            <a:pPr>
              <a:spcAft>
                <a:spcPts val="588"/>
              </a:spcAft>
            </a:pPr>
            <a:r>
              <a:rPr lang="en-US" sz="2400" dirty="0">
                <a:solidFill>
                  <a:srgbClr val="0078D3"/>
                </a:solidFill>
                <a:latin typeface="Segoe UI"/>
              </a:rPr>
              <a:t>A02 – </a:t>
            </a:r>
            <a:r>
              <a:rPr lang="en-GB" sz="2400" dirty="0">
                <a:solidFill>
                  <a:srgbClr val="0078D3"/>
                </a:solidFill>
                <a:latin typeface="Segoe UI"/>
              </a:rPr>
              <a:t>An input, a transformation query, and an output</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815608"/>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query language does Azure Stream Analytics use?</a:t>
            </a:r>
          </a:p>
          <a:p>
            <a:pPr>
              <a:spcAft>
                <a:spcPts val="588"/>
              </a:spcAft>
            </a:pPr>
            <a:r>
              <a:rPr lang="en-US" sz="2400" dirty="0">
                <a:solidFill>
                  <a:srgbClr val="0078D3"/>
                </a:solidFill>
                <a:latin typeface="Segoe UI"/>
              </a:rPr>
              <a:t>A03 – </a:t>
            </a:r>
            <a:r>
              <a:rPr lang="en-GB" sz="2400" dirty="0">
                <a:solidFill>
                  <a:srgbClr val="0078D3"/>
                </a:solidFill>
                <a:latin typeface="Segoe UI"/>
              </a:rPr>
              <a:t>SAQL </a:t>
            </a:r>
            <a:endParaRPr lang="en-US" sz="2400" dirty="0">
              <a:solidFill>
                <a:srgbClr val="0078D3"/>
              </a:solidFill>
              <a:latin typeface="Segoe UI"/>
            </a:endParaRPr>
          </a:p>
        </p:txBody>
      </p:sp>
      <p:pic>
        <p:nvPicPr>
          <p:cNvPr id="4" name="Picture 2">
            <a:extLst>
              <a:ext uri="{FF2B5EF4-FFF2-40B4-BE49-F238E27FC236}">
                <a16:creationId xmlns:a16="http://schemas.microsoft.com/office/drawing/2014/main" id="{CEF5D853-1081-4BE9-9AE3-4BE0B2B9E88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5385" y="1558372"/>
            <a:ext cx="933776" cy="933776"/>
          </a:xfrm>
          <a:prstGeom prst="rect">
            <a:avLst/>
          </a:prstGeom>
        </p:spPr>
      </p:pic>
      <p:pic>
        <p:nvPicPr>
          <p:cNvPr id="5" name="Picture 2">
            <a:extLst>
              <a:ext uri="{FF2B5EF4-FFF2-40B4-BE49-F238E27FC236}">
                <a16:creationId xmlns:a16="http://schemas.microsoft.com/office/drawing/2014/main" id="{67C9650C-B083-4548-B756-F357F26D517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3355606"/>
            <a:ext cx="933776" cy="933776"/>
          </a:xfrm>
          <a:prstGeom prst="rect">
            <a:avLst/>
          </a:prstGeom>
        </p:spPr>
      </p:pic>
      <p:pic>
        <p:nvPicPr>
          <p:cNvPr id="6" name="Picture 2">
            <a:extLst>
              <a:ext uri="{FF2B5EF4-FFF2-40B4-BE49-F238E27FC236}">
                <a16:creationId xmlns:a16="http://schemas.microsoft.com/office/drawing/2014/main" id="{BC29E079-DFD0-412A-A64D-6F7DB658858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5086325"/>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228672"/>
            <a:ext cx="9026188" cy="397545"/>
          </a:xfrm>
        </p:spPr>
        <p:txBody>
          <a:bodyPr/>
          <a:lstStyle/>
          <a:p>
            <a:r>
              <a:rPr lang="en-US" sz="2800" dirty="0">
                <a:latin typeface="Segoe UI Semibold (Headings)"/>
              </a:rPr>
              <a:t>Lab: </a:t>
            </a:r>
            <a:r>
              <a:rPr lang="en-GB" sz="2800" dirty="0">
                <a:latin typeface="Segoe UI Semibold (Headings)"/>
              </a:rPr>
              <a:t>Real-time Stream Processing with Stream Analytics</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2507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process streaming data with Azure Stream Analytics. You will ingest vehicle telemetry data into Event Hubs, then process that data in real time, using various windowing functions in Azure Stream Analytics. You will output the data to Azure Synapse Analytics. Finally, you will learn how to scale the Stream Analytics job to increase throughput.</a:t>
            </a:r>
            <a:endParaRPr lang="en-US" sz="2000" spc="0" dirty="0">
              <a:latin typeface="Segoe UI (Body)"/>
            </a:endParaRPr>
          </a:p>
        </p:txBody>
      </p:sp>
      <p:sp>
        <p:nvSpPr>
          <p:cNvPr id="7" name="Text Placeholder 2">
            <a:extLst>
              <a:ext uri="{FF2B5EF4-FFF2-40B4-BE49-F238E27FC236}">
                <a16:creationId xmlns:a16="http://schemas.microsoft.com/office/drawing/2014/main" id="{98FFAFE8-8319-4841-822F-142C7788172C}"/>
              </a:ext>
            </a:extLst>
          </p:cNvPr>
          <p:cNvSpPr txBox="1">
            <a:spLocks/>
          </p:cNvSpPr>
          <p:nvPr/>
        </p:nvSpPr>
        <p:spPr>
          <a:xfrm>
            <a:off x="410095" y="2130423"/>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7093" y="3004590"/>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Use Stream Analytics to process real-time data from Event Hubs</a:t>
            </a:r>
            <a:endParaRPr lang="en-US" sz="2000" dirty="0">
              <a:latin typeface="Segoe UI Semibold (Headings)"/>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0096" y="3960619"/>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Use Stream Analytics windowing functions to build aggregates and output to Synapse Analytics</a:t>
            </a:r>
            <a:endParaRPr lang="en-US" sz="2000" dirty="0">
              <a:latin typeface="Segoe UI Semibold (Headings)"/>
              <a:cs typeface="Segoe UI Semilight"/>
            </a:endParaRP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10096" y="4973250"/>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Scale the Azure Stream Analytics job to increase throughput through partitioning</a:t>
            </a:r>
            <a:endParaRPr lang="en-US" sz="2000" dirty="0">
              <a:latin typeface="Segoe UI Semibold (Headings)"/>
              <a:cs typeface="Segoe UI Semilight"/>
            </a:endParaRPr>
          </a:p>
        </p:txBody>
      </p:sp>
      <p:sp>
        <p:nvSpPr>
          <p:cNvPr id="4" name="Rectangle 3">
            <a:extLst>
              <a:ext uri="{FF2B5EF4-FFF2-40B4-BE49-F238E27FC236}">
                <a16:creationId xmlns:a16="http://schemas.microsoft.com/office/drawing/2014/main" id="{D9EDAADC-950A-41DA-BE3F-DA7AFCFF1253}"/>
              </a:ext>
            </a:extLst>
          </p:cNvPr>
          <p:cNvSpPr/>
          <p:nvPr/>
        </p:nvSpPr>
        <p:spPr bwMode="auto">
          <a:xfrm>
            <a:off x="410095" y="5915486"/>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Repartition the stream input to optimize parallelization</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35FB26-D2C7-451D-AFCA-39BB4117DACB}">
  <ds:schemaRefs>
    <ds:schemaRef ds:uri="http://schemas.microsoft.com/sharepoint/v3/contenttype/forms"/>
  </ds:schemaRefs>
</ds:datastoreItem>
</file>

<file path=customXml/itemProps2.xml><?xml version="1.0" encoding="utf-8"?>
<ds:datastoreItem xmlns:ds="http://schemas.openxmlformats.org/officeDocument/2006/customXml" ds:itemID="{2CF9C932-D1D4-41FA-BAA0-76D262EF48AA}">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EDB1D56-40E0-43BA-A5E8-FCBCD2CF709C}">
  <ds:schemaRefs>
    <ds:schemaRef ds:uri="c4ddd06f-7f70-4b19-827a-3880af42de1a"/>
    <ds:schemaRef ds:uri="c6c03bc4-bf8d-4977-a83e-3b02ad50fc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2322</Words>
  <Application>Microsoft Office PowerPoint</Application>
  <PresentationFormat>Widescreen</PresentationFormat>
  <Paragraphs>242</Paragraphs>
  <Slides>13</Slides>
  <Notes>13</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vt:i4>
      </vt:variant>
    </vt:vector>
  </HeadingPairs>
  <TitlesOfParts>
    <vt:vector size="27" baseType="lpstr">
      <vt:lpstr>-apple-system</vt:lpstr>
      <vt:lpstr>Arial</vt:lpstr>
      <vt:lpstr>Calibri</vt:lpstr>
      <vt:lpstr>Calibri Light</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Presentation brief for MCT’s</vt:lpstr>
      <vt:lpstr>DP-203T00:  Real-time Stream Processing with Stream Analytics</vt:lpstr>
      <vt:lpstr>Agenda</vt:lpstr>
      <vt:lpstr>Enable reliable messaging for Big Data applications using Azure Event Hubs</vt:lpstr>
      <vt:lpstr>Work with data streams by using Azure Stream Analytics</vt:lpstr>
      <vt:lpstr>Transform data by using Azure Stream Analytics</vt:lpstr>
      <vt:lpstr>Review questions   </vt:lpstr>
      <vt:lpstr>Lab: Real-time Stream Processing with Stream Analytics</vt:lpstr>
      <vt:lpstr>Lab overview</vt:lpstr>
      <vt:lpstr>Lab 14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1</cp:revision>
  <dcterms:created xsi:type="dcterms:W3CDTF">2021-04-11T20:58:43Z</dcterms:created>
  <dcterms:modified xsi:type="dcterms:W3CDTF">2021-04-20T19:52:36Z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