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19"/>
  </p:notesMasterIdLst>
  <p:handoutMasterIdLst>
    <p:handoutMasterId r:id="rId20"/>
  </p:handoutMasterIdLst>
  <p:sldIdLst>
    <p:sldId id="670" r:id="rId8"/>
    <p:sldId id="3143" r:id="rId9"/>
    <p:sldId id="2580" r:id="rId10"/>
    <p:sldId id="632" r:id="rId11"/>
    <p:sldId id="2620" r:id="rId12"/>
    <p:sldId id="2616" r:id="rId13"/>
    <p:sldId id="2615" r:id="rId14"/>
    <p:sldId id="272" r:id="rId15"/>
    <p:sldId id="3157" r:id="rId16"/>
    <p:sldId id="3149" r:id="rId17"/>
    <p:sldId id="1884"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2580"/>
            <p14:sldId id="632"/>
            <p14:sldId id="2620"/>
          </p14:sldIdLst>
        </p14:section>
        <p14:section name="Lab Content" id="{0623A1F0-D5F1-4E4C-9C98-BB6C98F77463}">
          <p14:sldIdLst>
            <p14:sldId id="2616"/>
            <p14:sldId id="2615"/>
            <p14:sldId id="272"/>
            <p14:sldId id="3157"/>
          </p14:sldIdLst>
        </p14:section>
        <p14:section name="Module Closedown" id="{142536B8-DBDD-447B-857A-CB59C4E59EFB}">
          <p14:sldIdLst>
            <p14:sldId id="3149"/>
            <p14:sldId id="1884"/>
          </p14:sldIdLst>
        </p14:section>
        <p14:section name="Appendix" id="{1BF484D6-6254-4B7E-B4F0-1091AA4215F8}">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9576B-5A75-4BB0-BA49-2BEF7148CCA6}" v="70" dt="2021-04-20T11:27:12.2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5" autoAdjust="0"/>
    <p:restoredTop sz="60326" autoAdjust="0"/>
  </p:normalViewPr>
  <p:slideViewPr>
    <p:cSldViewPr snapToGrid="0">
      <p:cViewPr varScale="1">
        <p:scale>
          <a:sx n="74" d="100"/>
          <a:sy n="74" d="100"/>
        </p:scale>
        <p:origin x="2002" y="77"/>
      </p:cViewPr>
      <p:guideLst>
        <p:guide pos="1071"/>
        <p:guide orient="horz" pos="21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99F8A3F9-72FB-46BD-95DB-5BD933813D1A}"/>
    <pc:docChg chg="custSel modSld">
      <pc:chgData name="Chris Testa-O Neill" userId="5bbc7867-2897-41b3-9195-1c81bf62a82b" providerId="ADAL" clId="{99F8A3F9-72FB-46BD-95DB-5BD933813D1A}" dt="2021-04-16T11:33:01.775" v="169" actId="113"/>
      <pc:docMkLst>
        <pc:docMk/>
      </pc:docMkLst>
      <pc:sldChg chg="addSp delSp modSp mod modNotesTx">
        <pc:chgData name="Chris Testa-O Neill" userId="5bbc7867-2897-41b3-9195-1c81bf62a82b" providerId="ADAL" clId="{99F8A3F9-72FB-46BD-95DB-5BD933813D1A}" dt="2021-04-16T11:29:32.671" v="145" actId="33524"/>
        <pc:sldMkLst>
          <pc:docMk/>
          <pc:sldMk cId="2968836778" sldId="632"/>
        </pc:sldMkLst>
        <pc:spChg chg="del">
          <ac:chgData name="Chris Testa-O Neill" userId="5bbc7867-2897-41b3-9195-1c81bf62a82b" providerId="ADAL" clId="{99F8A3F9-72FB-46BD-95DB-5BD933813D1A}" dt="2021-04-16T11:26:10.918" v="91" actId="478"/>
          <ac:spMkLst>
            <pc:docMk/>
            <pc:sldMk cId="2968836778" sldId="632"/>
            <ac:spMk id="2" creationId="{737DBFA7-332B-4C6E-94DA-6211259A4975}"/>
          </ac:spMkLst>
        </pc:spChg>
        <pc:spChg chg="add del mod">
          <ac:chgData name="Chris Testa-O Neill" userId="5bbc7867-2897-41b3-9195-1c81bf62a82b" providerId="ADAL" clId="{99F8A3F9-72FB-46BD-95DB-5BD933813D1A}" dt="2021-04-16T11:26:17.255" v="92" actId="478"/>
          <ac:spMkLst>
            <pc:docMk/>
            <pc:sldMk cId="2968836778" sldId="632"/>
            <ac:spMk id="5" creationId="{AC171DF0-64AF-4544-B11C-5631A0C003CF}"/>
          </ac:spMkLst>
        </pc:spChg>
        <pc:spChg chg="add mod">
          <ac:chgData name="Chris Testa-O Neill" userId="5bbc7867-2897-41b3-9195-1c81bf62a82b" providerId="ADAL" clId="{99F8A3F9-72FB-46BD-95DB-5BD933813D1A}" dt="2021-04-16T11:26:03.870" v="90" actId="20577"/>
          <ac:spMkLst>
            <pc:docMk/>
            <pc:sldMk cId="2968836778" sldId="632"/>
            <ac:spMk id="6" creationId="{C167E019-3ADF-4325-8CB5-EA795E427678}"/>
          </ac:spMkLst>
        </pc:spChg>
        <pc:grpChg chg="mod">
          <ac:chgData name="Chris Testa-O Neill" userId="5bbc7867-2897-41b3-9195-1c81bf62a82b" providerId="ADAL" clId="{99F8A3F9-72FB-46BD-95DB-5BD933813D1A}" dt="2021-04-16T11:26:28.065" v="93" actId="1076"/>
          <ac:grpSpMkLst>
            <pc:docMk/>
            <pc:sldMk cId="2968836778" sldId="632"/>
            <ac:grpSpMk id="15" creationId="{98ED824A-827E-41A9-914F-1A6264B46222}"/>
          </ac:grpSpMkLst>
        </pc:grpChg>
        <pc:picChg chg="mod modCrop">
          <ac:chgData name="Chris Testa-O Neill" userId="5bbc7867-2897-41b3-9195-1c81bf62a82b" providerId="ADAL" clId="{99F8A3F9-72FB-46BD-95DB-5BD933813D1A}" dt="2021-04-16T11:25:23.044" v="13" actId="732"/>
          <ac:picMkLst>
            <pc:docMk/>
            <pc:sldMk cId="2968836778" sldId="632"/>
            <ac:picMk id="3" creationId="{FA887EF4-52CA-4C8F-99F7-EEA7F77A086F}"/>
          </ac:picMkLst>
        </pc:picChg>
      </pc:sldChg>
      <pc:sldChg chg="modSp mod">
        <pc:chgData name="Chris Testa-O Neill" userId="5bbc7867-2897-41b3-9195-1c81bf62a82b" providerId="ADAL" clId="{99F8A3F9-72FB-46BD-95DB-5BD933813D1A}" dt="2021-04-16T11:24:11.601" v="9" actId="20577"/>
        <pc:sldMkLst>
          <pc:docMk/>
          <pc:sldMk cId="2062531052" sldId="670"/>
        </pc:sldMkLst>
        <pc:graphicFrameChg chg="modGraphic">
          <ac:chgData name="Chris Testa-O Neill" userId="5bbc7867-2897-41b3-9195-1c81bf62a82b" providerId="ADAL" clId="{99F8A3F9-72FB-46BD-95DB-5BD933813D1A}" dt="2021-04-16T11:24:11.601" v="9" actId="20577"/>
          <ac:graphicFrameMkLst>
            <pc:docMk/>
            <pc:sldMk cId="2062531052" sldId="670"/>
            <ac:graphicFrameMk id="8" creationId="{00000000-0000-0000-0000-000000000000}"/>
          </ac:graphicFrameMkLst>
        </pc:graphicFrameChg>
      </pc:sldChg>
      <pc:sldChg chg="addSp modSp mod">
        <pc:chgData name="Chris Testa-O Neill" userId="5bbc7867-2897-41b3-9195-1c81bf62a82b" providerId="ADAL" clId="{99F8A3F9-72FB-46BD-95DB-5BD933813D1A}" dt="2021-04-16T11:24:52.854" v="12" actId="1076"/>
        <pc:sldMkLst>
          <pc:docMk/>
          <pc:sldMk cId="1668424702" sldId="2580"/>
        </pc:sldMkLst>
        <pc:picChg chg="add mod">
          <ac:chgData name="Chris Testa-O Neill" userId="5bbc7867-2897-41b3-9195-1c81bf62a82b" providerId="ADAL" clId="{99F8A3F9-72FB-46BD-95DB-5BD933813D1A}" dt="2021-04-16T11:24:52.854" v="12" actId="1076"/>
          <ac:picMkLst>
            <pc:docMk/>
            <pc:sldMk cId="1668424702" sldId="2580"/>
            <ac:picMk id="2" creationId="{F477DA54-3918-46F2-A8DA-B62F248B7755}"/>
          </ac:picMkLst>
        </pc:picChg>
      </pc:sldChg>
      <pc:sldChg chg="modNotesTx">
        <pc:chgData name="Chris Testa-O Neill" userId="5bbc7867-2897-41b3-9195-1c81bf62a82b" providerId="ADAL" clId="{99F8A3F9-72FB-46BD-95DB-5BD933813D1A}" dt="2021-04-16T11:32:03.912" v="157" actId="20577"/>
        <pc:sldMkLst>
          <pc:docMk/>
          <pc:sldMk cId="237335572" sldId="2615"/>
        </pc:sldMkLst>
      </pc:sldChg>
      <pc:sldChg chg="addSp modSp mod modAnim">
        <pc:chgData name="Chris Testa-O Neill" userId="5bbc7867-2897-41b3-9195-1c81bf62a82b" providerId="ADAL" clId="{99F8A3F9-72FB-46BD-95DB-5BD933813D1A}" dt="2021-04-16T11:30:48.656" v="156"/>
        <pc:sldMkLst>
          <pc:docMk/>
          <pc:sldMk cId="775050641" sldId="2620"/>
        </pc:sldMkLst>
        <pc:picChg chg="add mod">
          <ac:chgData name="Chris Testa-O Neill" userId="5bbc7867-2897-41b3-9195-1c81bf62a82b" providerId="ADAL" clId="{99F8A3F9-72FB-46BD-95DB-5BD933813D1A}" dt="2021-04-16T11:29:59.676" v="147" actId="1076"/>
          <ac:picMkLst>
            <pc:docMk/>
            <pc:sldMk cId="775050641" sldId="2620"/>
            <ac:picMk id="4" creationId="{D8B3731F-BAA9-40BD-8821-3A6B20D89BD7}"/>
          </ac:picMkLst>
        </pc:picChg>
        <pc:picChg chg="add mod">
          <ac:chgData name="Chris Testa-O Neill" userId="5bbc7867-2897-41b3-9195-1c81bf62a82b" providerId="ADAL" clId="{99F8A3F9-72FB-46BD-95DB-5BD933813D1A}" dt="2021-04-16T11:30:07.352" v="149" actId="1076"/>
          <ac:picMkLst>
            <pc:docMk/>
            <pc:sldMk cId="775050641" sldId="2620"/>
            <ac:picMk id="5" creationId="{0F8322EE-9872-4341-A7E7-8D7B09952EC5}"/>
          </ac:picMkLst>
        </pc:picChg>
        <pc:picChg chg="add mod">
          <ac:chgData name="Chris Testa-O Neill" userId="5bbc7867-2897-41b3-9195-1c81bf62a82b" providerId="ADAL" clId="{99F8A3F9-72FB-46BD-95DB-5BD933813D1A}" dt="2021-04-16T11:30:17.006" v="152" actId="1076"/>
          <ac:picMkLst>
            <pc:docMk/>
            <pc:sldMk cId="775050641" sldId="2620"/>
            <ac:picMk id="6" creationId="{0A50778D-8508-43C0-92DF-59FBC6242DBF}"/>
          </ac:picMkLst>
        </pc:picChg>
      </pc:sldChg>
      <pc:sldChg chg="modNotesTx">
        <pc:chgData name="Chris Testa-O Neill" userId="5bbc7867-2897-41b3-9195-1c81bf62a82b" providerId="ADAL" clId="{99F8A3F9-72FB-46BD-95DB-5BD933813D1A}" dt="2021-04-16T11:24:46.014" v="10" actId="20577"/>
        <pc:sldMkLst>
          <pc:docMk/>
          <pc:sldMk cId="1189570632" sldId="3143"/>
        </pc:sldMkLst>
      </pc:sldChg>
      <pc:sldChg chg="addSp modSp mod modNotesTx">
        <pc:chgData name="Chris Testa-O Neill" userId="5bbc7867-2897-41b3-9195-1c81bf62a82b" providerId="ADAL" clId="{99F8A3F9-72FB-46BD-95DB-5BD933813D1A}" dt="2021-04-16T11:33:01.775" v="169" actId="113"/>
        <pc:sldMkLst>
          <pc:docMk/>
          <pc:sldMk cId="1788879851" sldId="3157"/>
        </pc:sldMkLst>
        <pc:picChg chg="add mod">
          <ac:chgData name="Chris Testa-O Neill" userId="5bbc7867-2897-41b3-9195-1c81bf62a82b" providerId="ADAL" clId="{99F8A3F9-72FB-46BD-95DB-5BD933813D1A}" dt="2021-04-16T11:32:24.487" v="161" actId="1076"/>
          <ac:picMkLst>
            <pc:docMk/>
            <pc:sldMk cId="1788879851" sldId="3157"/>
            <ac:picMk id="5" creationId="{22925D68-CCE4-465B-BADC-92F75EDBAA06}"/>
          </ac:picMkLst>
        </pc:picChg>
        <pc:picChg chg="add mod">
          <ac:chgData name="Chris Testa-O Neill" userId="5bbc7867-2897-41b3-9195-1c81bf62a82b" providerId="ADAL" clId="{99F8A3F9-72FB-46BD-95DB-5BD933813D1A}" dt="2021-04-16T11:32:20.009" v="160" actId="1076"/>
          <ac:picMkLst>
            <pc:docMk/>
            <pc:sldMk cId="1788879851" sldId="3157"/>
            <ac:picMk id="6" creationId="{F52DA991-0A4D-4D05-BE30-4E80F2568436}"/>
          </ac:picMkLst>
        </pc:picChg>
        <pc:picChg chg="add mod">
          <ac:chgData name="Chris Testa-O Neill" userId="5bbc7867-2897-41b3-9195-1c81bf62a82b" providerId="ADAL" clId="{99F8A3F9-72FB-46BD-95DB-5BD933813D1A}" dt="2021-04-16T11:32:29.583" v="163" actId="1076"/>
          <ac:picMkLst>
            <pc:docMk/>
            <pc:sldMk cId="1788879851" sldId="3157"/>
            <ac:picMk id="7" creationId="{82CB5C7C-BACD-4F22-921E-162CDCA5F1FD}"/>
          </ac:picMkLst>
        </pc:picChg>
        <pc:picChg chg="add mod">
          <ac:chgData name="Chris Testa-O Neill" userId="5bbc7867-2897-41b3-9195-1c81bf62a82b" providerId="ADAL" clId="{99F8A3F9-72FB-46BD-95DB-5BD933813D1A}" dt="2021-04-16T11:32:34.905" v="165" actId="1076"/>
          <ac:picMkLst>
            <pc:docMk/>
            <pc:sldMk cId="1788879851" sldId="3157"/>
            <ac:picMk id="9" creationId="{B094D00B-4D62-4E62-9479-12DA79889B04}"/>
          </ac:picMkLst>
        </pc:picChg>
      </pc:sldChg>
    </pc:docChg>
  </pc:docChgLst>
  <pc:docChgLst>
    <pc:chgData name="Chris Testa-O Neill" userId="5bbc7867-2897-41b3-9195-1c81bf62a82b" providerId="ADAL" clId="{EBEFBE4D-FE05-490D-BDB1-5695D5BE0BD1}"/>
    <pc:docChg chg="undo custSel delSld modSld delMainMaster modSection">
      <pc:chgData name="Chris Testa-O Neill" userId="5bbc7867-2897-41b3-9195-1c81bf62a82b" providerId="ADAL" clId="{EBEFBE4D-FE05-490D-BDB1-5695D5BE0BD1}" dt="2021-03-23T16:40:05.740" v="5377" actId="20577"/>
      <pc:docMkLst>
        <pc:docMk/>
      </pc:docMkLst>
      <pc:sldChg chg="addSp delSp modSp mod modNotesTx">
        <pc:chgData name="Chris Testa-O Neill" userId="5bbc7867-2897-41b3-9195-1c81bf62a82b" providerId="ADAL" clId="{EBEFBE4D-FE05-490D-BDB1-5695D5BE0BD1}" dt="2021-03-23T16:08:49.347" v="3918" actId="20577"/>
        <pc:sldMkLst>
          <pc:docMk/>
          <pc:sldMk cId="2968836778" sldId="632"/>
        </pc:sldMkLst>
        <pc:spChg chg="mod">
          <ac:chgData name="Chris Testa-O Neill" userId="5bbc7867-2897-41b3-9195-1c81bf62a82b" providerId="ADAL" clId="{EBEFBE4D-FE05-490D-BDB1-5695D5BE0BD1}" dt="2021-03-16T10:17:57.775" v="31"/>
          <ac:spMkLst>
            <pc:docMk/>
            <pc:sldMk cId="2968836778" sldId="632"/>
            <ac:spMk id="5" creationId="{8E0A0DC5-FB08-4E15-A85B-D330BE107377}"/>
          </ac:spMkLst>
        </pc:spChg>
        <pc:spChg chg="mod">
          <ac:chgData name="Chris Testa-O Neill" userId="5bbc7867-2897-41b3-9195-1c81bf62a82b" providerId="ADAL" clId="{EBEFBE4D-FE05-490D-BDB1-5695D5BE0BD1}" dt="2021-03-16T10:17:57.775" v="31"/>
          <ac:spMkLst>
            <pc:docMk/>
            <pc:sldMk cId="2968836778" sldId="632"/>
            <ac:spMk id="6" creationId="{558E9BF2-3730-4E8A-89FF-B51F8CA5F6D5}"/>
          </ac:spMkLst>
        </pc:spChg>
        <pc:spChg chg="mod">
          <ac:chgData name="Chris Testa-O Neill" userId="5bbc7867-2897-41b3-9195-1c81bf62a82b" providerId="ADAL" clId="{EBEFBE4D-FE05-490D-BDB1-5695D5BE0BD1}" dt="2021-03-16T10:17:57.775" v="31"/>
          <ac:spMkLst>
            <pc:docMk/>
            <pc:sldMk cId="2968836778" sldId="632"/>
            <ac:spMk id="7" creationId="{C2342211-2FFE-468E-8E86-FB979C481E2C}"/>
          </ac:spMkLst>
        </pc:spChg>
        <pc:spChg chg="mod">
          <ac:chgData name="Chris Testa-O Neill" userId="5bbc7867-2897-41b3-9195-1c81bf62a82b" providerId="ADAL" clId="{EBEFBE4D-FE05-490D-BDB1-5695D5BE0BD1}" dt="2021-03-23T16:07:25.259" v="3863" actId="20577"/>
          <ac:spMkLst>
            <pc:docMk/>
            <pc:sldMk cId="2968836778" sldId="632"/>
            <ac:spMk id="8" creationId="{FFDA8981-2DB3-44FA-9EC2-59B8C1F13C56}"/>
          </ac:spMkLst>
        </pc:spChg>
        <pc:spChg chg="mod">
          <ac:chgData name="Chris Testa-O Neill" userId="5bbc7867-2897-41b3-9195-1c81bf62a82b" providerId="ADAL" clId="{EBEFBE4D-FE05-490D-BDB1-5695D5BE0BD1}" dt="2021-03-23T16:08:49.347" v="3918" actId="20577"/>
          <ac:spMkLst>
            <pc:docMk/>
            <pc:sldMk cId="2968836778" sldId="632"/>
            <ac:spMk id="9" creationId="{E49EDECB-ABB5-463E-9FD3-189929A54D58}"/>
          </ac:spMkLst>
        </pc:spChg>
        <pc:spChg chg="mod">
          <ac:chgData name="Chris Testa-O Neill" userId="5bbc7867-2897-41b3-9195-1c81bf62a82b" providerId="ADAL" clId="{EBEFBE4D-FE05-490D-BDB1-5695D5BE0BD1}" dt="2021-03-16T10:16:50.090" v="29"/>
          <ac:spMkLst>
            <pc:docMk/>
            <pc:sldMk cId="2968836778" sldId="632"/>
            <ac:spMk id="23" creationId="{00000000-0000-0000-0000-000000000000}"/>
          </ac:spMkLst>
        </pc:spChg>
        <pc:grpChg chg="add mod">
          <ac:chgData name="Chris Testa-O Neill" userId="5bbc7867-2897-41b3-9195-1c81bf62a82b" providerId="ADAL" clId="{EBEFBE4D-FE05-490D-BDB1-5695D5BE0BD1}" dt="2021-03-16T10:18:07.087" v="34" actId="1076"/>
          <ac:grpSpMkLst>
            <pc:docMk/>
            <pc:sldMk cId="2968836778" sldId="632"/>
            <ac:grpSpMk id="4" creationId="{EEB0E400-4BA8-4E6B-AAA0-322B32DC999C}"/>
          </ac:grpSpMkLst>
        </pc:grpChg>
        <pc:picChg chg="del">
          <ac:chgData name="Chris Testa-O Neill" userId="5bbc7867-2897-41b3-9195-1c81bf62a82b" providerId="ADAL" clId="{EBEFBE4D-FE05-490D-BDB1-5695D5BE0BD1}" dt="2021-03-16T10:16:57.062" v="30" actId="478"/>
          <ac:picMkLst>
            <pc:docMk/>
            <pc:sldMk cId="2968836778" sldId="632"/>
            <ac:picMk id="2" creationId="{C6B6ECCF-699A-4400-898D-96C5E84FA6C5}"/>
          </ac:picMkLst>
        </pc:picChg>
      </pc:sldChg>
      <pc:sldChg chg="modSp mod">
        <pc:chgData name="Chris Testa-O Neill" userId="5bbc7867-2897-41b3-9195-1c81bf62a82b" providerId="ADAL" clId="{EBEFBE4D-FE05-490D-BDB1-5695D5BE0BD1}" dt="2021-03-23T16:39:21.267" v="5346" actId="6549"/>
        <pc:sldMkLst>
          <pc:docMk/>
          <pc:sldMk cId="2062531052" sldId="670"/>
        </pc:sldMkLst>
        <pc:graphicFrameChg chg="mod modGraphic">
          <ac:chgData name="Chris Testa-O Neill" userId="5bbc7867-2897-41b3-9195-1c81bf62a82b" providerId="ADAL" clId="{EBEFBE4D-FE05-490D-BDB1-5695D5BE0BD1}" dt="2021-03-23T16:39:21.267" v="5346" actId="6549"/>
          <ac:graphicFrameMkLst>
            <pc:docMk/>
            <pc:sldMk cId="2062531052" sldId="670"/>
            <ac:graphicFrameMk id="8" creationId="{00000000-0000-0000-0000-000000000000}"/>
          </ac:graphicFrameMkLst>
        </pc:graphicFrameChg>
      </pc:sldChg>
      <pc:sldChg chg="del">
        <pc:chgData name="Chris Testa-O Neill" userId="5bbc7867-2897-41b3-9195-1c81bf62a82b" providerId="ADAL" clId="{EBEFBE4D-FE05-490D-BDB1-5695D5BE0BD1}" dt="2021-03-23T15:51:19.389" v="3460" actId="47"/>
        <pc:sldMkLst>
          <pc:docMk/>
          <pc:sldMk cId="3303394797" sldId="2098"/>
        </pc:sldMkLst>
      </pc:sldChg>
      <pc:sldChg chg="del">
        <pc:chgData name="Chris Testa-O Neill" userId="5bbc7867-2897-41b3-9195-1c81bf62a82b" providerId="ADAL" clId="{EBEFBE4D-FE05-490D-BDB1-5695D5BE0BD1}" dt="2021-03-16T10:18:54.481" v="38" actId="47"/>
        <pc:sldMkLst>
          <pc:docMk/>
          <pc:sldMk cId="2132340970" sldId="2128"/>
        </pc:sldMkLst>
      </pc:sldChg>
      <pc:sldChg chg="addSp delSp modSp mod">
        <pc:chgData name="Chris Testa-O Neill" userId="5bbc7867-2897-41b3-9195-1c81bf62a82b" providerId="ADAL" clId="{EBEFBE4D-FE05-490D-BDB1-5695D5BE0BD1}" dt="2021-03-16T10:23:08.283" v="64" actId="20577"/>
        <pc:sldMkLst>
          <pc:docMk/>
          <pc:sldMk cId="1668424702" sldId="2580"/>
        </pc:sldMkLst>
        <pc:spChg chg="add del">
          <ac:chgData name="Chris Testa-O Neill" userId="5bbc7867-2897-41b3-9195-1c81bf62a82b" providerId="ADAL" clId="{EBEFBE4D-FE05-490D-BDB1-5695D5BE0BD1}" dt="2021-03-16T10:22:09.668" v="56" actId="478"/>
          <ac:spMkLst>
            <pc:docMk/>
            <pc:sldMk cId="1668424702" sldId="2580"/>
            <ac:spMk id="27" creationId="{F8FECC32-C532-4F9A-B029-0FE4D94076E0}"/>
          </ac:spMkLst>
        </pc:spChg>
        <pc:spChg chg="add del mod">
          <ac:chgData name="Chris Testa-O Neill" userId="5bbc7867-2897-41b3-9195-1c81bf62a82b" providerId="ADAL" clId="{EBEFBE4D-FE05-490D-BDB1-5695D5BE0BD1}" dt="2021-03-16T10:23:08.283" v="64" actId="20577"/>
          <ac:spMkLst>
            <pc:docMk/>
            <pc:sldMk cId="1668424702" sldId="2580"/>
            <ac:spMk id="30" creationId="{FEB625CA-EC87-44C2-9BCF-5472AF365B3E}"/>
          </ac:spMkLst>
        </pc:spChg>
        <pc:spChg chg="del mod">
          <ac:chgData name="Chris Testa-O Neill" userId="5bbc7867-2897-41b3-9195-1c81bf62a82b" providerId="ADAL" clId="{EBEFBE4D-FE05-490D-BDB1-5695D5BE0BD1}" dt="2021-03-16T10:22:09.668" v="56" actId="478"/>
          <ac:spMkLst>
            <pc:docMk/>
            <pc:sldMk cId="1668424702" sldId="2580"/>
            <ac:spMk id="35" creationId="{1AF87809-BA72-4A86-8884-EC3F60158E54}"/>
          </ac:spMkLst>
        </pc:spChg>
        <pc:spChg chg="add del">
          <ac:chgData name="Chris Testa-O Neill" userId="5bbc7867-2897-41b3-9195-1c81bf62a82b" providerId="ADAL" clId="{EBEFBE4D-FE05-490D-BDB1-5695D5BE0BD1}" dt="2021-03-16T10:22:09.668" v="56" actId="478"/>
          <ac:spMkLst>
            <pc:docMk/>
            <pc:sldMk cId="1668424702" sldId="2580"/>
            <ac:spMk id="53" creationId="{E53EC9F3-F187-4311-B893-109AB3353CFA}"/>
          </ac:spMkLst>
        </pc:spChg>
        <pc:spChg chg="add del">
          <ac:chgData name="Chris Testa-O Neill" userId="5bbc7867-2897-41b3-9195-1c81bf62a82b" providerId="ADAL" clId="{EBEFBE4D-FE05-490D-BDB1-5695D5BE0BD1}" dt="2021-03-16T10:22:09.668" v="56" actId="478"/>
          <ac:spMkLst>
            <pc:docMk/>
            <pc:sldMk cId="1668424702" sldId="2580"/>
            <ac:spMk id="62" creationId="{09D5AC2F-3816-46CF-A9D8-5B907C349B01}"/>
          </ac:spMkLst>
        </pc:spChg>
        <pc:picChg chg="add del">
          <ac:chgData name="Chris Testa-O Neill" userId="5bbc7867-2897-41b3-9195-1c81bf62a82b" providerId="ADAL" clId="{EBEFBE4D-FE05-490D-BDB1-5695D5BE0BD1}" dt="2021-03-16T10:22:12.501" v="57" actId="478"/>
          <ac:picMkLst>
            <pc:docMk/>
            <pc:sldMk cId="1668424702" sldId="2580"/>
            <ac:picMk id="59" creationId="{D71242E1-9ED7-4DB0-AE41-ACAEFD98D2EA}"/>
          </ac:picMkLst>
        </pc:picChg>
        <pc:picChg chg="add del">
          <ac:chgData name="Chris Testa-O Neill" userId="5bbc7867-2897-41b3-9195-1c81bf62a82b" providerId="ADAL" clId="{EBEFBE4D-FE05-490D-BDB1-5695D5BE0BD1}" dt="2021-03-16T10:22:09.668" v="56" actId="478"/>
          <ac:picMkLst>
            <pc:docMk/>
            <pc:sldMk cId="1668424702" sldId="2580"/>
            <ac:picMk id="61" creationId="{22F06705-FA22-4465-9A33-537B18EC07D5}"/>
          </ac:picMkLst>
        </pc:picChg>
        <pc:picChg chg="mod">
          <ac:chgData name="Chris Testa-O Neill" userId="5bbc7867-2897-41b3-9195-1c81bf62a82b" providerId="ADAL" clId="{EBEFBE4D-FE05-490D-BDB1-5695D5BE0BD1}" dt="2021-03-16T10:22:18.386" v="58" actId="1076"/>
          <ac:picMkLst>
            <pc:docMk/>
            <pc:sldMk cId="1668424702" sldId="2580"/>
            <ac:picMk id="64" creationId="{333C660F-6CB1-4A7D-AC6F-0061B413FE6B}"/>
          </ac:picMkLst>
        </pc:picChg>
        <pc:picChg chg="add del">
          <ac:chgData name="Chris Testa-O Neill" userId="5bbc7867-2897-41b3-9195-1c81bf62a82b" providerId="ADAL" clId="{EBEFBE4D-FE05-490D-BDB1-5695D5BE0BD1}" dt="2021-03-16T10:22:09.668" v="56" actId="478"/>
          <ac:picMkLst>
            <pc:docMk/>
            <pc:sldMk cId="1668424702" sldId="2580"/>
            <ac:picMk id="66" creationId="{592CFB5C-4A18-41DE-B362-3FB79363582F}"/>
          </ac:picMkLst>
        </pc:picChg>
        <pc:picChg chg="add del">
          <ac:chgData name="Chris Testa-O Neill" userId="5bbc7867-2897-41b3-9195-1c81bf62a82b" providerId="ADAL" clId="{EBEFBE4D-FE05-490D-BDB1-5695D5BE0BD1}" dt="2021-03-16T10:22:09.668" v="56" actId="478"/>
          <ac:picMkLst>
            <pc:docMk/>
            <pc:sldMk cId="1668424702" sldId="2580"/>
            <ac:picMk id="68" creationId="{A62B920E-14CF-4351-81CF-4B5008965C9B}"/>
          </ac:picMkLst>
        </pc:picChg>
        <pc:cxnChg chg="add del">
          <ac:chgData name="Chris Testa-O Neill" userId="5bbc7867-2897-41b3-9195-1c81bf62a82b" providerId="ADAL" clId="{EBEFBE4D-FE05-490D-BDB1-5695D5BE0BD1}" dt="2021-03-16T10:22:09.668" v="56" actId="478"/>
          <ac:cxnSpMkLst>
            <pc:docMk/>
            <pc:sldMk cId="1668424702" sldId="2580"/>
            <ac:cxnSpMk id="42" creationId="{6273DA94-8CD8-4FC7-8BC2-FAA1F114D703}"/>
          </ac:cxnSpMkLst>
        </pc:cxnChg>
        <pc:cxnChg chg="del">
          <ac:chgData name="Chris Testa-O Neill" userId="5bbc7867-2897-41b3-9195-1c81bf62a82b" providerId="ADAL" clId="{EBEFBE4D-FE05-490D-BDB1-5695D5BE0BD1}" dt="2021-03-16T10:22:09.668" v="56" actId="478"/>
          <ac:cxnSpMkLst>
            <pc:docMk/>
            <pc:sldMk cId="1668424702" sldId="2580"/>
            <ac:cxnSpMk id="43" creationId="{07E4B8AB-0F90-46E2-83BA-98904867E3F1}"/>
          </ac:cxnSpMkLst>
        </pc:cxnChg>
        <pc:cxnChg chg="add del">
          <ac:chgData name="Chris Testa-O Neill" userId="5bbc7867-2897-41b3-9195-1c81bf62a82b" providerId="ADAL" clId="{EBEFBE4D-FE05-490D-BDB1-5695D5BE0BD1}" dt="2021-03-16T10:22:09.668" v="56" actId="478"/>
          <ac:cxnSpMkLst>
            <pc:docMk/>
            <pc:sldMk cId="1668424702" sldId="2580"/>
            <ac:cxnSpMk id="44" creationId="{C0235C0B-54FA-4734-BFC9-6BD197B7820D}"/>
          </ac:cxnSpMkLst>
        </pc:cxnChg>
        <pc:cxnChg chg="add del">
          <ac:chgData name="Chris Testa-O Neill" userId="5bbc7867-2897-41b3-9195-1c81bf62a82b" providerId="ADAL" clId="{EBEFBE4D-FE05-490D-BDB1-5695D5BE0BD1}" dt="2021-03-16T10:22:09.668" v="56" actId="478"/>
          <ac:cxnSpMkLst>
            <pc:docMk/>
            <pc:sldMk cId="1668424702" sldId="2580"/>
            <ac:cxnSpMk id="45" creationId="{F19B8AC5-C1F5-42BA-92FB-FAD9A752CA9F}"/>
          </ac:cxnSpMkLst>
        </pc:cxnChg>
      </pc:sldChg>
      <pc:sldChg chg="del">
        <pc:chgData name="Chris Testa-O Neill" userId="5bbc7867-2897-41b3-9195-1c81bf62a82b" providerId="ADAL" clId="{EBEFBE4D-FE05-490D-BDB1-5695D5BE0BD1}" dt="2021-03-16T10:18:59.881" v="39" actId="47"/>
        <pc:sldMkLst>
          <pc:docMk/>
          <pc:sldMk cId="3308389375" sldId="2582"/>
        </pc:sldMkLst>
      </pc:sldChg>
      <pc:sldChg chg="delSp modSp mod modNotesTx">
        <pc:chgData name="Chris Testa-O Neill" userId="5bbc7867-2897-41b3-9195-1c81bf62a82b" providerId="ADAL" clId="{EBEFBE4D-FE05-490D-BDB1-5695D5BE0BD1}" dt="2021-03-23T16:14:09.080" v="4174" actId="20577"/>
        <pc:sldMkLst>
          <pc:docMk/>
          <pc:sldMk cId="237335572" sldId="2615"/>
        </pc:sldMkLst>
        <pc:spChg chg="mod">
          <ac:chgData name="Chris Testa-O Neill" userId="5bbc7867-2897-41b3-9195-1c81bf62a82b" providerId="ADAL" clId="{EBEFBE4D-FE05-490D-BDB1-5695D5BE0BD1}" dt="2021-03-23T15:14:39.482" v="1571" actId="6549"/>
          <ac:spMkLst>
            <pc:docMk/>
            <pc:sldMk cId="237335572" sldId="2615"/>
            <ac:spMk id="6" creationId="{3ECE64AC-5614-4F8D-829D-B13045CF6C7F}"/>
          </ac:spMkLst>
        </pc:spChg>
        <pc:spChg chg="del">
          <ac:chgData name="Chris Testa-O Neill" userId="5bbc7867-2897-41b3-9195-1c81bf62a82b" providerId="ADAL" clId="{EBEFBE4D-FE05-490D-BDB1-5695D5BE0BD1}" dt="2021-03-23T15:14:23.456" v="1567" actId="478"/>
          <ac:spMkLst>
            <pc:docMk/>
            <pc:sldMk cId="237335572" sldId="2615"/>
            <ac:spMk id="7" creationId="{B29E5092-D847-435E-827A-D6EB09E28F51}"/>
          </ac:spMkLst>
        </pc:spChg>
        <pc:spChg chg="del">
          <ac:chgData name="Chris Testa-O Neill" userId="5bbc7867-2897-41b3-9195-1c81bf62a82b" providerId="ADAL" clId="{EBEFBE4D-FE05-490D-BDB1-5695D5BE0BD1}" dt="2021-03-23T15:14:44.912" v="1573" actId="478"/>
          <ac:spMkLst>
            <pc:docMk/>
            <pc:sldMk cId="237335572" sldId="2615"/>
            <ac:spMk id="9" creationId="{DC3E30FF-8E44-47F8-B6E0-3AC4C738CE48}"/>
          </ac:spMkLst>
        </pc:spChg>
        <pc:spChg chg="del">
          <ac:chgData name="Chris Testa-O Neill" userId="5bbc7867-2897-41b3-9195-1c81bf62a82b" providerId="ADAL" clId="{EBEFBE4D-FE05-490D-BDB1-5695D5BE0BD1}" dt="2021-03-23T15:14:43.048" v="1572" actId="478"/>
          <ac:spMkLst>
            <pc:docMk/>
            <pc:sldMk cId="237335572" sldId="2615"/>
            <ac:spMk id="10" creationId="{870D9263-5A49-4AB9-80C0-B10DF3F2440C}"/>
          </ac:spMkLst>
        </pc:spChg>
        <pc:spChg chg="mod">
          <ac:chgData name="Chris Testa-O Neill" userId="5bbc7867-2897-41b3-9195-1c81bf62a82b" providerId="ADAL" clId="{EBEFBE4D-FE05-490D-BDB1-5695D5BE0BD1}" dt="2021-03-23T15:25:08.583" v="1998" actId="20577"/>
          <ac:spMkLst>
            <pc:docMk/>
            <pc:sldMk cId="237335572" sldId="2615"/>
            <ac:spMk id="18" creationId="{3B4629CD-0B11-4BD3-9ABA-B3DFAA47F77F}"/>
          </ac:spMkLst>
        </pc:spChg>
      </pc:sldChg>
      <pc:sldChg chg="modSp mod">
        <pc:chgData name="Chris Testa-O Neill" userId="5bbc7867-2897-41b3-9195-1c81bf62a82b" providerId="ADAL" clId="{EBEFBE4D-FE05-490D-BDB1-5695D5BE0BD1}" dt="2021-03-23T15:08:59.821" v="1558"/>
        <pc:sldMkLst>
          <pc:docMk/>
          <pc:sldMk cId="176058127" sldId="2616"/>
        </pc:sldMkLst>
        <pc:spChg chg="mod">
          <ac:chgData name="Chris Testa-O Neill" userId="5bbc7867-2897-41b3-9195-1c81bf62a82b" providerId="ADAL" clId="{EBEFBE4D-FE05-490D-BDB1-5695D5BE0BD1}" dt="2021-03-23T15:08:59.821" v="1558"/>
          <ac:spMkLst>
            <pc:docMk/>
            <pc:sldMk cId="176058127" sldId="2616"/>
            <ac:spMk id="3" creationId="{4E6DA6E8-0BCB-4C18-BE84-7EE92F6D52EF}"/>
          </ac:spMkLst>
        </pc:spChg>
      </pc:sldChg>
      <pc:sldChg chg="del">
        <pc:chgData name="Chris Testa-O Neill" userId="5bbc7867-2897-41b3-9195-1c81bf62a82b" providerId="ADAL" clId="{EBEFBE4D-FE05-490D-BDB1-5695D5BE0BD1}" dt="2021-03-16T10:18:54.481" v="38" actId="47"/>
        <pc:sldMkLst>
          <pc:docMk/>
          <pc:sldMk cId="3750647355" sldId="2619"/>
        </pc:sldMkLst>
      </pc:sldChg>
      <pc:sldChg chg="modSp mod modAnim">
        <pc:chgData name="Chris Testa-O Neill" userId="5bbc7867-2897-41b3-9195-1c81bf62a82b" providerId="ADAL" clId="{EBEFBE4D-FE05-490D-BDB1-5695D5BE0BD1}" dt="2021-03-23T15:59:56.276" v="3846" actId="20577"/>
        <pc:sldMkLst>
          <pc:docMk/>
          <pc:sldMk cId="775050641" sldId="2620"/>
        </pc:sldMkLst>
        <pc:spChg chg="mod">
          <ac:chgData name="Chris Testa-O Neill" userId="5bbc7867-2897-41b3-9195-1c81bf62a82b" providerId="ADAL" clId="{EBEFBE4D-FE05-490D-BDB1-5695D5BE0BD1}" dt="2021-03-23T15:55:07.994" v="3646" actId="20577"/>
          <ac:spMkLst>
            <pc:docMk/>
            <pc:sldMk cId="775050641" sldId="2620"/>
            <ac:spMk id="3" creationId="{4EA0743C-930A-461C-88C6-2B2DEF2FC81E}"/>
          </ac:spMkLst>
        </pc:spChg>
        <pc:spChg chg="mod">
          <ac:chgData name="Chris Testa-O Neill" userId="5bbc7867-2897-41b3-9195-1c81bf62a82b" providerId="ADAL" clId="{EBEFBE4D-FE05-490D-BDB1-5695D5BE0BD1}" dt="2021-03-23T15:57:05.372" v="3770" actId="20577"/>
          <ac:spMkLst>
            <pc:docMk/>
            <pc:sldMk cId="775050641" sldId="2620"/>
            <ac:spMk id="14" creationId="{D0E84749-73DC-41BD-AD65-C56662692F15}"/>
          </ac:spMkLst>
        </pc:spChg>
        <pc:spChg chg="mod">
          <ac:chgData name="Chris Testa-O Neill" userId="5bbc7867-2897-41b3-9195-1c81bf62a82b" providerId="ADAL" clId="{EBEFBE4D-FE05-490D-BDB1-5695D5BE0BD1}" dt="2021-03-23T15:59:56.276" v="3846" actId="20577"/>
          <ac:spMkLst>
            <pc:docMk/>
            <pc:sldMk cId="775050641" sldId="2620"/>
            <ac:spMk id="15" creationId="{A44031F8-9467-4CC8-B37B-A13B3259D790}"/>
          </ac:spMkLst>
        </pc:spChg>
      </pc:sldChg>
      <pc:sldChg chg="del">
        <pc:chgData name="Chris Testa-O Neill" userId="5bbc7867-2897-41b3-9195-1c81bf62a82b" providerId="ADAL" clId="{EBEFBE4D-FE05-490D-BDB1-5695D5BE0BD1}" dt="2021-03-23T15:51:20.209" v="3461" actId="47"/>
        <pc:sldMkLst>
          <pc:docMk/>
          <pc:sldMk cId="622456034" sldId="3139"/>
        </pc:sldMkLst>
      </pc:sldChg>
      <pc:sldChg chg="del">
        <pc:chgData name="Chris Testa-O Neill" userId="5bbc7867-2897-41b3-9195-1c81bf62a82b" providerId="ADAL" clId="{EBEFBE4D-FE05-490D-BDB1-5695D5BE0BD1}" dt="2021-03-23T15:51:21.128" v="3462" actId="47"/>
        <pc:sldMkLst>
          <pc:docMk/>
          <pc:sldMk cId="3952863254" sldId="3140"/>
        </pc:sldMkLst>
      </pc:sldChg>
      <pc:sldChg chg="modSp mod modNotesTx">
        <pc:chgData name="Chris Testa-O Neill" userId="5bbc7867-2897-41b3-9195-1c81bf62a82b" providerId="ADAL" clId="{EBEFBE4D-FE05-490D-BDB1-5695D5BE0BD1}" dt="2021-03-23T14:14:34.559" v="1556" actId="20577"/>
        <pc:sldMkLst>
          <pc:docMk/>
          <pc:sldMk cId="1189570632" sldId="3143"/>
        </pc:sldMkLst>
        <pc:spChg chg="mod">
          <ac:chgData name="Chris Testa-O Neill" userId="5bbc7867-2897-41b3-9195-1c81bf62a82b" providerId="ADAL" clId="{EBEFBE4D-FE05-490D-BDB1-5695D5BE0BD1}" dt="2021-03-16T10:23:01.893" v="62" actId="20577"/>
          <ac:spMkLst>
            <pc:docMk/>
            <pc:sldMk cId="1189570632" sldId="3143"/>
            <ac:spMk id="4" creationId="{00000000-0000-0000-0000-000000000000}"/>
          </ac:spMkLst>
        </pc:spChg>
      </pc:sldChg>
      <pc:sldChg chg="delSp modSp mod">
        <pc:chgData name="Chris Testa-O Neill" userId="5bbc7867-2897-41b3-9195-1c81bf62a82b" providerId="ADAL" clId="{EBEFBE4D-FE05-490D-BDB1-5695D5BE0BD1}" dt="2021-03-23T15:52:27.825" v="3563" actId="20577"/>
        <pc:sldMkLst>
          <pc:docMk/>
          <pc:sldMk cId="2590897230" sldId="3149"/>
        </pc:sldMkLst>
        <pc:spChg chg="mod">
          <ac:chgData name="Chris Testa-O Neill" userId="5bbc7867-2897-41b3-9195-1c81bf62a82b" providerId="ADAL" clId="{EBEFBE4D-FE05-490D-BDB1-5695D5BE0BD1}" dt="2021-03-23T15:33:44.404" v="2818"/>
          <ac:spMkLst>
            <pc:docMk/>
            <pc:sldMk cId="2590897230" sldId="3149"/>
            <ac:spMk id="6" creationId="{3ECE64AC-5614-4F8D-829D-B13045CF6C7F}"/>
          </ac:spMkLst>
        </pc:spChg>
        <pc:spChg chg="del">
          <ac:chgData name="Chris Testa-O Neill" userId="5bbc7867-2897-41b3-9195-1c81bf62a82b" providerId="ADAL" clId="{EBEFBE4D-FE05-490D-BDB1-5695D5BE0BD1}" dt="2021-03-23T15:33:30.266" v="2816" actId="478"/>
          <ac:spMkLst>
            <pc:docMk/>
            <pc:sldMk cId="2590897230" sldId="3149"/>
            <ac:spMk id="7" creationId="{B29E5092-D847-435E-827A-D6EB09E28F51}"/>
          </ac:spMkLst>
        </pc:spChg>
        <pc:spChg chg="del">
          <ac:chgData name="Chris Testa-O Neill" userId="5bbc7867-2897-41b3-9195-1c81bf62a82b" providerId="ADAL" clId="{EBEFBE4D-FE05-490D-BDB1-5695D5BE0BD1}" dt="2021-03-23T15:33:46.485" v="2819" actId="478"/>
          <ac:spMkLst>
            <pc:docMk/>
            <pc:sldMk cId="2590897230" sldId="3149"/>
            <ac:spMk id="9" creationId="{DC3E30FF-8E44-47F8-B6E0-3AC4C738CE48}"/>
          </ac:spMkLst>
        </pc:spChg>
        <pc:spChg chg="del">
          <ac:chgData name="Chris Testa-O Neill" userId="5bbc7867-2897-41b3-9195-1c81bf62a82b" providerId="ADAL" clId="{EBEFBE4D-FE05-490D-BDB1-5695D5BE0BD1}" dt="2021-03-23T15:33:48.609" v="2820" actId="478"/>
          <ac:spMkLst>
            <pc:docMk/>
            <pc:sldMk cId="2590897230" sldId="3149"/>
            <ac:spMk id="10" creationId="{870D9263-5A49-4AB9-80C0-B10DF3F2440C}"/>
          </ac:spMkLst>
        </pc:spChg>
        <pc:spChg chg="mod">
          <ac:chgData name="Chris Testa-O Neill" userId="5bbc7867-2897-41b3-9195-1c81bf62a82b" providerId="ADAL" clId="{EBEFBE4D-FE05-490D-BDB1-5695D5BE0BD1}" dt="2021-03-23T15:52:27.825" v="3563" actId="20577"/>
          <ac:spMkLst>
            <pc:docMk/>
            <pc:sldMk cId="2590897230" sldId="3149"/>
            <ac:spMk id="11" creationId="{3C50BD9E-2ED8-4A14-A507-7CCFBCC91E76}"/>
          </ac:spMkLst>
        </pc:spChg>
      </pc:sldChg>
      <pc:sldChg chg="del">
        <pc:chgData name="Chris Testa-O Neill" userId="5bbc7867-2897-41b3-9195-1c81bf62a82b" providerId="ADAL" clId="{EBEFBE4D-FE05-490D-BDB1-5695D5BE0BD1}" dt="2021-03-23T15:33:18.786" v="2815" actId="47"/>
        <pc:sldMkLst>
          <pc:docMk/>
          <pc:sldMk cId="634613762" sldId="3150"/>
        </pc:sldMkLst>
      </pc:sldChg>
      <pc:sldChg chg="modSp mod modNotesTx">
        <pc:chgData name="Chris Testa-O Neill" userId="5bbc7867-2897-41b3-9195-1c81bf62a82b" providerId="ADAL" clId="{EBEFBE4D-FE05-490D-BDB1-5695D5BE0BD1}" dt="2021-03-23T16:40:05.740" v="5377" actId="20577"/>
        <pc:sldMkLst>
          <pc:docMk/>
          <pc:sldMk cId="1788879851" sldId="3157"/>
        </pc:sldMkLst>
        <pc:spChg chg="mod">
          <ac:chgData name="Chris Testa-O Neill" userId="5bbc7867-2897-41b3-9195-1c81bf62a82b" providerId="ADAL" clId="{EBEFBE4D-FE05-490D-BDB1-5695D5BE0BD1}" dt="2021-03-23T16:23:11.638" v="4473" actId="20577"/>
          <ac:spMkLst>
            <pc:docMk/>
            <pc:sldMk cId="1788879851" sldId="3157"/>
            <ac:spMk id="32" creationId="{6F30C2D2-037C-4F97-8B6F-C870BA5BECE9}"/>
          </ac:spMkLst>
        </pc:spChg>
        <pc:spChg chg="mod">
          <ac:chgData name="Chris Testa-O Neill" userId="5bbc7867-2897-41b3-9195-1c81bf62a82b" providerId="ADAL" clId="{EBEFBE4D-FE05-490D-BDB1-5695D5BE0BD1}" dt="2021-03-23T16:23:16.219" v="4474"/>
          <ac:spMkLst>
            <pc:docMk/>
            <pc:sldMk cId="1788879851" sldId="3157"/>
            <ac:spMk id="34" creationId="{F2CE9F32-726A-4A58-8DC8-0FD0A4F140FD}"/>
          </ac:spMkLst>
        </pc:spChg>
        <pc:spChg chg="mod">
          <ac:chgData name="Chris Testa-O Neill" userId="5bbc7867-2897-41b3-9195-1c81bf62a82b" providerId="ADAL" clId="{EBEFBE4D-FE05-490D-BDB1-5695D5BE0BD1}" dt="2021-03-23T16:23:17.540" v="4475"/>
          <ac:spMkLst>
            <pc:docMk/>
            <pc:sldMk cId="1788879851" sldId="3157"/>
            <ac:spMk id="36" creationId="{6E973A20-F8F2-48E5-BB13-7EA51C39995C}"/>
          </ac:spMkLst>
        </pc:spChg>
        <pc:spChg chg="mod">
          <ac:chgData name="Chris Testa-O Neill" userId="5bbc7867-2897-41b3-9195-1c81bf62a82b" providerId="ADAL" clId="{EBEFBE4D-FE05-490D-BDB1-5695D5BE0BD1}" dt="2021-03-23T16:24:49.405" v="4541" actId="20577"/>
          <ac:spMkLst>
            <pc:docMk/>
            <pc:sldMk cId="1788879851" sldId="3157"/>
            <ac:spMk id="38" creationId="{188E6351-5119-4305-B17B-FA03DEB26CDB}"/>
          </ac:spMkLst>
        </pc:spChg>
      </pc:sldChg>
      <pc:sldChg chg="del">
        <pc:chgData name="Chris Testa-O Neill" userId="5bbc7867-2897-41b3-9195-1c81bf62a82b" providerId="ADAL" clId="{EBEFBE4D-FE05-490D-BDB1-5695D5BE0BD1}" dt="2021-03-16T10:18:59.881" v="39" actId="47"/>
        <pc:sldMkLst>
          <pc:docMk/>
          <pc:sldMk cId="4065968634" sldId="3169"/>
        </pc:sldMkLst>
      </pc:sldChg>
      <pc:sldChg chg="del">
        <pc:chgData name="Chris Testa-O Neill" userId="5bbc7867-2897-41b3-9195-1c81bf62a82b" providerId="ADAL" clId="{EBEFBE4D-FE05-490D-BDB1-5695D5BE0BD1}" dt="2021-03-16T10:18:59.881" v="39" actId="47"/>
        <pc:sldMkLst>
          <pc:docMk/>
          <pc:sldMk cId="2226993777" sldId="3170"/>
        </pc:sldMkLst>
      </pc:sldChg>
      <pc:sldChg chg="del">
        <pc:chgData name="Chris Testa-O Neill" userId="5bbc7867-2897-41b3-9195-1c81bf62a82b" providerId="ADAL" clId="{EBEFBE4D-FE05-490D-BDB1-5695D5BE0BD1}" dt="2021-03-16T10:18:59.881" v="39" actId="47"/>
        <pc:sldMkLst>
          <pc:docMk/>
          <pc:sldMk cId="3738243085" sldId="3204"/>
        </pc:sldMkLst>
      </pc:sldChg>
      <pc:sldMasterChg chg="delSldLayout">
        <pc:chgData name="Chris Testa-O Neill" userId="5bbc7867-2897-41b3-9195-1c81bf62a82b" providerId="ADAL" clId="{EBEFBE4D-FE05-490D-BDB1-5695D5BE0BD1}" dt="2021-03-16T10:18:54.481" v="38" actId="47"/>
        <pc:sldMasterMkLst>
          <pc:docMk/>
          <pc:sldMasterMk cId="1529303350" sldId="2147484654"/>
        </pc:sldMasterMkLst>
        <pc:sldLayoutChg chg="del">
          <pc:chgData name="Chris Testa-O Neill" userId="5bbc7867-2897-41b3-9195-1c81bf62a82b" providerId="ADAL" clId="{EBEFBE4D-FE05-490D-BDB1-5695D5BE0BD1}" dt="2021-03-16T10:18:54.481" v="38" actId="47"/>
          <pc:sldLayoutMkLst>
            <pc:docMk/>
            <pc:sldMasterMk cId="1529303350" sldId="2147484654"/>
            <pc:sldLayoutMk cId="2231555092" sldId="2147484683"/>
          </pc:sldLayoutMkLst>
        </pc:sldLayoutChg>
      </pc:sldMasterChg>
      <pc:sldMasterChg chg="del delSldLayout">
        <pc:chgData name="Chris Testa-O Neill" userId="5bbc7867-2897-41b3-9195-1c81bf62a82b" providerId="ADAL" clId="{EBEFBE4D-FE05-490D-BDB1-5695D5BE0BD1}" dt="2021-03-23T15:51:19.389" v="3460" actId="47"/>
        <pc:sldMasterMkLst>
          <pc:docMk/>
          <pc:sldMasterMk cId="1764861587" sldId="2147484663"/>
        </pc:sldMasterMkLst>
        <pc:sldLayoutChg chg="del">
          <pc:chgData name="Chris Testa-O Neill" userId="5bbc7867-2897-41b3-9195-1c81bf62a82b" providerId="ADAL" clId="{EBEFBE4D-FE05-490D-BDB1-5695D5BE0BD1}" dt="2021-03-23T15:51:19.389" v="3460" actId="47"/>
          <pc:sldLayoutMkLst>
            <pc:docMk/>
            <pc:sldMasterMk cId="1764861587" sldId="2147484663"/>
            <pc:sldLayoutMk cId="995129040" sldId="2147484664"/>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933476272" sldId="2147484665"/>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3698981789" sldId="2147484666"/>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757266077" sldId="2147484667"/>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220488147" sldId="2147484668"/>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537834147" sldId="2147484669"/>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3087195471" sldId="2147484670"/>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4195116110" sldId="2147484671"/>
          </pc:sldLayoutMkLst>
        </pc:sldLayoutChg>
        <pc:sldLayoutChg chg="del">
          <pc:chgData name="Chris Testa-O Neill" userId="5bbc7867-2897-41b3-9195-1c81bf62a82b" providerId="ADAL" clId="{EBEFBE4D-FE05-490D-BDB1-5695D5BE0BD1}" dt="2021-03-23T15:51:19.389" v="3460" actId="47"/>
          <pc:sldLayoutMkLst>
            <pc:docMk/>
            <pc:sldMasterMk cId="1764861587" sldId="2147484663"/>
            <pc:sldLayoutMk cId="1636262358" sldId="2147484672"/>
          </pc:sldLayoutMkLst>
        </pc:sldLayoutChg>
      </pc:sldMasterChg>
    </pc:docChg>
  </pc:docChgLst>
  <pc:docChgLst>
    <pc:chgData name="Chris Testa-O Neill" userId="5bbc7867-2897-41b3-9195-1c81bf62a82b" providerId="ADAL" clId="{9439E7B6-113A-4E13-B438-65E0C41A2F19}"/>
    <pc:docChg chg="modSld">
      <pc:chgData name="Chris Testa-O Neill" userId="5bbc7867-2897-41b3-9195-1c81bf62a82b" providerId="ADAL" clId="{9439E7B6-113A-4E13-B438-65E0C41A2F19}" dt="2021-04-20T19:53:25.186" v="1" actId="20577"/>
      <pc:docMkLst>
        <pc:docMk/>
      </pc:docMkLst>
      <pc:sldChg chg="modSp mod">
        <pc:chgData name="Chris Testa-O Neill" userId="5bbc7867-2897-41b3-9195-1c81bf62a82b" providerId="ADAL" clId="{9439E7B6-113A-4E13-B438-65E0C41A2F19}" dt="2021-04-20T19:53:25.186" v="1" actId="20577"/>
        <pc:sldMkLst>
          <pc:docMk/>
          <pc:sldMk cId="1189570632" sldId="3143"/>
        </pc:sldMkLst>
        <pc:spChg chg="mod">
          <ac:chgData name="Chris Testa-O Neill" userId="5bbc7867-2897-41b3-9195-1c81bf62a82b" providerId="ADAL" clId="{9439E7B6-113A-4E13-B438-65E0C41A2F19}" dt="2021-04-20T19:53:25.186" v="1" actId="20577"/>
          <ac:spMkLst>
            <pc:docMk/>
            <pc:sldMk cId="1189570632" sldId="3143"/>
            <ac:spMk id="4" creationId="{00000000-0000-0000-0000-000000000000}"/>
          </ac:spMkLst>
        </pc:spChg>
      </pc:sldChg>
    </pc:docChg>
  </pc:docChgLst>
  <pc:docChgLst>
    <pc:chgData name="Chris Testa-O Neill" userId="5bbc7867-2897-41b3-9195-1c81bf62a82b" providerId="ADAL" clId="{FC79576B-5A75-4BB0-BA49-2BEF7148CCA6}"/>
    <pc:docChg chg="custSel modSld">
      <pc:chgData name="Chris Testa-O Neill" userId="5bbc7867-2897-41b3-9195-1c81bf62a82b" providerId="ADAL" clId="{FC79576B-5A75-4BB0-BA49-2BEF7148CCA6}" dt="2021-04-20T11:27:48.315" v="79" actId="729"/>
      <pc:docMkLst>
        <pc:docMk/>
      </pc:docMkLst>
      <pc:sldChg chg="addSp modSp mod modShow modNotesTx">
        <pc:chgData name="Chris Testa-O Neill" userId="5bbc7867-2897-41b3-9195-1c81bf62a82b" providerId="ADAL" clId="{FC79576B-5A75-4BB0-BA49-2BEF7148CCA6}" dt="2021-04-20T11:27:48.315" v="79" actId="729"/>
        <pc:sldMkLst>
          <pc:docMk/>
          <pc:sldMk cId="1056315825" sldId="272"/>
        </pc:sldMkLst>
        <pc:grpChg chg="add mod">
          <ac:chgData name="Chris Testa-O Neill" userId="5bbc7867-2897-41b3-9195-1c81bf62a82b" providerId="ADAL" clId="{FC79576B-5A75-4BB0-BA49-2BEF7148CCA6}" dt="2021-04-20T11:24:55.167" v="2" actId="962"/>
          <ac:grpSpMkLst>
            <pc:docMk/>
            <pc:sldMk cId="1056315825" sldId="272"/>
            <ac:grpSpMk id="2" creationId="{E6A03E1A-662D-41E5-9631-BAA429969A7F}"/>
          </ac:grpSpMkLst>
        </pc:grpChg>
        <pc:grpChg chg="add mod">
          <ac:chgData name="Chris Testa-O Neill" userId="5bbc7867-2897-41b3-9195-1c81bf62a82b" providerId="ADAL" clId="{FC79576B-5A75-4BB0-BA49-2BEF7148CCA6}" dt="2021-04-20T11:25:07.513" v="5" actId="962"/>
          <ac:grpSpMkLst>
            <pc:docMk/>
            <pc:sldMk cId="1056315825" sldId="272"/>
            <ac:grpSpMk id="16" creationId="{65FBC092-BCD3-49A8-BD56-DB52C0561CA2}"/>
          </ac:grpSpMkLst>
        </pc:grpChg>
        <pc:grpChg chg="add mod">
          <ac:chgData name="Chris Testa-O Neill" userId="5bbc7867-2897-41b3-9195-1c81bf62a82b" providerId="ADAL" clId="{FC79576B-5A75-4BB0-BA49-2BEF7148CCA6}" dt="2021-04-20T11:25:22.290" v="7" actId="962"/>
          <ac:grpSpMkLst>
            <pc:docMk/>
            <pc:sldMk cId="1056315825" sldId="272"/>
            <ac:grpSpMk id="17" creationId="{016CF1E2-5FB2-4E80-86C3-79D7AB08FA01}"/>
          </ac:grpSpMkLst>
        </pc:grpChg>
      </pc:sldChg>
      <pc:sldChg chg="addSp delSp modSp mod">
        <pc:chgData name="Chris Testa-O Neill" userId="5bbc7867-2897-41b3-9195-1c81bf62a82b" providerId="ADAL" clId="{FC79576B-5A75-4BB0-BA49-2BEF7148CCA6}" dt="2021-04-20T11:27:12.257" v="78" actId="20577"/>
        <pc:sldMkLst>
          <pc:docMk/>
          <pc:sldMk cId="2968836778" sldId="632"/>
        </pc:sldMkLst>
        <pc:spChg chg="add mod">
          <ac:chgData name="Chris Testa-O Neill" userId="5bbc7867-2897-41b3-9195-1c81bf62a82b" providerId="ADAL" clId="{FC79576B-5A75-4BB0-BA49-2BEF7148CCA6}" dt="2021-04-20T11:27:12.257" v="78" actId="20577"/>
          <ac:spMkLst>
            <pc:docMk/>
            <pc:sldMk cId="2968836778" sldId="632"/>
            <ac:spMk id="2" creationId="{5333D1FA-B2D3-4A63-925B-C0E2A4081D49}"/>
          </ac:spMkLst>
        </pc:spChg>
        <pc:spChg chg="del">
          <ac:chgData name="Chris Testa-O Neill" userId="5bbc7867-2897-41b3-9195-1c81bf62a82b" providerId="ADAL" clId="{FC79576B-5A75-4BB0-BA49-2BEF7148CCA6}" dt="2021-04-20T11:26:50.949" v="13" actId="478"/>
          <ac:spMkLst>
            <pc:docMk/>
            <pc:sldMk cId="2968836778" sldId="632"/>
            <ac:spMk id="6" creationId="{C167E019-3ADF-4325-8CB5-EA795E427678}"/>
          </ac:spMkLst>
        </pc:spChg>
      </pc:sldChg>
    </pc:docChg>
  </pc:docChgLst>
  <pc:docChgLst>
    <pc:chgData name="Chris Testa-O Neill" userId="S::chtestao@microsoft.com::5bbc7867-2897-41b3-9195-1c81bf62a82b" providerId="AD" clId="Web-{F89448FE-990F-4F33-87C4-7D05994662A1}"/>
    <pc:docChg chg="delSld modSection">
      <pc:chgData name="Chris Testa-O Neill" userId="S::chtestao@microsoft.com::5bbc7867-2897-41b3-9195-1c81bf62a82b" providerId="AD" clId="Web-{F89448FE-990F-4F33-87C4-7D05994662A1}" dt="2021-03-28T10:53:18.513" v="0"/>
      <pc:docMkLst>
        <pc:docMk/>
      </pc:docMkLst>
      <pc:sldChg chg="del">
        <pc:chgData name="Chris Testa-O Neill" userId="S::chtestao@microsoft.com::5bbc7867-2897-41b3-9195-1c81bf62a82b" providerId="AD" clId="Web-{F89448FE-990F-4F33-87C4-7D05994662A1}" dt="2021-03-28T10:53:18.513" v="0"/>
        <pc:sldMkLst>
          <pc:docMk/>
          <pc:sldMk cId="1670913922" sldId="3205"/>
        </pc:sldMkLst>
      </pc:sldChg>
    </pc:docChg>
  </pc:docChgLst>
  <pc:docChgLst>
    <pc:chgData name="Kaijisse Waaijer" userId="153539f6-ffbd-4437-80c2-9a3f58fb11d4" providerId="ADAL" clId="{7A6F4373-FEFD-4883-89E3-83268A4F088F}"/>
    <pc:docChg chg="modSld">
      <pc:chgData name="Kaijisse Waaijer" userId="153539f6-ffbd-4437-80c2-9a3f58fb11d4" providerId="ADAL" clId="{7A6F4373-FEFD-4883-89E3-83268A4F088F}" dt="2021-04-13T11:05:50.891" v="1410" actId="962"/>
      <pc:docMkLst>
        <pc:docMk/>
      </pc:docMkLst>
      <pc:sldChg chg="addSp modSp mod modNotesTx">
        <pc:chgData name="Kaijisse Waaijer" userId="153539f6-ffbd-4437-80c2-9a3f58fb11d4" providerId="ADAL" clId="{7A6F4373-FEFD-4883-89E3-83268A4F088F}" dt="2021-04-13T11:05:50.891" v="1410" actId="962"/>
        <pc:sldMkLst>
          <pc:docMk/>
          <pc:sldMk cId="2968836778" sldId="632"/>
        </pc:sldMkLst>
        <pc:spChg chg="add mod">
          <ac:chgData name="Kaijisse Waaijer" userId="153539f6-ffbd-4437-80c2-9a3f58fb11d4" providerId="ADAL" clId="{7A6F4373-FEFD-4883-89E3-83268A4F088F}" dt="2021-04-13T11:02:17.920" v="70"/>
          <ac:spMkLst>
            <pc:docMk/>
            <pc:sldMk cId="2968836778" sldId="632"/>
            <ac:spMk id="2" creationId="{737DBFA7-332B-4C6E-94DA-6211259A4975}"/>
          </ac:spMkLst>
        </pc:spChg>
        <pc:grpChg chg="mod">
          <ac:chgData name="Kaijisse Waaijer" userId="153539f6-ffbd-4437-80c2-9a3f58fb11d4" providerId="ADAL" clId="{7A6F4373-FEFD-4883-89E3-83268A4F088F}" dt="2021-04-13T11:05:50.891" v="1410" actId="962"/>
          <ac:grpSpMkLst>
            <pc:docMk/>
            <pc:sldMk cId="2968836778" sldId="632"/>
            <ac:grpSpMk id="15" creationId="{98ED824A-827E-41A9-914F-1A6264B46222}"/>
          </ac:grpSpMkLst>
        </pc:grpChg>
      </pc:sldChg>
      <pc:sldChg chg="modNotesTx">
        <pc:chgData name="Kaijisse Waaijer" userId="153539f6-ffbd-4437-80c2-9a3f58fb11d4" providerId="ADAL" clId="{7A6F4373-FEFD-4883-89E3-83268A4F088F}" dt="2021-04-13T10:59:56.882" v="13" actId="20577"/>
        <pc:sldMkLst>
          <pc:docMk/>
          <pc:sldMk cId="2062531052" sldId="670"/>
        </pc:sldMkLst>
      </pc:sldChg>
      <pc:sldChg chg="modNotesTx">
        <pc:chgData name="Kaijisse Waaijer" userId="153539f6-ffbd-4437-80c2-9a3f58fb11d4" providerId="ADAL" clId="{7A6F4373-FEFD-4883-89E3-83268A4F088F}" dt="2021-04-13T11:00:25.708" v="21"/>
        <pc:sldMkLst>
          <pc:docMk/>
          <pc:sldMk cId="4292661361" sldId="1884"/>
        </pc:sldMkLst>
      </pc:sldChg>
      <pc:sldChg chg="modSp modNotesTx">
        <pc:chgData name="Kaijisse Waaijer" userId="153539f6-ffbd-4437-80c2-9a3f58fb11d4" providerId="ADAL" clId="{7A6F4373-FEFD-4883-89E3-83268A4F088F}" dt="2021-04-13T11:01:43.107" v="24"/>
        <pc:sldMkLst>
          <pc:docMk/>
          <pc:sldMk cId="1668424702" sldId="2580"/>
        </pc:sldMkLst>
        <pc:picChg chg="mod">
          <ac:chgData name="Kaijisse Waaijer" userId="153539f6-ffbd-4437-80c2-9a3f58fb11d4" providerId="ADAL" clId="{7A6F4373-FEFD-4883-89E3-83268A4F088F}" dt="2021-04-13T11:01:43.107" v="24"/>
          <ac:picMkLst>
            <pc:docMk/>
            <pc:sldMk cId="1668424702" sldId="2580"/>
            <ac:picMk id="64" creationId="{333C660F-6CB1-4A7D-AC6F-0061B413FE6B}"/>
          </ac:picMkLst>
        </pc:picChg>
      </pc:sldChg>
      <pc:sldChg chg="modNotesTx">
        <pc:chgData name="Kaijisse Waaijer" userId="153539f6-ffbd-4437-80c2-9a3f58fb11d4" providerId="ADAL" clId="{7A6F4373-FEFD-4883-89E3-83268A4F088F}" dt="2021-04-13T11:00:19.166" v="19"/>
        <pc:sldMkLst>
          <pc:docMk/>
          <pc:sldMk cId="237335572" sldId="2615"/>
        </pc:sldMkLst>
      </pc:sldChg>
      <pc:sldChg chg="modNotesTx">
        <pc:chgData name="Kaijisse Waaijer" userId="153539f6-ffbd-4437-80c2-9a3f58fb11d4" providerId="ADAL" clId="{7A6F4373-FEFD-4883-89E3-83268A4F088F}" dt="2021-04-13T11:00:14.458" v="18"/>
        <pc:sldMkLst>
          <pc:docMk/>
          <pc:sldMk cId="176058127" sldId="2616"/>
        </pc:sldMkLst>
      </pc:sldChg>
      <pc:sldChg chg="modSp modNotesTx">
        <pc:chgData name="Kaijisse Waaijer" userId="153539f6-ffbd-4437-80c2-9a3f58fb11d4" providerId="ADAL" clId="{7A6F4373-FEFD-4883-89E3-83268A4F088F}" dt="2021-04-13T11:00:37.591" v="22" actId="313"/>
        <pc:sldMkLst>
          <pc:docMk/>
          <pc:sldMk cId="775050641" sldId="2620"/>
        </pc:sldMkLst>
        <pc:spChg chg="mod">
          <ac:chgData name="Kaijisse Waaijer" userId="153539f6-ffbd-4437-80c2-9a3f58fb11d4" providerId="ADAL" clId="{7A6F4373-FEFD-4883-89E3-83268A4F088F}" dt="2021-04-13T11:00:37.591" v="22" actId="313"/>
          <ac:spMkLst>
            <pc:docMk/>
            <pc:sldMk cId="775050641" sldId="2620"/>
            <ac:spMk id="15" creationId="{A44031F8-9467-4CC8-B37B-A13B3259D790}"/>
          </ac:spMkLst>
        </pc:spChg>
      </pc:sldChg>
      <pc:sldChg chg="modNotesTx">
        <pc:chgData name="Kaijisse Waaijer" userId="153539f6-ffbd-4437-80c2-9a3f58fb11d4" providerId="ADAL" clId="{7A6F4373-FEFD-4883-89E3-83268A4F088F}" dt="2021-04-13T11:00:02.546" v="14"/>
        <pc:sldMkLst>
          <pc:docMk/>
          <pc:sldMk cId="1189570632" sldId="3143"/>
        </pc:sldMkLst>
      </pc:sldChg>
      <pc:sldChg chg="modNotesTx">
        <pc:chgData name="Kaijisse Waaijer" userId="153539f6-ffbd-4437-80c2-9a3f58fb11d4" providerId="ADAL" clId="{7A6F4373-FEFD-4883-89E3-83268A4F088F}" dt="2021-04-13T11:00:23.063" v="20"/>
        <pc:sldMkLst>
          <pc:docMk/>
          <pc:sldMk cId="2590897230" sldId="3149"/>
        </pc:sldMkLst>
      </pc:sldChg>
      <pc:sldChg chg="modNotesTx">
        <pc:chgData name="Kaijisse Waaijer" userId="153539f6-ffbd-4437-80c2-9a3f58fb11d4" providerId="ADAL" clId="{7A6F4373-FEFD-4883-89E3-83268A4F088F}" dt="2021-04-13T11:00:41.902" v="23" actId="2"/>
        <pc:sldMkLst>
          <pc:docMk/>
          <pc:sldMk cId="1788879851" sldId="3157"/>
        </pc:sldMkLst>
      </pc:sldChg>
    </pc:docChg>
  </pc:docChgLst>
  <pc:docChgLst>
    <pc:chgData name="Chris Testa-O Neill" userId="5bbc7867-2897-41b3-9195-1c81bf62a82b" providerId="ADAL" clId="{429C4CDD-B715-4006-B47A-657451F45E78}"/>
    <pc:docChg chg="undo custSel modSld">
      <pc:chgData name="Chris Testa-O Neill" userId="5bbc7867-2897-41b3-9195-1c81bf62a82b" providerId="ADAL" clId="{429C4CDD-B715-4006-B47A-657451F45E78}" dt="2021-03-23T19:21:33.800" v="5203" actId="20577"/>
      <pc:docMkLst>
        <pc:docMk/>
      </pc:docMkLst>
      <pc:sldChg chg="addSp delSp modSp mod modNotesTx">
        <pc:chgData name="Chris Testa-O Neill" userId="5bbc7867-2897-41b3-9195-1c81bf62a82b" providerId="ADAL" clId="{429C4CDD-B715-4006-B47A-657451F45E78}" dt="2021-03-23T19:00:49.861" v="3592" actId="20577"/>
        <pc:sldMkLst>
          <pc:docMk/>
          <pc:sldMk cId="2968836778" sldId="632"/>
        </pc:sldMkLst>
        <pc:spChg chg="add del mod">
          <ac:chgData name="Chris Testa-O Neill" userId="5bbc7867-2897-41b3-9195-1c81bf62a82b" providerId="ADAL" clId="{429C4CDD-B715-4006-B47A-657451F45E78}" dt="2021-03-23T16:50:30.143" v="41" actId="478"/>
          <ac:spMkLst>
            <pc:docMk/>
            <pc:sldMk cId="2968836778" sldId="632"/>
            <ac:spMk id="11" creationId="{C95A9FF4-7C79-45A6-A559-8950BBBB0806}"/>
          </ac:spMkLst>
        </pc:spChg>
        <pc:spChg chg="add del mod">
          <ac:chgData name="Chris Testa-O Neill" userId="5bbc7867-2897-41b3-9195-1c81bf62a82b" providerId="ADAL" clId="{429C4CDD-B715-4006-B47A-657451F45E78}" dt="2021-03-23T17:35:56.496" v="1524" actId="478"/>
          <ac:spMkLst>
            <pc:docMk/>
            <pc:sldMk cId="2968836778" sldId="632"/>
            <ac:spMk id="13" creationId="{99DC2A52-3A94-44CC-8322-E4FAB64BC70E}"/>
          </ac:spMkLst>
        </pc:spChg>
        <pc:spChg chg="add mod">
          <ac:chgData name="Chris Testa-O Neill" userId="5bbc7867-2897-41b3-9195-1c81bf62a82b" providerId="ADAL" clId="{429C4CDD-B715-4006-B47A-657451F45E78}" dt="2021-03-23T19:00:49.861" v="3592" actId="20577"/>
          <ac:spMkLst>
            <pc:docMk/>
            <pc:sldMk cId="2968836778" sldId="632"/>
            <ac:spMk id="14" creationId="{A8D99F04-8F9D-4AD7-B90F-04AFEC931B74}"/>
          </ac:spMkLst>
        </pc:spChg>
        <pc:spChg chg="add del mod">
          <ac:chgData name="Chris Testa-O Neill" userId="5bbc7867-2897-41b3-9195-1c81bf62a82b" providerId="ADAL" clId="{429C4CDD-B715-4006-B47A-657451F45E78}" dt="2021-03-23T17:35:54.917" v="1523" actId="478"/>
          <ac:spMkLst>
            <pc:docMk/>
            <pc:sldMk cId="2968836778" sldId="632"/>
            <ac:spMk id="23" creationId="{00000000-0000-0000-0000-000000000000}"/>
          </ac:spMkLst>
        </pc:spChg>
        <pc:grpChg chg="del">
          <ac:chgData name="Chris Testa-O Neill" userId="5bbc7867-2897-41b3-9195-1c81bf62a82b" providerId="ADAL" clId="{429C4CDD-B715-4006-B47A-657451F45E78}" dt="2021-03-23T16:48:53.344" v="28" actId="478"/>
          <ac:grpSpMkLst>
            <pc:docMk/>
            <pc:sldMk cId="2968836778" sldId="632"/>
            <ac:grpSpMk id="4" creationId="{EEB0E400-4BA8-4E6B-AAA0-322B32DC999C}"/>
          </ac:grpSpMkLst>
        </pc:grpChg>
        <pc:grpChg chg="add mod">
          <ac:chgData name="Chris Testa-O Neill" userId="5bbc7867-2897-41b3-9195-1c81bf62a82b" providerId="ADAL" clId="{429C4CDD-B715-4006-B47A-657451F45E78}" dt="2021-03-23T18:51:54.032" v="2783" actId="14100"/>
          <ac:grpSpMkLst>
            <pc:docMk/>
            <pc:sldMk cId="2968836778" sldId="632"/>
            <ac:grpSpMk id="15" creationId="{98ED824A-827E-41A9-914F-1A6264B46222}"/>
          </ac:grpSpMkLst>
        </pc:grpChg>
        <pc:picChg chg="add mod modCrop">
          <ac:chgData name="Chris Testa-O Neill" userId="5bbc7867-2897-41b3-9195-1c81bf62a82b" providerId="ADAL" clId="{429C4CDD-B715-4006-B47A-657451F45E78}" dt="2021-03-23T18:49:45.493" v="2706" actId="14100"/>
          <ac:picMkLst>
            <pc:docMk/>
            <pc:sldMk cId="2968836778" sldId="632"/>
            <ac:picMk id="3" creationId="{FA887EF4-52CA-4C8F-99F7-EEA7F77A086F}"/>
          </ac:picMkLst>
        </pc:picChg>
      </pc:sldChg>
      <pc:sldChg chg="addSp delSp modSp mod">
        <pc:chgData name="Chris Testa-O Neill" userId="5bbc7867-2897-41b3-9195-1c81bf62a82b" providerId="ADAL" clId="{429C4CDD-B715-4006-B47A-657451F45E78}" dt="2021-03-23T18:45:42.246" v="2705" actId="20577"/>
        <pc:sldMkLst>
          <pc:docMk/>
          <pc:sldMk cId="2062531052" sldId="670"/>
        </pc:sldMkLst>
        <pc:graphicFrameChg chg="mod modGraphic">
          <ac:chgData name="Chris Testa-O Neill" userId="5bbc7867-2897-41b3-9195-1c81bf62a82b" providerId="ADAL" clId="{429C4CDD-B715-4006-B47A-657451F45E78}" dt="2021-03-23T18:45:42.246" v="2705" actId="20577"/>
          <ac:graphicFrameMkLst>
            <pc:docMk/>
            <pc:sldMk cId="2062531052" sldId="670"/>
            <ac:graphicFrameMk id="8" creationId="{00000000-0000-0000-0000-000000000000}"/>
          </ac:graphicFrameMkLst>
        </pc:graphicFrameChg>
        <pc:picChg chg="add del mod">
          <ac:chgData name="Chris Testa-O Neill" userId="5bbc7867-2897-41b3-9195-1c81bf62a82b" providerId="ADAL" clId="{429C4CDD-B715-4006-B47A-657451F45E78}" dt="2021-03-23T17:12:27.100" v="341"/>
          <ac:picMkLst>
            <pc:docMk/>
            <pc:sldMk cId="2062531052" sldId="670"/>
            <ac:picMk id="4" creationId="{46421EF4-3983-45DA-80AC-95955A98A491}"/>
          </ac:picMkLst>
        </pc:picChg>
      </pc:sldChg>
      <pc:sldChg chg="modSp mod">
        <pc:chgData name="Chris Testa-O Neill" userId="5bbc7867-2897-41b3-9195-1c81bf62a82b" providerId="ADAL" clId="{429C4CDD-B715-4006-B47A-657451F45E78}" dt="2021-03-23T16:48:39.718" v="14" actId="20577"/>
        <pc:sldMkLst>
          <pc:docMk/>
          <pc:sldMk cId="1668424702" sldId="2580"/>
        </pc:sldMkLst>
        <pc:spChg chg="mod">
          <ac:chgData name="Chris Testa-O Neill" userId="5bbc7867-2897-41b3-9195-1c81bf62a82b" providerId="ADAL" clId="{429C4CDD-B715-4006-B47A-657451F45E78}" dt="2021-03-23T16:48:39.718" v="14" actId="20577"/>
          <ac:spMkLst>
            <pc:docMk/>
            <pc:sldMk cId="1668424702" sldId="2580"/>
            <ac:spMk id="30" creationId="{FEB625CA-EC87-44C2-9BCF-5472AF365B3E}"/>
          </ac:spMkLst>
        </pc:spChg>
      </pc:sldChg>
      <pc:sldChg chg="modSp mod modNotesTx">
        <pc:chgData name="Chris Testa-O Neill" userId="5bbc7867-2897-41b3-9195-1c81bf62a82b" providerId="ADAL" clId="{429C4CDD-B715-4006-B47A-657451F45E78}" dt="2021-03-23T19:21:33.800" v="5203" actId="20577"/>
        <pc:sldMkLst>
          <pc:docMk/>
          <pc:sldMk cId="237335572" sldId="2615"/>
        </pc:sldMkLst>
        <pc:spChg chg="mod">
          <ac:chgData name="Chris Testa-O Neill" userId="5bbc7867-2897-41b3-9195-1c81bf62a82b" providerId="ADAL" clId="{429C4CDD-B715-4006-B47A-657451F45E78}" dt="2021-03-23T19:02:26.047" v="3611" actId="20577"/>
          <ac:spMkLst>
            <pc:docMk/>
            <pc:sldMk cId="237335572" sldId="2615"/>
            <ac:spMk id="6" creationId="{3ECE64AC-5614-4F8D-829D-B13045CF6C7F}"/>
          </ac:spMkLst>
        </pc:spChg>
        <pc:spChg chg="mod">
          <ac:chgData name="Chris Testa-O Neill" userId="5bbc7867-2897-41b3-9195-1c81bf62a82b" providerId="ADAL" clId="{429C4CDD-B715-4006-B47A-657451F45E78}" dt="2021-03-23T17:17:11.151" v="686" actId="20577"/>
          <ac:spMkLst>
            <pc:docMk/>
            <pc:sldMk cId="237335572" sldId="2615"/>
            <ac:spMk id="18" creationId="{3B4629CD-0B11-4BD3-9ABA-B3DFAA47F77F}"/>
          </ac:spMkLst>
        </pc:spChg>
      </pc:sldChg>
      <pc:sldChg chg="modSp mod">
        <pc:chgData name="Chris Testa-O Neill" userId="5bbc7867-2897-41b3-9195-1c81bf62a82b" providerId="ADAL" clId="{429C4CDD-B715-4006-B47A-657451F45E78}" dt="2021-03-23T19:02:00.628" v="3594" actId="20577"/>
        <pc:sldMkLst>
          <pc:docMk/>
          <pc:sldMk cId="176058127" sldId="2616"/>
        </pc:sldMkLst>
        <pc:spChg chg="mod">
          <ac:chgData name="Chris Testa-O Neill" userId="5bbc7867-2897-41b3-9195-1c81bf62a82b" providerId="ADAL" clId="{429C4CDD-B715-4006-B47A-657451F45E78}" dt="2021-03-23T19:02:00.628" v="3594" actId="20577"/>
          <ac:spMkLst>
            <pc:docMk/>
            <pc:sldMk cId="176058127" sldId="2616"/>
            <ac:spMk id="3" creationId="{4E6DA6E8-0BCB-4C18-BE84-7EE92F6D52EF}"/>
          </ac:spMkLst>
        </pc:spChg>
      </pc:sldChg>
      <pc:sldChg chg="modSp mod">
        <pc:chgData name="Chris Testa-O Neill" userId="5bbc7867-2897-41b3-9195-1c81bf62a82b" providerId="ADAL" clId="{429C4CDD-B715-4006-B47A-657451F45E78}" dt="2021-03-23T19:00:37.532" v="3586" actId="20577"/>
        <pc:sldMkLst>
          <pc:docMk/>
          <pc:sldMk cId="775050641" sldId="2620"/>
        </pc:sldMkLst>
        <pc:spChg chg="mod">
          <ac:chgData name="Chris Testa-O Neill" userId="5bbc7867-2897-41b3-9195-1c81bf62a82b" providerId="ADAL" clId="{429C4CDD-B715-4006-B47A-657451F45E78}" dt="2021-03-23T18:58:02.937" v="3353" actId="20577"/>
          <ac:spMkLst>
            <pc:docMk/>
            <pc:sldMk cId="775050641" sldId="2620"/>
            <ac:spMk id="3" creationId="{4EA0743C-930A-461C-88C6-2B2DEF2FC81E}"/>
          </ac:spMkLst>
        </pc:spChg>
        <pc:spChg chg="mod">
          <ac:chgData name="Chris Testa-O Neill" userId="5bbc7867-2897-41b3-9195-1c81bf62a82b" providerId="ADAL" clId="{429C4CDD-B715-4006-B47A-657451F45E78}" dt="2021-03-23T18:59:17.331" v="3459" actId="20577"/>
          <ac:spMkLst>
            <pc:docMk/>
            <pc:sldMk cId="775050641" sldId="2620"/>
            <ac:spMk id="14" creationId="{D0E84749-73DC-41BD-AD65-C56662692F15}"/>
          </ac:spMkLst>
        </pc:spChg>
        <pc:spChg chg="mod">
          <ac:chgData name="Chris Testa-O Neill" userId="5bbc7867-2897-41b3-9195-1c81bf62a82b" providerId="ADAL" clId="{429C4CDD-B715-4006-B47A-657451F45E78}" dt="2021-03-23T19:00:37.532" v="3586" actId="20577"/>
          <ac:spMkLst>
            <pc:docMk/>
            <pc:sldMk cId="775050641" sldId="2620"/>
            <ac:spMk id="15" creationId="{A44031F8-9467-4CC8-B37B-A13B3259D790}"/>
          </ac:spMkLst>
        </pc:spChg>
      </pc:sldChg>
      <pc:sldChg chg="modSp mod modNotesTx">
        <pc:chgData name="Chris Testa-O Neill" userId="5bbc7867-2897-41b3-9195-1c81bf62a82b" providerId="ADAL" clId="{429C4CDD-B715-4006-B47A-657451F45E78}" dt="2021-03-23T17:26:07.884" v="1486" actId="20577"/>
        <pc:sldMkLst>
          <pc:docMk/>
          <pc:sldMk cId="1189570632" sldId="3143"/>
        </pc:sldMkLst>
        <pc:spChg chg="mod">
          <ac:chgData name="Chris Testa-O Neill" userId="5bbc7867-2897-41b3-9195-1c81bf62a82b" providerId="ADAL" clId="{429C4CDD-B715-4006-B47A-657451F45E78}" dt="2021-03-23T16:48:33.208" v="12" actId="20577"/>
          <ac:spMkLst>
            <pc:docMk/>
            <pc:sldMk cId="1189570632" sldId="3143"/>
            <ac:spMk id="4" creationId="{00000000-0000-0000-0000-000000000000}"/>
          </ac:spMkLst>
        </pc:spChg>
      </pc:sldChg>
      <pc:sldChg chg="modSp mod">
        <pc:chgData name="Chris Testa-O Neill" userId="5bbc7867-2897-41b3-9195-1c81bf62a82b" providerId="ADAL" clId="{429C4CDD-B715-4006-B47A-657451F45E78}" dt="2021-03-23T17:21:41.985" v="869" actId="6549"/>
        <pc:sldMkLst>
          <pc:docMk/>
          <pc:sldMk cId="2590897230" sldId="3149"/>
        </pc:sldMkLst>
        <pc:spChg chg="mod">
          <ac:chgData name="Chris Testa-O Neill" userId="5bbc7867-2897-41b3-9195-1c81bf62a82b" providerId="ADAL" clId="{429C4CDD-B715-4006-B47A-657451F45E78}" dt="2021-03-23T17:17:48.094" v="699" actId="20577"/>
          <ac:spMkLst>
            <pc:docMk/>
            <pc:sldMk cId="2590897230" sldId="3149"/>
            <ac:spMk id="6" creationId="{3ECE64AC-5614-4F8D-829D-B13045CF6C7F}"/>
          </ac:spMkLst>
        </pc:spChg>
        <pc:spChg chg="mod">
          <ac:chgData name="Chris Testa-O Neill" userId="5bbc7867-2897-41b3-9195-1c81bf62a82b" providerId="ADAL" clId="{429C4CDD-B715-4006-B47A-657451F45E78}" dt="2021-03-23T17:21:41.985" v="869" actId="6549"/>
          <ac:spMkLst>
            <pc:docMk/>
            <pc:sldMk cId="2590897230" sldId="3149"/>
            <ac:spMk id="11" creationId="{3C50BD9E-2ED8-4A14-A507-7CCFBCC91E76}"/>
          </ac:spMkLst>
        </pc:spChg>
      </pc:sldChg>
      <pc:sldChg chg="modSp mod modNotesTx">
        <pc:chgData name="Chris Testa-O Neill" userId="5bbc7867-2897-41b3-9195-1c81bf62a82b" providerId="ADAL" clId="{429C4CDD-B715-4006-B47A-657451F45E78}" dt="2021-03-23T19:21:04.915" v="5189" actId="20577"/>
        <pc:sldMkLst>
          <pc:docMk/>
          <pc:sldMk cId="1788879851" sldId="3157"/>
        </pc:sldMkLst>
        <pc:spChg chg="mod">
          <ac:chgData name="Chris Testa-O Neill" userId="5bbc7867-2897-41b3-9195-1c81bf62a82b" providerId="ADAL" clId="{429C4CDD-B715-4006-B47A-657451F45E78}" dt="2021-03-23T19:14:52.767" v="4787" actId="6549"/>
          <ac:spMkLst>
            <pc:docMk/>
            <pc:sldMk cId="1788879851" sldId="3157"/>
            <ac:spMk id="32" creationId="{6F30C2D2-037C-4F97-8B6F-C870BA5BECE9}"/>
          </ac:spMkLst>
        </pc:spChg>
        <pc:spChg chg="mod">
          <ac:chgData name="Chris Testa-O Neill" userId="5bbc7867-2897-41b3-9195-1c81bf62a82b" providerId="ADAL" clId="{429C4CDD-B715-4006-B47A-657451F45E78}" dt="2021-03-23T19:17:15.070" v="4901" actId="20577"/>
          <ac:spMkLst>
            <pc:docMk/>
            <pc:sldMk cId="1788879851" sldId="3157"/>
            <ac:spMk id="34" creationId="{F2CE9F32-726A-4A58-8DC8-0FD0A4F140FD}"/>
          </ac:spMkLst>
        </pc:spChg>
        <pc:spChg chg="mod">
          <ac:chgData name="Chris Testa-O Neill" userId="5bbc7867-2897-41b3-9195-1c81bf62a82b" providerId="ADAL" clId="{429C4CDD-B715-4006-B47A-657451F45E78}" dt="2021-03-23T19:18:46.755" v="5027" actId="20577"/>
          <ac:spMkLst>
            <pc:docMk/>
            <pc:sldMk cId="1788879851" sldId="3157"/>
            <ac:spMk id="36" creationId="{6E973A20-F8F2-48E5-BB13-7EA51C39995C}"/>
          </ac:spMkLst>
        </pc:spChg>
        <pc:spChg chg="mod">
          <ac:chgData name="Chris Testa-O Neill" userId="5bbc7867-2897-41b3-9195-1c81bf62a82b" providerId="ADAL" clId="{429C4CDD-B715-4006-B47A-657451F45E78}" dt="2021-03-23T19:20:45.628" v="5187" actId="20577"/>
          <ac:spMkLst>
            <pc:docMk/>
            <pc:sldMk cId="1788879851" sldId="3157"/>
            <ac:spMk id="38" creationId="{188E6351-5119-4305-B17B-FA03DEB26CD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build-reports-using-power-bi-azure-synapse-analyt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it is important to make clear to the students that this module will not deep dive into Power BI. It is intended to provide details on how Power BI integrates with Azure Synapse Analytics. It will also show you how you can improve the performance of the reports making use of some Azure Synapse Analytics features. </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Also share with students that creating visualizations is a task that data engineers are sometimes asked to perform, and that Power BI can be used to create reports and dashboards against Azure Databricks and Azure Data Lakes independently of Azure Synapse Analytics.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endParaRPr lang="en-US" sz="900" b="1" dirty="0"/>
          </a:p>
          <a:p>
            <a:pPr lvl="0" fontAlgn="base"/>
            <a:r>
              <a:rPr lang="en-GB" b="0" i="0" dirty="0"/>
              <a:t>This diagram should be used to show how Azure Synapse Analytics integrates with Power BI. You can begin by discussing how Linked services can be used to connect to a Power BI workspace and this is embedded into Azure Synapse Studio. You can also describe how Power BI datasets can refer to serverless SQL pool and dedicated SQL pool for the source data for the reports. You can then explain the basic working of Power BI, how you initially “Get Data” to retrieve data in the data set and explain to the students how this is used as the basis to create a reports. </a:t>
            </a:r>
          </a:p>
          <a:p>
            <a:pPr lvl="0" fontAlgn="base"/>
            <a:endParaRPr lang="en-GB" sz="900" b="0" i="0" dirty="0"/>
          </a:p>
          <a:p>
            <a:pPr lvl="0" fontAlgn="base"/>
            <a:endParaRPr lang="en-US" sz="900" dirty="0"/>
          </a:p>
          <a:p>
            <a:r>
              <a:rPr lang="en-US" b="1" dirty="0"/>
              <a:t>Instructor notes and guidance</a:t>
            </a:r>
          </a:p>
          <a:p>
            <a:endParaRPr lang="en-US" sz="900" dirty="0"/>
          </a:p>
          <a:p>
            <a:pPr marL="0" marR="0" lvl="0" indent="0" algn="l" defTabSz="932742" rtl="0" eaLnBrk="1" fontAlgn="base" latinLnBrk="0" hangingPunct="1">
              <a:lnSpc>
                <a:spcPct val="90000"/>
              </a:lnSpc>
              <a:spcBef>
                <a:spcPts val="0"/>
              </a:spcBef>
              <a:spcAft>
                <a:spcPts val="340"/>
              </a:spcAft>
              <a:buClrTx/>
              <a:buSzTx/>
              <a:buFontTx/>
              <a:buNone/>
              <a:tabLst/>
              <a:defRPr/>
            </a:pPr>
            <a:r>
              <a:rPr lang="en-US" b="0" i="0" dirty="0"/>
              <a:t>As the focus is </a:t>
            </a:r>
            <a:r>
              <a:rPr lang="en-GB" b="0" i="0" dirty="0">
                <a:solidFill>
                  <a:srgbClr val="171717"/>
                </a:solidFill>
                <a:effectLst/>
                <a:latin typeface="Segoe UI" panose="020B0502040204020203" pitchFamily="34" charset="0"/>
              </a:rPr>
              <a:t>on how Power BI integrates with Azure Synapse Analytics, use this slide to explain the integration, this the key objective of this module. Consider demoing Power BI to the students if you wish for greater impact. </a:t>
            </a:r>
            <a:r>
              <a:rPr lang="en-GB" b="0" i="0" dirty="0"/>
              <a:t>Explain to the student to think about using native Azure Synapse Analytics features to optimize the query performance for the reports held in Power BI using materialized views and result set cache. It may be a repetition of previous content but is a useful timely reminder of how these features can provide benefits to the consumers/business user of the reports. After all, for most people in the business, the reports are how users see the analytical solution, and report the problems.</a:t>
            </a:r>
            <a:endParaRPr lang="en-US" b="0" i="0" dirty="0"/>
          </a:p>
          <a:p>
            <a:pPr lvl="0" fontAlgn="base"/>
            <a:endParaRPr lang="en-US" b="0" i="0"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hlinkClick r:id="rId3"/>
              </a:rPr>
              <a:t>Build reports using Power BI within Azure Synapse Analytics - Learn | Microsoft Docs</a:t>
            </a:r>
            <a:endParaRPr lang="en-US" sz="9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In exercise 1 of this lab, the students will perform common tasks associated with working with Power BI. This will include logging into Power BI through Azure Synapse Analytics, creating datasets and writing queries which will be used as a basis for creating a simple report. The intention is to ensure that the Power BI fundamentals are covered to create a report, the students will not deep dive into the complexities of Power BI.</a:t>
            </a:r>
          </a:p>
          <a:p>
            <a:endParaRPr lang="en-US" dirty="0"/>
          </a:p>
          <a:p>
            <a:r>
              <a:rPr lang="en-US" dirty="0"/>
              <a:t>Once done, in exercise 2 the students will explore the Power BI optimization options that are available, focusing specifically on result-set caching and materialized views as methods to ensure consistent performance of the Power BI report queries against Azure Synapse Analytics.</a:t>
            </a:r>
          </a:p>
          <a:p>
            <a:endParaRPr lang="en-US" dirty="0"/>
          </a:p>
          <a:p>
            <a:r>
              <a:rPr lang="en-US" dirty="0"/>
              <a:t>In exercise 3, the students will create reports against serverless SQL pools and dedicated SQL pools so that they can see the difference between each.</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In this lab, the student will learn how to integrate Power BI with their Azure Synapse workspace to build reports in Power BI. The student will create a new data source and Power BI report in Azure Synapse Studio. Then the student will learn how to improve query performance with materialized views and result-set caching. Finally, the student will explore the data lake with serverless SQL pools and create visualizations against that data in Power BI.</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479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GB" b="0" i="0" dirty="0">
                <a:solidFill>
                  <a:srgbClr val="111111"/>
                </a:solidFill>
                <a:effectLst/>
                <a:latin typeface="Roboto" panose="02000000000000000000" pitchFamily="2" charset="0"/>
              </a:rPr>
              <a:t>The </a:t>
            </a:r>
            <a:r>
              <a:rPr lang="en-GB" b="1" i="0" dirty="0">
                <a:solidFill>
                  <a:srgbClr val="111111"/>
                </a:solidFill>
                <a:effectLst/>
                <a:latin typeface="Roboto" panose="02000000000000000000" pitchFamily="2" charset="0"/>
              </a:rPr>
              <a:t>Power BI Desktop Source (PBIDS) </a:t>
            </a:r>
            <a:r>
              <a:rPr lang="en-GB" b="0" i="0" dirty="0">
                <a:solidFill>
                  <a:srgbClr val="111111"/>
                </a:solidFill>
                <a:effectLst/>
                <a:latin typeface="Roboto" panose="02000000000000000000" pitchFamily="2" charset="0"/>
              </a:rPr>
              <a:t>file is the file you download and is a JSON object file that aids users connecting to data sources</a:t>
            </a:r>
            <a:br>
              <a:rPr lang="en-GB" b="0" i="0" dirty="0">
                <a:solidFill>
                  <a:srgbClr val="24292E"/>
                </a:solidFill>
                <a:effectLst/>
                <a:latin typeface="-apple-system"/>
              </a:rPr>
            </a:br>
            <a:endParaRPr lang="en-US" dirty="0"/>
          </a:p>
          <a:p>
            <a:r>
              <a:rPr lang="en-US" dirty="0"/>
              <a:t>Question 2 – </a:t>
            </a:r>
            <a:r>
              <a:rPr lang="en-US" sz="900" b="1" dirty="0">
                <a:solidFill>
                  <a:schemeClr val="tx1"/>
                </a:solidFill>
              </a:rPr>
              <a:t>DirectQuery</a:t>
            </a:r>
            <a:br>
              <a:rPr lang="en-US" sz="900" dirty="0">
                <a:solidFill>
                  <a:schemeClr val="tx1"/>
                </a:solidFill>
              </a:rPr>
            </a:br>
            <a:endParaRPr lang="en-US" dirty="0"/>
          </a:p>
          <a:p>
            <a:r>
              <a:rPr lang="en-US" dirty="0"/>
              <a:t>Question 3 – </a:t>
            </a:r>
            <a:r>
              <a:rPr lang="en-GB" b="1" dirty="0"/>
              <a:t>SQL requests </a:t>
            </a:r>
            <a:r>
              <a:rPr lang="en-GB" dirty="0"/>
              <a:t>allows you to look at the queries behind your visualizations to see if they are performant</a:t>
            </a:r>
          </a:p>
          <a:p>
            <a:endParaRPr lang="en-GB" dirty="0"/>
          </a:p>
          <a:p>
            <a:r>
              <a:rPr lang="en-GB" dirty="0"/>
              <a:t>Question 4 – </a:t>
            </a:r>
            <a:r>
              <a:rPr lang="en-GB" b="0" i="0" dirty="0">
                <a:solidFill>
                  <a:srgbClr val="6A737D"/>
                </a:solidFill>
                <a:effectLst/>
                <a:latin typeface="-apple-system"/>
              </a:rPr>
              <a:t>The operations to create result set cache and retrieve data from the cache happen on the </a:t>
            </a:r>
            <a:r>
              <a:rPr lang="en-GB" b="1" i="0" dirty="0">
                <a:solidFill>
                  <a:srgbClr val="6A737D"/>
                </a:solidFill>
                <a:effectLst/>
                <a:latin typeface="-apple-system"/>
              </a:rPr>
              <a:t>control node of a Synapse SQL pool instance.</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25327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2655268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22916325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18421170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29847697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2438367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162676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11023537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161834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36831504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30041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15781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889127690"/>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learn/certifications/data-analyst-associat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5.wmf"/><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21" Type="http://schemas.openxmlformats.org/officeDocument/2006/relationships/image" Target="../media/image35.emf"/><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32.xml"/><Relationship Id="rId6" Type="http://schemas.openxmlformats.org/officeDocument/2006/relationships/image" Target="../media/image20.svg"/><Relationship Id="rId11" Type="http://schemas.openxmlformats.org/officeDocument/2006/relationships/image" Target="../media/image25.sv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sv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svg"/><Relationship Id="rId9" Type="http://schemas.openxmlformats.org/officeDocument/2006/relationships/image" Target="../media/image23.svg"/><Relationship Id="rId14" Type="http://schemas.openxmlformats.org/officeDocument/2006/relationships/image" Target="../media/image28.svg"/><Relationship Id="rId22"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531117491"/>
              </p:ext>
            </p:extLst>
          </p:nvPr>
        </p:nvGraphicFramePr>
        <p:xfrm>
          <a:off x="439738" y="1143476"/>
          <a:ext cx="11571287" cy="481326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Build reports using Power BI integration with Azure Synapse Analytics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10 – 15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Professionals, Data Architects, Business Intelligence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This module is not intended to teach students how to use Power BI</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This module is intended to show how Power BI integrates with Azure Synapse Analytics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how to integrate a Power BI workspace into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how Power BI can reference Azure Synapse Analytics datasets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know how to optimize and improve Power BI performance in Azure Synapse Analytics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should feel that they can work with Power BI inside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they understand the performance optimization options available</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integrate a Power BI workspace into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implement options to improve Power BI performance</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42726"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Build reports using Power BI integration with Azure Synapse Analytics</a:t>
            </a:r>
            <a:endParaRPr lang="en-US" sz="2000" dirty="0">
              <a:latin typeface="+mj-lt"/>
              <a:cs typeface="Segoe UI Semilight"/>
            </a:endParaRP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13620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if you want to learn more about Power BI, review the [</a:t>
            </a:r>
            <a:r>
              <a:rPr lang="en-US" sz="2200" spc="0" dirty="0">
                <a:latin typeface="+mn-lt"/>
                <a:hlinkClick r:id="rId3"/>
              </a:rPr>
              <a:t>Microsoft </a:t>
            </a:r>
            <a:r>
              <a:rPr lang="en-GB" sz="2200" spc="0" dirty="0">
                <a:latin typeface="+mn-lt"/>
                <a:hlinkClick r:id="rId3"/>
              </a:rPr>
              <a:t>Data Analyst Associate Certification</a:t>
            </a:r>
            <a:r>
              <a:rPr lang="en-US" sz="2200" spc="0" dirty="0">
                <a:latin typeface="+mn-lt"/>
              </a:rPr>
              <a:t>] for detailed information on how you can deep dive into Power BI. </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859692"/>
            <a:ext cx="5756694" cy="1828800"/>
          </a:xfrm>
        </p:spPr>
        <p:txBody>
          <a:bodyPr/>
          <a:lstStyle/>
          <a:p>
            <a:r>
              <a:rPr lang="en-US" dirty="0"/>
              <a:t>DP-203T00: </a:t>
            </a:r>
            <a:br>
              <a:rPr lang="en-US" dirty="0"/>
            </a:br>
            <a:r>
              <a:rPr lang="en-GB" sz="4800" dirty="0"/>
              <a:t>Build reports using Power BI integration with Azure Synapse Analytics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3"/>
          <a:stretch>
            <a:fillRect/>
          </a:stretch>
        </p:blipFill>
        <p:spPr>
          <a:xfrm>
            <a:off x="510163" y="133197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85257" y="1438894"/>
            <a:ext cx="10224180" cy="738664"/>
          </a:xfrm>
          <a:prstGeom prst="rect">
            <a:avLst/>
          </a:prstGeom>
          <a:noFill/>
        </p:spPr>
        <p:txBody>
          <a:bodyPr wrap="square" lIns="0" tIns="0" rIns="0" bIns="0" rtlCol="0" anchor="ctr">
            <a:spAutoFit/>
          </a:bodyPr>
          <a:lstStyle/>
          <a:p>
            <a:pPr>
              <a:defRPr/>
            </a:pPr>
            <a:r>
              <a:rPr lang="en-US" sz="2400" dirty="0">
                <a:solidFill>
                  <a:srgbClr val="000000"/>
                </a:solidFill>
                <a:latin typeface="Segoe UI"/>
              </a:rPr>
              <a:t>Lesson 01 – </a:t>
            </a:r>
            <a:r>
              <a:rPr lang="en-GB" sz="2400" dirty="0"/>
              <a:t>Build reports using Power BI integration with Azure Synapse Analytics</a:t>
            </a:r>
            <a:endParaRPr lang="en-US" sz="2400" kern="1200" dirty="0">
              <a:solidFill>
                <a:schemeClr val="tx1"/>
              </a:solidFill>
              <a:latin typeface="+mn-lt"/>
              <a:ea typeface="+mn-ea"/>
              <a:cs typeface="+mn-cs"/>
            </a:endParaRPr>
          </a:p>
        </p:txBody>
      </p:sp>
      <p:pic>
        <p:nvPicPr>
          <p:cNvPr id="2" name="Picture 2">
            <a:extLst>
              <a:ext uri="{FF2B5EF4-FFF2-40B4-BE49-F238E27FC236}">
                <a16:creationId xmlns:a16="http://schemas.microsoft.com/office/drawing/2014/main" id="{F477DA54-3918-46F2-A8DA-B62F248B775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8887" y="1331976"/>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D1FA-B2D3-4A63-925B-C0E2A4081D49}"/>
              </a:ext>
            </a:extLst>
          </p:cNvPr>
          <p:cNvSpPr>
            <a:spLocks noGrp="1"/>
          </p:cNvSpPr>
          <p:nvPr>
            <p:ph type="title"/>
          </p:nvPr>
        </p:nvSpPr>
        <p:spPr/>
        <p:txBody>
          <a:bodyPr/>
          <a:lstStyle/>
          <a:p>
            <a:r>
              <a:rPr lang="en-GB" dirty="0"/>
              <a:t>Azure Synapse Analytics and Power BI integration</a:t>
            </a:r>
          </a:p>
        </p:txBody>
      </p:sp>
      <p:grpSp>
        <p:nvGrpSpPr>
          <p:cNvPr id="15" name="Group 14" descr="This image shows how Azure Synapse Analytics integrates with Power BI. On the left hand side within Synapse Studio, the reports authoring is shown. Through the Power BI linked service, it's integrated with Power BI Online in the Power BI workspace where reports and datasets are shown. Through the Power BI Linked Service you can also integrate with Power BI Desktop Datasets. In the Synapse Analytics Environment the data can come from a Data Lake which can connect to the SQL serverless or dedicated SQL pool to connect to Power BI desktop datasets. ">
            <a:extLst>
              <a:ext uri="{FF2B5EF4-FFF2-40B4-BE49-F238E27FC236}">
                <a16:creationId xmlns:a16="http://schemas.microsoft.com/office/drawing/2014/main" id="{98ED824A-827E-41A9-914F-1A6264B46222}"/>
              </a:ext>
            </a:extLst>
          </p:cNvPr>
          <p:cNvGrpSpPr/>
          <p:nvPr/>
        </p:nvGrpSpPr>
        <p:grpSpPr>
          <a:xfrm>
            <a:off x="826173" y="1329003"/>
            <a:ext cx="10773016" cy="5552550"/>
            <a:chOff x="414937" y="1076907"/>
            <a:chExt cx="10376203" cy="5346151"/>
          </a:xfrm>
        </p:grpSpPr>
        <p:pic>
          <p:nvPicPr>
            <p:cNvPr id="3" name="Picture 2">
              <a:extLst>
                <a:ext uri="{FF2B5EF4-FFF2-40B4-BE49-F238E27FC236}">
                  <a16:creationId xmlns:a16="http://schemas.microsoft.com/office/drawing/2014/main" id="{FA887EF4-52CA-4C8F-99F7-EEA7F77A086F}"/>
                </a:ext>
              </a:extLst>
            </p:cNvPr>
            <p:cNvPicPr>
              <a:picLocks noChangeAspect="1"/>
            </p:cNvPicPr>
            <p:nvPr/>
          </p:nvPicPr>
          <p:blipFill rotWithShape="1">
            <a:blip r:embed="rId3"/>
            <a:srcRect t="16997"/>
            <a:stretch/>
          </p:blipFill>
          <p:spPr>
            <a:xfrm>
              <a:off x="414937" y="1076907"/>
              <a:ext cx="10376203" cy="4970425"/>
            </a:xfrm>
            <a:prstGeom prst="rect">
              <a:avLst/>
            </a:prstGeom>
          </p:spPr>
        </p:pic>
        <p:sp>
          <p:nvSpPr>
            <p:cNvPr id="14" name="TextBox 13">
              <a:extLst>
                <a:ext uri="{FF2B5EF4-FFF2-40B4-BE49-F238E27FC236}">
                  <a16:creationId xmlns:a16="http://schemas.microsoft.com/office/drawing/2014/main" id="{A8D99F04-8F9D-4AD7-B90F-04AFEC931B74}"/>
                </a:ext>
              </a:extLst>
            </p:cNvPr>
            <p:cNvSpPr txBox="1"/>
            <p:nvPr/>
          </p:nvSpPr>
          <p:spPr>
            <a:xfrm>
              <a:off x="2720148" y="4733365"/>
              <a:ext cx="4310743" cy="1689693"/>
            </a:xfrm>
            <a:prstGeom prst="rect">
              <a:avLst/>
            </a:prstGeom>
            <a:noFill/>
          </p:spPr>
          <p:txBody>
            <a:bodyPr wrap="square" lIns="182880" tIns="146304" rIns="182880" bIns="146304" rtlCol="0">
              <a:spAutoFit/>
            </a:bodyPr>
            <a:lstStyle/>
            <a:p>
              <a:pPr>
                <a:lnSpc>
                  <a:spcPct val="90000"/>
                </a:lnSpc>
                <a:spcAft>
                  <a:spcPts val="600"/>
                </a:spcAft>
              </a:pPr>
              <a:r>
                <a:rPr lang="en-GB" sz="2000" b="1" dirty="0">
                  <a:gradFill>
                    <a:gsLst>
                      <a:gs pos="2917">
                        <a:schemeClr val="tx1"/>
                      </a:gs>
                      <a:gs pos="30000">
                        <a:schemeClr val="tx1"/>
                      </a:gs>
                    </a:gsLst>
                    <a:lin ang="5400000" scaled="0"/>
                  </a:gradFill>
                </a:rPr>
                <a:t>Optimize with:</a:t>
              </a:r>
            </a:p>
            <a:p>
              <a:pPr marL="342900" indent="-342900">
                <a:lnSpc>
                  <a:spcPct val="90000"/>
                </a:lnSpc>
                <a:spcAft>
                  <a:spcPts val="600"/>
                </a:spcAft>
                <a:buFont typeface="Arial" panose="020B0604020202020204" pitchFamily="34" charset="0"/>
                <a:buChar char="•"/>
              </a:pPr>
              <a:r>
                <a:rPr lang="en-GB" sz="2000" dirty="0">
                  <a:gradFill>
                    <a:gsLst>
                      <a:gs pos="2917">
                        <a:schemeClr val="tx1"/>
                      </a:gs>
                      <a:gs pos="30000">
                        <a:schemeClr val="tx1"/>
                      </a:gs>
                    </a:gsLst>
                    <a:lin ang="5400000" scaled="0"/>
                  </a:gradFill>
                </a:rPr>
                <a:t>Materialized views</a:t>
              </a:r>
            </a:p>
            <a:p>
              <a:pPr marL="342900" indent="-342900">
                <a:lnSpc>
                  <a:spcPct val="90000"/>
                </a:lnSpc>
                <a:spcAft>
                  <a:spcPts val="600"/>
                </a:spcAft>
                <a:buFont typeface="Arial" panose="020B0604020202020204" pitchFamily="34" charset="0"/>
                <a:buChar char="•"/>
              </a:pPr>
              <a:r>
                <a:rPr lang="en-GB" sz="2000" dirty="0">
                  <a:gradFill>
                    <a:gsLst>
                      <a:gs pos="2917">
                        <a:schemeClr val="tx1"/>
                      </a:gs>
                      <a:gs pos="30000">
                        <a:schemeClr val="tx1"/>
                      </a:gs>
                    </a:gsLst>
                    <a:lin ang="5400000" scaled="0"/>
                  </a:gradFill>
                </a:rPr>
                <a:t>Result-set caching</a:t>
              </a:r>
            </a:p>
            <a:p>
              <a:pPr>
                <a:lnSpc>
                  <a:spcPct val="90000"/>
                </a:lnSpc>
                <a:spcAft>
                  <a:spcPts val="600"/>
                </a:spcAft>
              </a:pPr>
              <a:endParaRPr lang="en-GB" sz="24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a:t>
            </a:r>
            <a:r>
              <a:rPr lang="en-GB" sz="2400" dirty="0">
                <a:cs typeface="Segoe UI Semilight"/>
              </a:rPr>
              <a:t>Power BI and Azure Synapse Analytics can be brought together to provide integrated visualizations within Azure Synapse Analytics ? </a:t>
            </a:r>
          </a:p>
          <a:p>
            <a:pPr>
              <a:spcAft>
                <a:spcPts val="600"/>
              </a:spcAft>
            </a:pPr>
            <a:r>
              <a:rPr lang="en-US" sz="2400" dirty="0">
                <a:solidFill>
                  <a:schemeClr val="tx2"/>
                </a:solidFill>
              </a:rPr>
              <a:t>A01 – Workspace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a:t>
            </a:r>
            <a:r>
              <a:rPr lang="en-GB" sz="2400" dirty="0">
                <a:cs typeface="Segoe UI Semilight"/>
              </a:rPr>
              <a:t>In which hub of Azure Synapse Studio can you create and author Power BI reports?</a:t>
            </a:r>
          </a:p>
          <a:p>
            <a:pPr>
              <a:spcAft>
                <a:spcPts val="600"/>
              </a:spcAft>
            </a:pPr>
            <a:r>
              <a:rPr lang="en-US" sz="2400" dirty="0">
                <a:solidFill>
                  <a:schemeClr val="tx2"/>
                </a:solidFill>
              </a:rPr>
              <a:t>A02 – The Develop hub</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554272"/>
          </a:xfrm>
          <a:prstGeom prst="rect">
            <a:avLst/>
          </a:prstGeom>
          <a:noFill/>
        </p:spPr>
        <p:txBody>
          <a:bodyPr wrap="square" lIns="0" tIns="0" rIns="0" bIns="0" rtlCol="0">
            <a:spAutoFit/>
          </a:bodyPr>
          <a:lstStyle/>
          <a:p>
            <a:pPr>
              <a:spcAft>
                <a:spcPts val="600"/>
              </a:spcAft>
            </a:pPr>
            <a:r>
              <a:rPr lang="en-US" sz="2400" dirty="0">
                <a:cs typeface="Segoe UI Semilight"/>
              </a:rPr>
              <a:t>Q03 – </a:t>
            </a:r>
            <a:r>
              <a:rPr lang="en-GB" sz="2400" dirty="0">
                <a:cs typeface="Segoe UI Semilight"/>
              </a:rPr>
              <a:t>Which Azure Synapse Analytics performance optimization can be used to enable instant query response time predictable and repetitive query patterns?</a:t>
            </a:r>
            <a:endParaRPr lang="en-US" sz="2400" dirty="0">
              <a:cs typeface="Segoe UI Semilight"/>
            </a:endParaRPr>
          </a:p>
          <a:p>
            <a:pPr>
              <a:spcAft>
                <a:spcPts val="600"/>
              </a:spcAft>
              <a:buSzPct val="100000"/>
            </a:pPr>
            <a:r>
              <a:rPr lang="en-US" sz="2400" dirty="0">
                <a:solidFill>
                  <a:schemeClr val="tx2"/>
                </a:solidFill>
              </a:rPr>
              <a:t>A03 – Result-set caching</a:t>
            </a:r>
          </a:p>
        </p:txBody>
      </p:sp>
      <p:pic>
        <p:nvPicPr>
          <p:cNvPr id="4" name="Picture 2">
            <a:extLst>
              <a:ext uri="{FF2B5EF4-FFF2-40B4-BE49-F238E27FC236}">
                <a16:creationId xmlns:a16="http://schemas.microsoft.com/office/drawing/2014/main" id="{D8B3731F-BAA9-40BD-8821-3A6B20D89BD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1686406"/>
            <a:ext cx="933776" cy="933776"/>
          </a:xfrm>
          <a:prstGeom prst="rect">
            <a:avLst/>
          </a:prstGeom>
        </p:spPr>
      </p:pic>
      <p:pic>
        <p:nvPicPr>
          <p:cNvPr id="5" name="Picture 2">
            <a:extLst>
              <a:ext uri="{FF2B5EF4-FFF2-40B4-BE49-F238E27FC236}">
                <a16:creationId xmlns:a16="http://schemas.microsoft.com/office/drawing/2014/main" id="{0F8322EE-9872-4341-A7E7-8D7B09952EC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3428277"/>
            <a:ext cx="933776" cy="933776"/>
          </a:xfrm>
          <a:prstGeom prst="rect">
            <a:avLst/>
          </a:prstGeom>
        </p:spPr>
      </p:pic>
      <p:pic>
        <p:nvPicPr>
          <p:cNvPr id="6" name="Picture 2">
            <a:extLst>
              <a:ext uri="{FF2B5EF4-FFF2-40B4-BE49-F238E27FC236}">
                <a16:creationId xmlns:a16="http://schemas.microsoft.com/office/drawing/2014/main" id="{0A50778D-8508-43C0-92DF-59FBC6242DB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7953" y="5182991"/>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sz="2800" dirty="0"/>
              <a:t>Build reports using Power BI integration with Azure Synapse Analytics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53888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000" spc="0" dirty="0">
                <a:latin typeface="+mn-lt"/>
              </a:rPr>
              <a:t>In this lab, </a:t>
            </a:r>
            <a:r>
              <a:rPr lang="en-GB" sz="2000" spc="0" dirty="0">
                <a:latin typeface="+mn-lt"/>
              </a:rPr>
              <a:t>the student will learn how to integrate Power BI with their Azure Synapse workspace to build reports in Power BI. The student will create a new data source and Power BI report in Azure Synapse Studio. Then the student will learn how to improve query performance with materialized views and result-set caching. Finally, the student will explore the data lake with serverless SQL pools and create visualizations against that data in Power BI.</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8240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Build reports using Power BI integration with Azure Synapse Analytics</a:t>
            </a:r>
            <a:endParaRPr lang="en-US" sz="2000" dirty="0">
              <a:latin typeface="+mj-lt"/>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16 Overview</a:t>
            </a:r>
          </a:p>
        </p:txBody>
      </p:sp>
      <p:grpSp>
        <p:nvGrpSpPr>
          <p:cNvPr id="16" name="Group 15" descr="This image represents the data lake used in the lab that contains a folder with csv and parquet files.">
            <a:extLst>
              <a:ext uri="{FF2B5EF4-FFF2-40B4-BE49-F238E27FC236}">
                <a16:creationId xmlns:a16="http://schemas.microsoft.com/office/drawing/2014/main" id="{65FBC092-BCD3-49A8-BD56-DB52C0561CA2}"/>
              </a:ext>
            </a:extLst>
          </p:cNvPr>
          <p:cNvGrpSpPr/>
          <p:nvPr/>
        </p:nvGrpSpPr>
        <p:grpSpPr>
          <a:xfrm>
            <a:off x="29317" y="1230135"/>
            <a:ext cx="4608676" cy="2051247"/>
            <a:chOff x="29317" y="1230135"/>
            <a:chExt cx="4608676" cy="2051247"/>
          </a:xfrm>
        </p:grpSpPr>
        <p:sp>
          <p:nvSpPr>
            <p:cNvPr id="31" name="Rectangle: Rounded Corners 30" descr="This image represents the data lake used in the lab that contains a folder with csv and parquet files.">
              <a:extLst>
                <a:ext uri="{FF2B5EF4-FFF2-40B4-BE49-F238E27FC236}">
                  <a16:creationId xmlns:a16="http://schemas.microsoft.com/office/drawing/2014/main" id="{68DE5711-7892-4972-A3B7-82BDFED9FE5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This image represents the data lake used in the lab that contains a folder with csv and parquet files.">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4540" y="1767738"/>
              <a:ext cx="733721" cy="733721"/>
            </a:xfrm>
            <a:prstGeom prst="rect">
              <a:avLst/>
            </a:prstGeom>
          </p:spPr>
        </p:pic>
        <p:sp>
          <p:nvSpPr>
            <p:cNvPr id="45" name="TextBox 44" descr="This image represents the data lake used in the lab that contains a folder with csv and parquet files.">
              <a:extLst>
                <a:ext uri="{FF2B5EF4-FFF2-40B4-BE49-F238E27FC236}">
                  <a16:creationId xmlns:a16="http://schemas.microsoft.com/office/drawing/2014/main" id="{A61E0C2B-9F11-421A-90C0-ABFB938712C7}"/>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descr="This image represents the data lake used in the lab that contains a folder with csv and parquet files.">
              <a:extLst>
                <a:ext uri="{FF2B5EF4-FFF2-40B4-BE49-F238E27FC236}">
                  <a16:creationId xmlns:a16="http://schemas.microsoft.com/office/drawing/2014/main" id="{7A1284E7-2679-4DD1-B697-BB5270393D9E}"/>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descr="This image represents the data lake used in the lab that contains a folder with csv and parquet files.">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74966" y="2263853"/>
              <a:ext cx="821425" cy="821425"/>
            </a:xfrm>
            <a:prstGeom prst="rect">
              <a:avLst/>
            </a:prstGeom>
          </p:spPr>
        </p:pic>
        <p:sp>
          <p:nvSpPr>
            <p:cNvPr id="48" name="Rectangle 47" descr="This image represents the data lake used in the lab that contains a folder with csv and parquet files.">
              <a:extLst>
                <a:ext uri="{FF2B5EF4-FFF2-40B4-BE49-F238E27FC236}">
                  <a16:creationId xmlns:a16="http://schemas.microsoft.com/office/drawing/2014/main" id="{F55E8824-2C39-4867-A433-B72D2D008CB8}"/>
                </a:ext>
              </a:extLst>
            </p:cNvPr>
            <p:cNvSpPr/>
            <p:nvPr/>
          </p:nvSpPr>
          <p:spPr>
            <a:xfrm>
              <a:off x="2997361" y="2643655"/>
              <a:ext cx="1164649"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Sales (parquet)</a:t>
              </a:r>
            </a:p>
          </p:txBody>
        </p:sp>
        <p:pic>
          <p:nvPicPr>
            <p:cNvPr id="6" name="図 664" descr="This image represents the data lake used in the lab that contains a folder with csv and parquet files.">
              <a:extLst>
                <a:ext uri="{FF2B5EF4-FFF2-40B4-BE49-F238E27FC236}">
                  <a16:creationId xmlns:a16="http://schemas.microsoft.com/office/drawing/2014/main" id="{E299E517-4A86-4B8B-8AB4-DADCCF0C5745}"/>
                </a:ext>
              </a:extLst>
            </p:cNvPr>
            <p:cNvPicPr>
              <a:picLocks noChangeAspect="1"/>
            </p:cNvPicPr>
            <p:nvPr/>
          </p:nvPicPr>
          <p:blipFill>
            <a:blip r:embed="rId7"/>
            <a:stretch>
              <a:fillRect/>
            </a:stretch>
          </p:blipFill>
          <p:spPr>
            <a:xfrm>
              <a:off x="457282" y="1230135"/>
              <a:ext cx="1033930" cy="829257"/>
            </a:xfrm>
            <a:prstGeom prst="rect">
              <a:avLst/>
            </a:prstGeom>
          </p:spPr>
        </p:pic>
        <p:sp>
          <p:nvSpPr>
            <p:cNvPr id="8" name="TextBox 7" descr="This image represents the data lake used in the lab that contains a folder with csv and parquet files.">
              <a:extLst>
                <a:ext uri="{FF2B5EF4-FFF2-40B4-BE49-F238E27FC236}">
                  <a16:creationId xmlns:a16="http://schemas.microsoft.com/office/drawing/2014/main" id="{94829B0F-0464-4913-8727-AD0E132B7E50}"/>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grpSp>
      <p:grpSp>
        <p:nvGrpSpPr>
          <p:cNvPr id="2" name="Group 1" descr="This image represents the Azure Synapse Analytics instance that is used in this lab. Here the dedicated SQL pool and Apache is in focus for this lab&#10;">
            <a:extLst>
              <a:ext uri="{FF2B5EF4-FFF2-40B4-BE49-F238E27FC236}">
                <a16:creationId xmlns:a16="http://schemas.microsoft.com/office/drawing/2014/main" id="{E6A03E1A-662D-41E5-9631-BAA429969A7F}"/>
              </a:ext>
            </a:extLst>
          </p:cNvPr>
          <p:cNvGrpSpPr/>
          <p:nvPr/>
        </p:nvGrpSpPr>
        <p:grpSpPr>
          <a:xfrm>
            <a:off x="41095" y="4210236"/>
            <a:ext cx="9287013" cy="2798645"/>
            <a:chOff x="41095" y="4210236"/>
            <a:chExt cx="9287013" cy="2798645"/>
          </a:xfrm>
        </p:grpSpPr>
        <p:sp>
          <p:nvSpPr>
            <p:cNvPr id="4" name="Rectangle: Rounded Corners 3" descr="This image represents the Azure Synapse Analytics instance that is used in this lab. Here the dedicated SQL pool and Apache is in focus for this lab&#10;">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dedicated SQL pool and Apache is in focus for this lab&#10;">
              <a:extLst>
                <a:ext uri="{FF2B5EF4-FFF2-40B4-BE49-F238E27FC236}">
                  <a16:creationId xmlns:a16="http://schemas.microsoft.com/office/drawing/2014/main" id="{05B997FE-7753-4892-8C97-51F39A7780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dedicated SQL pool and Apache is in focus for this lab&#10;">
              <a:extLst>
                <a:ext uri="{FF2B5EF4-FFF2-40B4-BE49-F238E27FC236}">
                  <a16:creationId xmlns:a16="http://schemas.microsoft.com/office/drawing/2014/main" id="{AE8EC3A1-C2EE-4B95-8E5A-23A12936A0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dedicated SQL pool and Apache is in focus for this lab&#10;">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dedicated SQL pool and Apache is in focus for this lab&#10;">
              <a:extLst>
                <a:ext uri="{FF2B5EF4-FFF2-40B4-BE49-F238E27FC236}">
                  <a16:creationId xmlns:a16="http://schemas.microsoft.com/office/drawing/2014/main" id="{691522F5-E8A9-4857-876D-44194E234D2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dedicated SQL pool and Apache is in focus for this lab&#10;">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pic>
          <p:nvPicPr>
            <p:cNvPr id="37" name="Graphic 36" descr="This image represents the Azure Synapse Analytics instance that is used in this lab. Here the dedicated SQL pool and Apache is in focus for this lab&#10;">
              <a:extLst>
                <a:ext uri="{FF2B5EF4-FFF2-40B4-BE49-F238E27FC236}">
                  <a16:creationId xmlns:a16="http://schemas.microsoft.com/office/drawing/2014/main" id="{A6C82AF7-4DD0-40C9-9192-84330A8DF7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4532" y="5073990"/>
              <a:ext cx="916399" cy="916399"/>
            </a:xfrm>
            <a:prstGeom prst="rect">
              <a:avLst/>
            </a:prstGeom>
          </p:spPr>
        </p:pic>
        <p:sp>
          <p:nvSpPr>
            <p:cNvPr id="53" name="TextBox 52" descr="This image represents the Azure Synapse Analytics instance that is used in this lab. Here the dedicated SQL pool and Apache is in focus for this lab&#10;">
              <a:extLst>
                <a:ext uri="{FF2B5EF4-FFF2-40B4-BE49-F238E27FC236}">
                  <a16:creationId xmlns:a16="http://schemas.microsoft.com/office/drawing/2014/main" id="{B5B7B500-5B8A-4CFA-9BCD-FAF5B5C00E9F}"/>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pic>
          <p:nvPicPr>
            <p:cNvPr id="65" name="Graphic 64" descr="This image represents the Azure Synapse Analytics instance that is used in this lab. Here the dedicated SQL pool and Apache is in focus for this lab&#10;">
              <a:extLst>
                <a:ext uri="{FF2B5EF4-FFF2-40B4-BE49-F238E27FC236}">
                  <a16:creationId xmlns:a16="http://schemas.microsoft.com/office/drawing/2014/main" id="{165A09FB-6C99-4C3E-9AFF-15E899D60A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71838" y="5025966"/>
              <a:ext cx="977092" cy="977092"/>
            </a:xfrm>
            <a:prstGeom prst="rect">
              <a:avLst/>
            </a:prstGeom>
          </p:spPr>
        </p:pic>
        <p:sp>
          <p:nvSpPr>
            <p:cNvPr id="66" name="TextBox 65" descr="This image represents the Azure Synapse Analytics instance that is used in this lab. Here the dedicated SQL pool and Apache is in focus for this lab&#10;">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68" name="TextBox 67" descr="This image represents the Azure Synapse Analytics instance that is used in this lab. Here the dedicated SQL pool and Apache is in focus for this lab&#10;">
              <a:extLst>
                <a:ext uri="{FF2B5EF4-FFF2-40B4-BE49-F238E27FC236}">
                  <a16:creationId xmlns:a16="http://schemas.microsoft.com/office/drawing/2014/main" id="{F073FF03-ED3E-4B62-B680-85F404C46F3C}"/>
                </a:ext>
              </a:extLst>
            </p:cNvPr>
            <p:cNvSpPr txBox="1"/>
            <p:nvPr/>
          </p:nvSpPr>
          <p:spPr>
            <a:xfrm>
              <a:off x="41095" y="5229047"/>
              <a:ext cx="1001647" cy="82007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Synapse Analytics</a:t>
              </a:r>
            </a:p>
          </p:txBody>
        </p:sp>
        <p:sp>
          <p:nvSpPr>
            <p:cNvPr id="69" name="TextBox 68" descr="This image represents the Azure Synapse Analytics instance that is used in this lab. Here the dedicated SQL pool and Apache is in focus for this lab&#10;">
              <a:extLst>
                <a:ext uri="{FF2B5EF4-FFF2-40B4-BE49-F238E27FC236}">
                  <a16:creationId xmlns:a16="http://schemas.microsoft.com/office/drawing/2014/main" id="{5105474E-0B88-4587-84F2-76F7A8795F95}"/>
                </a:ext>
              </a:extLst>
            </p:cNvPr>
            <p:cNvSpPr txBox="1"/>
            <p:nvPr/>
          </p:nvSpPr>
          <p:spPr>
            <a:xfrm>
              <a:off x="3140773" y="6093933"/>
              <a:ext cx="1740851"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pic>
          <p:nvPicPr>
            <p:cNvPr id="11" name="Graphic 10" descr="This image represents the Azure Synapse Analytics instance that is used in this lab. Here the dedicated SQL pool and Apache is in focus for this lab&#10;">
              <a:extLst>
                <a:ext uri="{FF2B5EF4-FFF2-40B4-BE49-F238E27FC236}">
                  <a16:creationId xmlns:a16="http://schemas.microsoft.com/office/drawing/2014/main" id="{8BEBBC4F-94C8-444C-96B2-2DB7F8C48D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88299" y="5003877"/>
              <a:ext cx="450340" cy="450340"/>
            </a:xfrm>
            <a:prstGeom prst="rect">
              <a:avLst/>
            </a:prstGeom>
          </p:spPr>
        </p:pic>
        <p:pic>
          <p:nvPicPr>
            <p:cNvPr id="12" name="Graphic 11" descr="This image represents the Azure Synapse Analytics instance that is used in this lab. Here the dedicated SQL pool and Apache is in focus for this lab&#10;">
              <a:extLst>
                <a:ext uri="{FF2B5EF4-FFF2-40B4-BE49-F238E27FC236}">
                  <a16:creationId xmlns:a16="http://schemas.microsoft.com/office/drawing/2014/main" id="{67E0E579-CE7F-4BC1-BE0B-6971129C62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55562" y="5026090"/>
              <a:ext cx="450340" cy="450340"/>
            </a:xfrm>
            <a:prstGeom prst="rect">
              <a:avLst/>
            </a:prstGeom>
          </p:spPr>
        </p:pic>
        <p:pic>
          <p:nvPicPr>
            <p:cNvPr id="13" name="Graphic 12" descr="This image represents the Azure Synapse Analytics instance that is used in this lab. Here the dedicated SQL pool and Apache is in focus for this lab&#10;">
              <a:extLst>
                <a:ext uri="{FF2B5EF4-FFF2-40B4-BE49-F238E27FC236}">
                  <a16:creationId xmlns:a16="http://schemas.microsoft.com/office/drawing/2014/main" id="{B4D18610-A89A-4708-AAFC-072B2B54CC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6668" y="5034239"/>
              <a:ext cx="450340" cy="450340"/>
            </a:xfrm>
            <a:prstGeom prst="rect">
              <a:avLst/>
            </a:prstGeom>
          </p:spPr>
        </p:pic>
        <p:cxnSp>
          <p:nvCxnSpPr>
            <p:cNvPr id="70" name="Straight Arrow Connector 69" descr="This image represents the Azure Synapse Analytics instance that is used in this lab. Here the dedicated SQL pool and Apache is in focus for this lab&#10;">
              <a:extLst>
                <a:ext uri="{FF2B5EF4-FFF2-40B4-BE49-F238E27FC236}">
                  <a16:creationId xmlns:a16="http://schemas.microsoft.com/office/drawing/2014/main" id="{FE3310EA-D51D-40FE-BD4C-09520E589D85}"/>
                </a:ext>
              </a:extLst>
            </p:cNvPr>
            <p:cNvCxnSpPr>
              <a:cxnSpLocks/>
            </p:cNvCxnSpPr>
            <p:nvPr/>
          </p:nvCxnSpPr>
          <p:spPr>
            <a:xfrm>
              <a:off x="3972347" y="4504801"/>
              <a:ext cx="0" cy="472925"/>
            </a:xfrm>
            <a:prstGeom prst="straightConnector1">
              <a:avLst/>
            </a:prstGeom>
            <a:ln w="38100">
              <a:solidFill>
                <a:schemeClr val="tx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4C0B545-4553-4BCE-AE7B-AA744957F7BD}"/>
                </a:ext>
                <a:ext uri="{C183D7F6-B498-43B3-948B-1728B52AA6E4}">
                  <adec:decorative xmlns:adec="http://schemas.microsoft.com/office/drawing/2017/decorative" val="1"/>
                </a:ext>
              </a:extLst>
            </p:cNvPr>
            <p:cNvCxnSpPr>
              <a:cxnSpLocks/>
            </p:cNvCxnSpPr>
            <p:nvPr/>
          </p:nvCxnSpPr>
          <p:spPr>
            <a:xfrm>
              <a:off x="9328108" y="4469877"/>
              <a:ext cx="0" cy="1201932"/>
            </a:xfrm>
            <a:prstGeom prst="straightConnector1">
              <a:avLst/>
            </a:prstGeom>
            <a:ln w="38100">
              <a:solidFill>
                <a:schemeClr val="tx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descr="This image represents the Azure Synapse Analytics instance that is used in this lab. Here the dedicated SQL pool and Apache is in focus for this lab&#10;">
              <a:extLst>
                <a:ext uri="{FF2B5EF4-FFF2-40B4-BE49-F238E27FC236}">
                  <a16:creationId xmlns:a16="http://schemas.microsoft.com/office/drawing/2014/main" id="{DCD09C17-1A53-4945-83CB-FEF22FD6CF0D}"/>
                </a:ext>
              </a:extLst>
            </p:cNvPr>
            <p:cNvCxnSpPr>
              <a:cxnSpLocks/>
            </p:cNvCxnSpPr>
            <p:nvPr/>
          </p:nvCxnSpPr>
          <p:spPr>
            <a:xfrm>
              <a:off x="1824375" y="4239990"/>
              <a:ext cx="0" cy="7098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4D33C01-DD18-4AE1-B0F8-12A4E1675858}"/>
                </a:ext>
                <a:ext uri="{C183D7F6-B498-43B3-948B-1728B52AA6E4}">
                  <adec:decorative xmlns:adec="http://schemas.microsoft.com/office/drawing/2017/decorative" val="1"/>
                </a:ext>
              </a:extLst>
            </p:cNvPr>
            <p:cNvCxnSpPr>
              <a:cxnSpLocks/>
            </p:cNvCxnSpPr>
            <p:nvPr/>
          </p:nvCxnSpPr>
          <p:spPr>
            <a:xfrm flipH="1">
              <a:off x="3972347" y="4469877"/>
              <a:ext cx="5355761" cy="34924"/>
            </a:xfrm>
            <a:prstGeom prst="straightConnector1">
              <a:avLst/>
            </a:prstGeom>
            <a:ln w="38100">
              <a:solidFill>
                <a:schemeClr val="tx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16CF1E2-5FB2-4E80-86C3-79D7AB08FA01}"/>
              </a:ext>
              <a:ext uri="{C183D7F6-B498-43B3-948B-1728B52AA6E4}">
                <adec:decorative xmlns:adec="http://schemas.microsoft.com/office/drawing/2017/decorative" val="1"/>
              </a:ext>
            </a:extLst>
          </p:cNvPr>
          <p:cNvGrpSpPr/>
          <p:nvPr/>
        </p:nvGrpSpPr>
        <p:grpSpPr>
          <a:xfrm>
            <a:off x="1827572" y="8650"/>
            <a:ext cx="10440018" cy="6556139"/>
            <a:chOff x="1827572" y="8650"/>
            <a:chExt cx="10440018" cy="6556139"/>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019332" y="870806"/>
              <a:ext cx="1127975" cy="1127975"/>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pic>
          <p:nvPicPr>
            <p:cNvPr id="54" name="Picture 53" descr="This image represents Power BI that is used in this lab.">
              <a:extLst>
                <a:ext uri="{FF2B5EF4-FFF2-40B4-BE49-F238E27FC236}">
                  <a16:creationId xmlns:a16="http://schemas.microsoft.com/office/drawing/2014/main" id="{4D75F59D-04FC-4E8B-8F41-F49D629CF859}"/>
                </a:ext>
              </a:extLst>
            </p:cNvPr>
            <p:cNvPicPr>
              <a:picLocks noChangeAspect="1"/>
            </p:cNvPicPr>
            <p:nvPr/>
          </p:nvPicPr>
          <p:blipFill>
            <a:blip r:embed="rId21"/>
            <a:stretch>
              <a:fillRect/>
            </a:stretch>
          </p:blipFill>
          <p:spPr>
            <a:xfrm>
              <a:off x="10688065" y="5450364"/>
              <a:ext cx="901517" cy="683909"/>
            </a:xfrm>
            <a:prstGeom prst="rect">
              <a:avLst/>
            </a:prstGeom>
          </p:spPr>
        </p:pic>
        <p:sp>
          <p:nvSpPr>
            <p:cNvPr id="56" name="TextBox 55" descr="This image represents Power BI that is used in this lab.">
              <a:extLst>
                <a:ext uri="{FF2B5EF4-FFF2-40B4-BE49-F238E27FC236}">
                  <a16:creationId xmlns:a16="http://schemas.microsoft.com/office/drawing/2014/main" id="{379CDCF9-8D96-4806-9176-BBA48CA1B046}"/>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24328"/>
              <a:ext cx="2195863" cy="230875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Rectangle: Rounded Corners 73">
              <a:extLst>
                <a:ext uri="{FF2B5EF4-FFF2-40B4-BE49-F238E27FC236}">
                  <a16:creationId xmlns:a16="http://schemas.microsoft.com/office/drawing/2014/main" id="{13D4F4D1-130F-47D5-ACAD-F6BA3E2245D5}"/>
                </a:ext>
                <a:ext uri="{C183D7F6-B498-43B3-948B-1728B52AA6E4}">
                  <adec:decorative xmlns:adec="http://schemas.microsoft.com/office/drawing/2017/decorative" val="1"/>
                </a:ext>
              </a:extLst>
            </p:cNvPr>
            <p:cNvSpPr/>
            <p:nvPr/>
          </p:nvSpPr>
          <p:spPr bwMode="auto">
            <a:xfrm>
              <a:off x="5400270" y="332927"/>
              <a:ext cx="2432635" cy="9183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 uri="{C183D7F6-B498-43B3-948B-1728B52AA6E4}">
                  <adec:decorative xmlns:adec="http://schemas.microsoft.com/office/drawing/2017/decorative" val="1"/>
                </a:ext>
              </a:extLst>
            </p:cNvPr>
            <p:cNvSpPr txBox="1"/>
            <p:nvPr/>
          </p:nvSpPr>
          <p:spPr>
            <a:xfrm>
              <a:off x="4635538" y="734985"/>
              <a:ext cx="1127975" cy="470882"/>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6" name="グラフィックス 618">
              <a:extLst>
                <a:ext uri="{FF2B5EF4-FFF2-40B4-BE49-F238E27FC236}">
                  <a16:creationId xmlns:a16="http://schemas.microsoft.com/office/drawing/2014/main" id="{DFB60061-7052-4823-8628-12A2BF9B25B2}"/>
                </a:ext>
                <a:ext uri="{C183D7F6-B498-43B3-948B-1728B52AA6E4}">
                  <adec:decorative xmlns:adec="http://schemas.microsoft.com/office/drawing/2017/decorative" val="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802138" y="78046"/>
              <a:ext cx="829231" cy="829231"/>
            </a:xfrm>
            <a:prstGeom prst="rect">
              <a:avLst/>
            </a:prstGeom>
          </p:spPr>
        </p:pic>
        <p:sp>
          <p:nvSpPr>
            <p:cNvPr id="77" name="Rectangle 76">
              <a:extLst>
                <a:ext uri="{FF2B5EF4-FFF2-40B4-BE49-F238E27FC236}">
                  <a16:creationId xmlns:a16="http://schemas.microsoft.com/office/drawing/2014/main" id="{912B12A3-E9DF-46E5-A070-5017E690D69E}"/>
                </a:ext>
                <a:ext uri="{C183D7F6-B498-43B3-948B-1728B52AA6E4}">
                  <adec:decorative xmlns:adec="http://schemas.microsoft.com/office/drawing/2017/decorative" val="1"/>
                </a:ext>
              </a:extLst>
            </p:cNvPr>
            <p:cNvSpPr/>
            <p:nvPr/>
          </p:nvSpPr>
          <p:spPr>
            <a:xfrm>
              <a:off x="5930112" y="737373"/>
              <a:ext cx="1122533"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8" name="TextBox 77">
              <a:extLst>
                <a:ext uri="{FF2B5EF4-FFF2-40B4-BE49-F238E27FC236}">
                  <a16:creationId xmlns:a16="http://schemas.microsoft.com/office/drawing/2014/main" id="{681EF238-3BF5-4323-A840-47BB92EB3AF0}"/>
                </a:ext>
                <a:ext uri="{C183D7F6-B498-43B3-948B-1728B52AA6E4}">
                  <adec:decorative xmlns:adec="http://schemas.microsoft.com/office/drawing/2017/decorative" val="1"/>
                </a:ext>
              </a:extLst>
            </p:cNvPr>
            <p:cNvSpPr txBox="1"/>
            <p:nvPr/>
          </p:nvSpPr>
          <p:spPr>
            <a:xfrm>
              <a:off x="5576078" y="318714"/>
              <a:ext cx="2319355" cy="4742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sp>
          <p:nvSpPr>
            <p:cNvPr id="59" name="Rectangle 58">
              <a:extLst>
                <a:ext uri="{FF2B5EF4-FFF2-40B4-BE49-F238E27FC236}">
                  <a16:creationId xmlns:a16="http://schemas.microsoft.com/office/drawing/2014/main" id="{73783D15-930B-4D66-88E8-F631EC4FE87B}"/>
                </a:ext>
                <a:ext uri="{C183D7F6-B498-43B3-948B-1728B52AA6E4}">
                  <adec:decorative xmlns:adec="http://schemas.microsoft.com/office/drawing/2017/decorative" val="1"/>
                </a:ext>
              </a:extLst>
            </p:cNvPr>
            <p:cNvSpPr/>
            <p:nvPr/>
          </p:nvSpPr>
          <p:spPr bwMode="auto">
            <a:xfrm>
              <a:off x="4782073" y="8650"/>
              <a:ext cx="3454188" cy="1286169"/>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3" name="Straight Arrow Connector 72">
              <a:extLst>
                <a:ext uri="{FF2B5EF4-FFF2-40B4-BE49-F238E27FC236}">
                  <a16:creationId xmlns:a16="http://schemas.microsoft.com/office/drawing/2014/main" id="{938DEDF7-1BDE-4969-9ADC-91F77C97F0EC}"/>
                </a:ext>
                <a:ext uri="{C183D7F6-B498-43B3-948B-1728B52AA6E4}">
                  <adec:decorative xmlns:adec="http://schemas.microsoft.com/office/drawing/2017/decorative" val="1"/>
                </a:ext>
              </a:extLst>
            </p:cNvPr>
            <p:cNvCxnSpPr>
              <a:cxnSpLocks/>
            </p:cNvCxnSpPr>
            <p:nvPr/>
          </p:nvCxnSpPr>
          <p:spPr>
            <a:xfrm>
              <a:off x="3598974" y="3207056"/>
              <a:ext cx="0" cy="1730879"/>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20C4A13-E25B-4061-A362-BA1C9451F866}"/>
                </a:ext>
                <a:ext uri="{C183D7F6-B498-43B3-948B-1728B52AA6E4}">
                  <adec:decorative xmlns:adec="http://schemas.microsoft.com/office/drawing/2017/decorative" val="1"/>
                </a:ext>
              </a:extLst>
            </p:cNvPr>
            <p:cNvCxnSpPr>
              <a:cxnSpLocks/>
            </p:cNvCxnSpPr>
            <p:nvPr/>
          </p:nvCxnSpPr>
          <p:spPr>
            <a:xfrm flipH="1" flipV="1">
              <a:off x="9328108" y="5663047"/>
              <a:ext cx="1362465" cy="8763"/>
            </a:xfrm>
            <a:prstGeom prst="straightConnector1">
              <a:avLst/>
            </a:prstGeom>
            <a:ln w="38100">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C8DAA32-523C-4024-8CF2-B427322CD2E9}"/>
                </a:ext>
                <a:ext uri="{C183D7F6-B498-43B3-948B-1728B52AA6E4}">
                  <adec:decorative xmlns:adec="http://schemas.microsoft.com/office/drawing/2017/decorative" val="1"/>
                </a:ext>
              </a:extLst>
            </p:cNvPr>
            <p:cNvCxnSpPr>
              <a:cxnSpLocks/>
            </p:cNvCxnSpPr>
            <p:nvPr/>
          </p:nvCxnSpPr>
          <p:spPr>
            <a:xfrm flipH="1">
              <a:off x="1827572" y="4226781"/>
              <a:ext cx="7715863" cy="1320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F43D891-CA52-4971-9ADA-3168B8992B05}"/>
                </a:ext>
                <a:ext uri="{C183D7F6-B498-43B3-948B-1728B52AA6E4}">
                  <adec:decorative xmlns:adec="http://schemas.microsoft.com/office/drawing/2017/decorative" val="1"/>
                </a:ext>
              </a:extLst>
            </p:cNvPr>
            <p:cNvCxnSpPr>
              <a:cxnSpLocks/>
            </p:cNvCxnSpPr>
            <p:nvPr/>
          </p:nvCxnSpPr>
          <p:spPr>
            <a:xfrm>
              <a:off x="9543435" y="4233384"/>
              <a:ext cx="0" cy="120193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D18541C-4463-4178-80AB-252C26625643}"/>
                </a:ext>
                <a:ext uri="{C183D7F6-B498-43B3-948B-1728B52AA6E4}">
                  <adec:decorative xmlns:adec="http://schemas.microsoft.com/office/drawing/2017/decorative" val="1"/>
                </a:ext>
              </a:extLst>
            </p:cNvPr>
            <p:cNvCxnSpPr>
              <a:cxnSpLocks/>
            </p:cNvCxnSpPr>
            <p:nvPr/>
          </p:nvCxnSpPr>
          <p:spPr>
            <a:xfrm flipH="1">
              <a:off x="9533156" y="5433159"/>
              <a:ext cx="1169487" cy="438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63158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When selecting a Power BI dataset, when you define a data source, what type of file do you download?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Which connection setting enables you to connect to a data source live?</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Which area of the Monitor hub in Azure Synapse Studio allows you to check the query execution?</a:t>
            </a: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Where is the result-set cache held in Azure Synapse Analytics?</a:t>
            </a:r>
          </a:p>
        </p:txBody>
      </p:sp>
      <p:pic>
        <p:nvPicPr>
          <p:cNvPr id="5" name="Picture 2">
            <a:extLst>
              <a:ext uri="{FF2B5EF4-FFF2-40B4-BE49-F238E27FC236}">
                <a16:creationId xmlns:a16="http://schemas.microsoft.com/office/drawing/2014/main" id="{22925D68-CCE4-465B-BADC-92F75EDBAA06}"/>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7037" y="1300517"/>
            <a:ext cx="933776" cy="933776"/>
          </a:xfrm>
          <a:prstGeom prst="rect">
            <a:avLst/>
          </a:prstGeom>
        </p:spPr>
      </p:pic>
      <p:pic>
        <p:nvPicPr>
          <p:cNvPr id="6" name="Picture 2">
            <a:extLst>
              <a:ext uri="{FF2B5EF4-FFF2-40B4-BE49-F238E27FC236}">
                <a16:creationId xmlns:a16="http://schemas.microsoft.com/office/drawing/2014/main" id="{F52DA991-0A4D-4D05-BE30-4E80F2568436}"/>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7037" y="2687755"/>
            <a:ext cx="933776" cy="933776"/>
          </a:xfrm>
          <a:prstGeom prst="rect">
            <a:avLst/>
          </a:prstGeom>
        </p:spPr>
      </p:pic>
      <p:pic>
        <p:nvPicPr>
          <p:cNvPr id="7" name="Picture 2">
            <a:extLst>
              <a:ext uri="{FF2B5EF4-FFF2-40B4-BE49-F238E27FC236}">
                <a16:creationId xmlns:a16="http://schemas.microsoft.com/office/drawing/2014/main" id="{82CB5C7C-BACD-4F22-921E-162CDCA5F1FD}"/>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7037" y="4084355"/>
            <a:ext cx="933776" cy="933776"/>
          </a:xfrm>
          <a:prstGeom prst="rect">
            <a:avLst/>
          </a:prstGeom>
        </p:spPr>
      </p:pic>
      <p:pic>
        <p:nvPicPr>
          <p:cNvPr id="9" name="Picture 2">
            <a:extLst>
              <a:ext uri="{FF2B5EF4-FFF2-40B4-BE49-F238E27FC236}">
                <a16:creationId xmlns:a16="http://schemas.microsoft.com/office/drawing/2014/main" id="{B094D00B-4D62-4E62-9479-12DA79889B04}"/>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57953" y="5470831"/>
            <a:ext cx="933776" cy="933776"/>
          </a:xfrm>
          <a:prstGeom prst="rect">
            <a:avLst/>
          </a:prstGeom>
        </p:spPr>
      </p:pic>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2C294B1-BCE7-474F-A76F-5689A10D41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www.w3.org/XML/1998/namespace"/>
    <ds:schemaRef ds:uri="c6c03bc4-bf8d-4977-a83e-3b02ad50fcf0"/>
    <ds:schemaRef ds:uri="c4ddd06f-7f70-4b19-827a-3880af42de1a"/>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TotalTime>
  <Words>1570</Words>
  <Application>Microsoft Office PowerPoint</Application>
  <PresentationFormat>Custom</PresentationFormat>
  <Paragraphs>147</Paragraphs>
  <Slides>11</Slides>
  <Notes>11</Notes>
  <HiddenSlides>2</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11</vt:i4>
      </vt:variant>
    </vt:vector>
  </HeadingPairs>
  <TitlesOfParts>
    <vt:vector size="24" baseType="lpstr">
      <vt:lpstr>-apple-system</vt:lpstr>
      <vt:lpstr>Arial</vt:lpstr>
      <vt:lpstr>Calibri</vt:lpstr>
      <vt:lpstr>Roboto</vt:lpstr>
      <vt:lpstr>Segoe UI</vt:lpstr>
      <vt:lpstr>Segoe UI Light</vt:lpstr>
      <vt:lpstr>Segoe UI Semibold</vt:lpstr>
      <vt:lpstr>SFMono-Regular</vt:lpstr>
      <vt:lpstr>Wingdings</vt:lpstr>
      <vt:lpstr>Azure 1</vt:lpstr>
      <vt:lpstr>1_Azure 1</vt:lpstr>
      <vt:lpstr>2_Azure 1</vt:lpstr>
      <vt:lpstr>3_Azure 1</vt:lpstr>
      <vt:lpstr>Presentation brief for MCT’s</vt:lpstr>
      <vt:lpstr>DP-203T00:  Build reports using Power BI integration with Azure Synapse Analytics</vt:lpstr>
      <vt:lpstr>Agenda</vt:lpstr>
      <vt:lpstr>Azure Synapse Analytics and Power BI integration</vt:lpstr>
      <vt:lpstr>Review questions   </vt:lpstr>
      <vt:lpstr>Lab: Build reports using Power BI integration with Azure Synapse Analytics</vt:lpstr>
      <vt:lpstr>Lab overview</vt:lpstr>
      <vt:lpstr>Lab 16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26</cp:revision>
  <dcterms:created xsi:type="dcterms:W3CDTF">2020-04-30T00:33:59Z</dcterms:created>
  <dcterms:modified xsi:type="dcterms:W3CDTF">2021-04-20T19:53:28Z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