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19"/>
  </p:notesMasterIdLst>
  <p:handoutMasterIdLst>
    <p:handoutMasterId r:id="rId20"/>
  </p:handoutMasterIdLst>
  <p:sldIdLst>
    <p:sldId id="670" r:id="rId8"/>
    <p:sldId id="3143" r:id="rId9"/>
    <p:sldId id="2580" r:id="rId10"/>
    <p:sldId id="632" r:id="rId11"/>
    <p:sldId id="2620" r:id="rId12"/>
    <p:sldId id="2616" r:id="rId13"/>
    <p:sldId id="2615" r:id="rId14"/>
    <p:sldId id="273" r:id="rId15"/>
    <p:sldId id="3157" r:id="rId16"/>
    <p:sldId id="3149" r:id="rId17"/>
    <p:sldId id="1884"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632"/>
            <p14:sldId id="2620"/>
          </p14:sldIdLst>
        </p14:section>
        <p14:section name="Lab Content" id="{0623A1F0-D5F1-4E4C-9C98-BB6C98F77463}">
          <p14:sldIdLst>
            <p14:sldId id="2616"/>
            <p14:sldId id="2615"/>
            <p14:sldId id="273"/>
            <p14:sldId id="3157"/>
          </p14:sldIdLst>
        </p14:section>
        <p14:section name="Module Closedown" id="{142536B8-DBDD-447B-857A-CB59C4E59EFB}">
          <p14:sldIdLst>
            <p14:sldId id="3149"/>
            <p14:sldId id="1884"/>
          </p14:sldIdLst>
        </p14:section>
        <p14:section name="Appendix" id="{1BF484D6-6254-4B7E-B4F0-1091AA4215F8}">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C8C958-2ACB-4541-A9E7-52DBADBF2704}" v="1" dt="2021-04-20T11:28:19.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5918" autoAdjust="0"/>
  </p:normalViewPr>
  <p:slideViewPr>
    <p:cSldViewPr snapToGrid="0">
      <p:cViewPr varScale="1">
        <p:scale>
          <a:sx n="118" d="100"/>
          <a:sy n="118" d="100"/>
        </p:scale>
        <p:origin x="586" y="96"/>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FFC8C958-2ACB-4541-A9E7-52DBADBF2704}"/>
    <pc:docChg chg="modSld">
      <pc:chgData name="Chris Testa-O Neill" userId="5bbc7867-2897-41b3-9195-1c81bf62a82b" providerId="ADAL" clId="{FFC8C958-2ACB-4541-A9E7-52DBADBF2704}" dt="2021-04-20T11:32:17.025" v="63"/>
      <pc:docMkLst>
        <pc:docMk/>
      </pc:docMkLst>
      <pc:sldChg chg="addSp modSp mod modShow">
        <pc:chgData name="Chris Testa-O Neill" userId="5bbc7867-2897-41b3-9195-1c81bf62a82b" providerId="ADAL" clId="{FFC8C958-2ACB-4541-A9E7-52DBADBF2704}" dt="2021-04-20T11:32:17.025" v="63"/>
        <pc:sldMkLst>
          <pc:docMk/>
          <pc:sldMk cId="3089728362" sldId="273"/>
        </pc:sldMkLst>
        <pc:spChg chg="ord">
          <ac:chgData name="Chris Testa-O Neill" userId="5bbc7867-2897-41b3-9195-1c81bf62a82b" providerId="ADAL" clId="{FFC8C958-2ACB-4541-A9E7-52DBADBF2704}" dt="2021-04-20T11:30:40.765" v="20"/>
          <ac:spMkLst>
            <pc:docMk/>
            <pc:sldMk cId="3089728362" sldId="273"/>
            <ac:spMk id="5" creationId="{36964B9C-CDC6-44FC-987E-2D9146C8EB09}"/>
          </ac:spMkLst>
        </pc:spChg>
        <pc:spChg chg="mod">
          <ac:chgData name="Chris Testa-O Neill" userId="5bbc7867-2897-41b3-9195-1c81bf62a82b" providerId="ADAL" clId="{FFC8C958-2ACB-4541-A9E7-52DBADBF2704}" dt="2021-04-20T11:29:37.326" v="13" actId="962"/>
          <ac:spMkLst>
            <pc:docMk/>
            <pc:sldMk cId="3089728362" sldId="273"/>
            <ac:spMk id="7" creationId="{1ED03555-D4DE-4356-9AEF-DBBD70BA685F}"/>
          </ac:spMkLst>
        </pc:spChg>
        <pc:spChg chg="mod">
          <ac:chgData name="Chris Testa-O Neill" userId="5bbc7867-2897-41b3-9195-1c81bf62a82b" providerId="ADAL" clId="{FFC8C958-2ACB-4541-A9E7-52DBADBF2704}" dt="2021-04-20T11:29:37.326" v="13" actId="962"/>
          <ac:spMkLst>
            <pc:docMk/>
            <pc:sldMk cId="3089728362" sldId="273"/>
            <ac:spMk id="30" creationId="{BC18A304-3D58-4CC0-9295-CF7C70BF3704}"/>
          </ac:spMkLst>
        </pc:spChg>
        <pc:spChg chg="mod">
          <ac:chgData name="Chris Testa-O Neill" userId="5bbc7867-2897-41b3-9195-1c81bf62a82b" providerId="ADAL" clId="{FFC8C958-2ACB-4541-A9E7-52DBADBF2704}" dt="2021-04-20T11:29:37.326" v="13" actId="962"/>
          <ac:spMkLst>
            <pc:docMk/>
            <pc:sldMk cId="3089728362" sldId="273"/>
            <ac:spMk id="39" creationId="{47185EAC-F159-48C9-AF2D-8E1AF1B5809C}"/>
          </ac:spMkLst>
        </pc:spChg>
        <pc:spChg chg="mod">
          <ac:chgData name="Chris Testa-O Neill" userId="5bbc7867-2897-41b3-9195-1c81bf62a82b" providerId="ADAL" clId="{FFC8C958-2ACB-4541-A9E7-52DBADBF2704}" dt="2021-04-20T11:29:37.326" v="13" actId="962"/>
          <ac:spMkLst>
            <pc:docMk/>
            <pc:sldMk cId="3089728362" sldId="273"/>
            <ac:spMk id="44" creationId="{CE8A2AFA-4703-42D9-87D6-EB4684AE31D5}"/>
          </ac:spMkLst>
        </pc:spChg>
        <pc:spChg chg="mod">
          <ac:chgData name="Chris Testa-O Neill" userId="5bbc7867-2897-41b3-9195-1c81bf62a82b" providerId="ADAL" clId="{FFC8C958-2ACB-4541-A9E7-52DBADBF2704}" dt="2021-04-20T11:29:37.326" v="13" actId="962"/>
          <ac:spMkLst>
            <pc:docMk/>
            <pc:sldMk cId="3089728362" sldId="273"/>
            <ac:spMk id="56" creationId="{379CDCF9-8D96-4806-9176-BBA48CA1B046}"/>
          </ac:spMkLst>
        </pc:spChg>
        <pc:spChg chg="mod">
          <ac:chgData name="Chris Testa-O Neill" userId="5bbc7867-2897-41b3-9195-1c81bf62a82b" providerId="ADAL" clId="{FFC8C958-2ACB-4541-A9E7-52DBADBF2704}" dt="2021-04-20T11:29:37.326" v="13" actId="962"/>
          <ac:spMkLst>
            <pc:docMk/>
            <pc:sldMk cId="3089728362" sldId="273"/>
            <ac:spMk id="60" creationId="{45430CF3-276A-444B-AE1E-565C7CBE14E1}"/>
          </ac:spMkLst>
        </pc:spChg>
        <pc:spChg chg="mod">
          <ac:chgData name="Chris Testa-O Neill" userId="5bbc7867-2897-41b3-9195-1c81bf62a82b" providerId="ADAL" clId="{FFC8C958-2ACB-4541-A9E7-52DBADBF2704}" dt="2021-04-20T11:29:37.326" v="13" actId="962"/>
          <ac:spMkLst>
            <pc:docMk/>
            <pc:sldMk cId="3089728362" sldId="273"/>
            <ac:spMk id="62" creationId="{5F0C30E7-5E08-4FF9-8FAB-170BD83357D2}"/>
          </ac:spMkLst>
        </pc:spChg>
        <pc:spChg chg="mod">
          <ac:chgData name="Chris Testa-O Neill" userId="5bbc7867-2897-41b3-9195-1c81bf62a82b" providerId="ADAL" clId="{FFC8C958-2ACB-4541-A9E7-52DBADBF2704}" dt="2021-04-20T11:29:37.326" v="13" actId="962"/>
          <ac:spMkLst>
            <pc:docMk/>
            <pc:sldMk cId="3089728362" sldId="273"/>
            <ac:spMk id="63" creationId="{F3075D42-901B-4337-9975-7560A7CD7F20}"/>
          </ac:spMkLst>
        </pc:spChg>
        <pc:spChg chg="mod">
          <ac:chgData name="Chris Testa-O Neill" userId="5bbc7867-2897-41b3-9195-1c81bf62a82b" providerId="ADAL" clId="{FFC8C958-2ACB-4541-A9E7-52DBADBF2704}" dt="2021-04-20T11:29:37.326" v="13" actId="962"/>
          <ac:spMkLst>
            <pc:docMk/>
            <pc:sldMk cId="3089728362" sldId="273"/>
            <ac:spMk id="72" creationId="{5F495273-F9CC-41CA-9003-99912FD67CBA}"/>
          </ac:spMkLst>
        </pc:spChg>
        <pc:spChg chg="mod">
          <ac:chgData name="Chris Testa-O Neill" userId="5bbc7867-2897-41b3-9195-1c81bf62a82b" providerId="ADAL" clId="{FFC8C958-2ACB-4541-A9E7-52DBADBF2704}" dt="2021-04-20T11:29:37.326" v="13" actId="962"/>
          <ac:spMkLst>
            <pc:docMk/>
            <pc:sldMk cId="3089728362" sldId="273"/>
            <ac:spMk id="74" creationId="{13D4F4D1-130F-47D5-ACAD-F6BA3E2245D5}"/>
          </ac:spMkLst>
        </pc:spChg>
        <pc:spChg chg="mod">
          <ac:chgData name="Chris Testa-O Neill" userId="5bbc7867-2897-41b3-9195-1c81bf62a82b" providerId="ADAL" clId="{FFC8C958-2ACB-4541-A9E7-52DBADBF2704}" dt="2021-04-20T11:29:37.326" v="13" actId="962"/>
          <ac:spMkLst>
            <pc:docMk/>
            <pc:sldMk cId="3089728362" sldId="273"/>
            <ac:spMk id="75" creationId="{78B120C5-6ECC-437F-B1DC-42409D904B09}"/>
          </ac:spMkLst>
        </pc:spChg>
        <pc:spChg chg="mod">
          <ac:chgData name="Chris Testa-O Neill" userId="5bbc7867-2897-41b3-9195-1c81bf62a82b" providerId="ADAL" clId="{FFC8C958-2ACB-4541-A9E7-52DBADBF2704}" dt="2021-04-20T11:29:37.326" v="13" actId="962"/>
          <ac:spMkLst>
            <pc:docMk/>
            <pc:sldMk cId="3089728362" sldId="273"/>
            <ac:spMk id="77" creationId="{912B12A3-E9DF-46E5-A070-5017E690D69E}"/>
          </ac:spMkLst>
        </pc:spChg>
        <pc:spChg chg="mod">
          <ac:chgData name="Chris Testa-O Neill" userId="5bbc7867-2897-41b3-9195-1c81bf62a82b" providerId="ADAL" clId="{FFC8C958-2ACB-4541-A9E7-52DBADBF2704}" dt="2021-04-20T11:29:37.326" v="13" actId="962"/>
          <ac:spMkLst>
            <pc:docMk/>
            <pc:sldMk cId="3089728362" sldId="273"/>
            <ac:spMk id="78" creationId="{681EF238-3BF5-4323-A840-47BB92EB3AF0}"/>
          </ac:spMkLst>
        </pc:spChg>
        <pc:spChg chg="mod">
          <ac:chgData name="Chris Testa-O Neill" userId="5bbc7867-2897-41b3-9195-1c81bf62a82b" providerId="ADAL" clId="{FFC8C958-2ACB-4541-A9E7-52DBADBF2704}" dt="2021-04-20T11:29:37.326" v="13" actId="962"/>
          <ac:spMkLst>
            <pc:docMk/>
            <pc:sldMk cId="3089728362" sldId="273"/>
            <ac:spMk id="80" creationId="{F0276D99-9E30-41B4-9CF7-488A49A18931}"/>
          </ac:spMkLst>
        </pc:spChg>
        <pc:grpChg chg="add mod ord">
          <ac:chgData name="Chris Testa-O Neill" userId="5bbc7867-2897-41b3-9195-1c81bf62a82b" providerId="ADAL" clId="{FFC8C958-2ACB-4541-A9E7-52DBADBF2704}" dt="2021-04-20T11:32:11.047" v="47"/>
          <ac:grpSpMkLst>
            <pc:docMk/>
            <pc:sldMk cId="3089728362" sldId="273"/>
            <ac:grpSpMk id="2" creationId="{084F2481-33B6-4215-8666-1BB8914CF302}"/>
          </ac:grpSpMkLst>
        </pc:grpChg>
        <pc:grpChg chg="add mod">
          <ac:chgData name="Chris Testa-O Neill" userId="5bbc7867-2897-41b3-9195-1c81bf62a82b" providerId="ADAL" clId="{FFC8C958-2ACB-4541-A9E7-52DBADBF2704}" dt="2021-04-20T11:29:08.429" v="9" actId="962"/>
          <ac:grpSpMkLst>
            <pc:docMk/>
            <pc:sldMk cId="3089728362" sldId="273"/>
            <ac:grpSpMk id="16" creationId="{35EE6845-CC29-486A-9AD0-72899F711926}"/>
          </ac:grpSpMkLst>
        </pc:grpChg>
        <pc:grpChg chg="add mod ord">
          <ac:chgData name="Chris Testa-O Neill" userId="5bbc7867-2897-41b3-9195-1c81bf62a82b" providerId="ADAL" clId="{FFC8C958-2ACB-4541-A9E7-52DBADBF2704}" dt="2021-04-20T11:32:04.158" v="33"/>
          <ac:grpSpMkLst>
            <pc:docMk/>
            <pc:sldMk cId="3089728362" sldId="273"/>
            <ac:grpSpMk id="17" creationId="{0B8C22DE-CD11-47F5-B7DA-B5395819306D}"/>
          </ac:grpSpMkLst>
        </pc:grpChg>
        <pc:grpChg chg="add mod ord">
          <ac:chgData name="Chris Testa-O Neill" userId="5bbc7867-2897-41b3-9195-1c81bf62a82b" providerId="ADAL" clId="{FFC8C958-2ACB-4541-A9E7-52DBADBF2704}" dt="2021-04-20T11:32:17.025" v="63"/>
          <ac:grpSpMkLst>
            <pc:docMk/>
            <pc:sldMk cId="3089728362" sldId="273"/>
            <ac:grpSpMk id="19" creationId="{D3CA49D5-57F5-4C26-8888-97352F724AEF}"/>
          </ac:grpSpMkLst>
        </pc:grpChg>
        <pc:grpChg chg="add mod">
          <ac:chgData name="Chris Testa-O Neill" userId="5bbc7867-2897-41b3-9195-1c81bf62a82b" providerId="ADAL" clId="{FFC8C958-2ACB-4541-A9E7-52DBADBF2704}" dt="2021-04-20T11:31:53.385" v="24" actId="962"/>
          <ac:grpSpMkLst>
            <pc:docMk/>
            <pc:sldMk cId="3089728362" sldId="273"/>
            <ac:grpSpMk id="21" creationId="{822C8BCF-E6A4-4C88-B4F9-00DF373E7D8B}"/>
          </ac:grpSpMkLst>
        </pc:grpChg>
        <pc:grpChg chg="add mod">
          <ac:chgData name="Chris Testa-O Neill" userId="5bbc7867-2897-41b3-9195-1c81bf62a82b" providerId="ADAL" clId="{FFC8C958-2ACB-4541-A9E7-52DBADBF2704}" dt="2021-04-20T11:31:40.012" v="23" actId="962"/>
          <ac:grpSpMkLst>
            <pc:docMk/>
            <pc:sldMk cId="3089728362" sldId="273"/>
            <ac:grpSpMk id="22" creationId="{391C6025-BF09-4193-AAB1-B6A8C3FF38C8}"/>
          </ac:grpSpMkLst>
        </pc:grpChg>
        <pc:grpChg chg="mod">
          <ac:chgData name="Chris Testa-O Neill" userId="5bbc7867-2897-41b3-9195-1c81bf62a82b" providerId="ADAL" clId="{FFC8C958-2ACB-4541-A9E7-52DBADBF2704}" dt="2021-04-20T11:29:37.326" v="13" actId="962"/>
          <ac:grpSpMkLst>
            <pc:docMk/>
            <pc:sldMk cId="3089728362" sldId="273"/>
            <ac:grpSpMk id="26" creationId="{5A4AE0B2-9B1F-4D97-9FF9-A3DC1ED9AEA1}"/>
          </ac:grpSpMkLst>
        </pc:grpChg>
        <pc:picChg chg="mod">
          <ac:chgData name="Chris Testa-O Neill" userId="5bbc7867-2897-41b3-9195-1c81bf62a82b" providerId="ADAL" clId="{FFC8C958-2ACB-4541-A9E7-52DBADBF2704}" dt="2021-04-20T11:29:37.326" v="13" actId="962"/>
          <ac:picMkLst>
            <pc:docMk/>
            <pc:sldMk cId="3089728362" sldId="273"/>
            <ac:picMk id="15" creationId="{5C77708E-8CCD-4361-942E-4DB112B217DB}"/>
          </ac:picMkLst>
        </pc:picChg>
        <pc:picChg chg="mod">
          <ac:chgData name="Chris Testa-O Neill" userId="5bbc7867-2897-41b3-9195-1c81bf62a82b" providerId="ADAL" clId="{FFC8C958-2ACB-4541-A9E7-52DBADBF2704}" dt="2021-04-20T11:29:37.326" v="13" actId="962"/>
          <ac:picMkLst>
            <pc:docMk/>
            <pc:sldMk cId="3089728362" sldId="273"/>
            <ac:picMk id="54" creationId="{4D75F59D-04FC-4E8B-8F41-F49D629CF859}"/>
          </ac:picMkLst>
        </pc:picChg>
        <pc:picChg chg="mod">
          <ac:chgData name="Chris Testa-O Neill" userId="5bbc7867-2897-41b3-9195-1c81bf62a82b" providerId="ADAL" clId="{FFC8C958-2ACB-4541-A9E7-52DBADBF2704}" dt="2021-04-20T11:29:37.326" v="13" actId="962"/>
          <ac:picMkLst>
            <pc:docMk/>
            <pc:sldMk cId="3089728362" sldId="273"/>
            <ac:picMk id="76" creationId="{DFB60061-7052-4823-8628-12A2BF9B25B2}"/>
          </ac:picMkLst>
        </pc:picChg>
        <pc:cxnChg chg="mod">
          <ac:chgData name="Chris Testa-O Neill" userId="5bbc7867-2897-41b3-9195-1c81bf62a82b" providerId="ADAL" clId="{FFC8C958-2ACB-4541-A9E7-52DBADBF2704}" dt="2021-04-20T11:29:37.326" v="13" actId="962"/>
          <ac:cxnSpMkLst>
            <pc:docMk/>
            <pc:sldMk cId="3089728362" sldId="273"/>
            <ac:cxnSpMk id="57" creationId="{E5B7609D-2FEF-4679-BDFB-2F02C0435CA1}"/>
          </ac:cxnSpMkLst>
        </pc:cxnChg>
        <pc:cxnChg chg="mod">
          <ac:chgData name="Chris Testa-O Neill" userId="5bbc7867-2897-41b3-9195-1c81bf62a82b" providerId="ADAL" clId="{FFC8C958-2ACB-4541-A9E7-52DBADBF2704}" dt="2021-04-20T11:29:37.326" v="13" actId="962"/>
          <ac:cxnSpMkLst>
            <pc:docMk/>
            <pc:sldMk cId="3089728362" sldId="273"/>
            <ac:cxnSpMk id="73" creationId="{938DEDF7-1BDE-4969-9ADC-91F77C97F0EC}"/>
          </ac:cxnSpMkLst>
        </pc:cxnChg>
        <pc:cxnChg chg="mod">
          <ac:chgData name="Chris Testa-O Neill" userId="5bbc7867-2897-41b3-9195-1c81bf62a82b" providerId="ADAL" clId="{FFC8C958-2ACB-4541-A9E7-52DBADBF2704}" dt="2021-04-20T11:29:37.326" v="13" actId="962"/>
          <ac:cxnSpMkLst>
            <pc:docMk/>
            <pc:sldMk cId="3089728362" sldId="273"/>
            <ac:cxnSpMk id="79" creationId="{44C0B545-4553-4BCE-AE7B-AA744957F7BD}"/>
          </ac:cxnSpMkLst>
        </pc:cxnChg>
        <pc:cxnChg chg="mod">
          <ac:chgData name="Chris Testa-O Neill" userId="5bbc7867-2897-41b3-9195-1c81bf62a82b" providerId="ADAL" clId="{FFC8C958-2ACB-4541-A9E7-52DBADBF2704}" dt="2021-04-20T11:29:37.326" v="13" actId="962"/>
          <ac:cxnSpMkLst>
            <pc:docMk/>
            <pc:sldMk cId="3089728362" sldId="273"/>
            <ac:cxnSpMk id="87" creationId="{DCD09C17-1A53-4945-83CB-FEF22FD6CF0D}"/>
          </ac:cxnSpMkLst>
        </pc:cxnChg>
      </pc:sldChg>
    </pc:docChg>
  </pc:docChgLst>
  <pc:docChgLst>
    <pc:chgData name="Chris Testa-O Neill" userId="5bbc7867-2897-41b3-9195-1c81bf62a82b" providerId="ADAL" clId="{4DC8DCEE-E2EC-4801-A232-A578E9EA54E1}"/>
    <pc:docChg chg="undo custSel modSld">
      <pc:chgData name="Chris Testa-O Neill" userId="5bbc7867-2897-41b3-9195-1c81bf62a82b" providerId="ADAL" clId="{4DC8DCEE-E2EC-4801-A232-A578E9EA54E1}" dt="2021-03-26T13:24:59.506" v="4718" actId="20577"/>
      <pc:docMkLst>
        <pc:docMk/>
      </pc:docMkLst>
      <pc:sldChg chg="addSp delSp modSp mod modAnim modNotesTx">
        <pc:chgData name="Chris Testa-O Neill" userId="5bbc7867-2897-41b3-9195-1c81bf62a82b" providerId="ADAL" clId="{4DC8DCEE-E2EC-4801-A232-A578E9EA54E1}" dt="2021-03-26T13:24:59.506" v="4718" actId="20577"/>
        <pc:sldMkLst>
          <pc:docMk/>
          <pc:sldMk cId="2968836778" sldId="632"/>
        </pc:sldMkLst>
        <pc:spChg chg="mod">
          <ac:chgData name="Chris Testa-O Neill" userId="5bbc7867-2897-41b3-9195-1c81bf62a82b" providerId="ADAL" clId="{4DC8DCEE-E2EC-4801-A232-A578E9EA54E1}" dt="2021-03-23T19:29:29.951" v="6"/>
          <ac:spMkLst>
            <pc:docMk/>
            <pc:sldMk cId="2968836778" sldId="632"/>
            <ac:spMk id="23" creationId="{00000000-0000-0000-0000-000000000000}"/>
          </ac:spMkLst>
        </pc:spChg>
        <pc:grpChg chg="del">
          <ac:chgData name="Chris Testa-O Neill" userId="5bbc7867-2897-41b3-9195-1c81bf62a82b" providerId="ADAL" clId="{4DC8DCEE-E2EC-4801-A232-A578E9EA54E1}" dt="2021-03-25T06:40:22.864" v="7" actId="478"/>
          <ac:grpSpMkLst>
            <pc:docMk/>
            <pc:sldMk cId="2968836778" sldId="632"/>
            <ac:grpSpMk id="4" creationId="{EEB0E400-4BA8-4E6B-AAA0-322B32DC999C}"/>
          </ac:grpSpMkLst>
        </pc:grpChg>
        <pc:picChg chg="add mod ord">
          <ac:chgData name="Chris Testa-O Neill" userId="5bbc7867-2897-41b3-9195-1c81bf62a82b" providerId="ADAL" clId="{4DC8DCEE-E2EC-4801-A232-A578E9EA54E1}" dt="2021-03-25T06:44:41.473" v="26" actId="1076"/>
          <ac:picMkLst>
            <pc:docMk/>
            <pc:sldMk cId="2968836778" sldId="632"/>
            <ac:picMk id="3" creationId="{C8B49FCC-B40A-469F-9DA9-23D23E0AA0AB}"/>
          </ac:picMkLst>
        </pc:picChg>
        <pc:picChg chg="add mod">
          <ac:chgData name="Chris Testa-O Neill" userId="5bbc7867-2897-41b3-9195-1c81bf62a82b" providerId="ADAL" clId="{4DC8DCEE-E2EC-4801-A232-A578E9EA54E1}" dt="2021-03-25T06:44:17.677" v="20" actId="14100"/>
          <ac:picMkLst>
            <pc:docMk/>
            <pc:sldMk cId="2968836778" sldId="632"/>
            <ac:picMk id="11" creationId="{3465B15F-788F-4B23-90F5-46ECD7B28096}"/>
          </ac:picMkLst>
        </pc:picChg>
        <pc:picChg chg="add mod">
          <ac:chgData name="Chris Testa-O Neill" userId="5bbc7867-2897-41b3-9195-1c81bf62a82b" providerId="ADAL" clId="{4DC8DCEE-E2EC-4801-A232-A578E9EA54E1}" dt="2021-03-25T06:47:30.875" v="49" actId="1076"/>
          <ac:picMkLst>
            <pc:docMk/>
            <pc:sldMk cId="2968836778" sldId="632"/>
            <ac:picMk id="13" creationId="{45546E1B-7981-4FB0-B018-494C24B501A6}"/>
          </ac:picMkLst>
        </pc:picChg>
        <pc:picChg chg="add mod">
          <ac:chgData name="Chris Testa-O Neill" userId="5bbc7867-2897-41b3-9195-1c81bf62a82b" providerId="ADAL" clId="{4DC8DCEE-E2EC-4801-A232-A578E9EA54E1}" dt="2021-03-25T06:47:46.916" v="51" actId="1076"/>
          <ac:picMkLst>
            <pc:docMk/>
            <pc:sldMk cId="2968836778" sldId="632"/>
            <ac:picMk id="15" creationId="{C5582CB7-A752-41BC-907F-89D5AB1C3530}"/>
          </ac:picMkLst>
        </pc:picChg>
      </pc:sldChg>
      <pc:sldChg chg="modSp mod">
        <pc:chgData name="Chris Testa-O Neill" userId="5bbc7867-2897-41b3-9195-1c81bf62a82b" providerId="ADAL" clId="{4DC8DCEE-E2EC-4801-A232-A578E9EA54E1}" dt="2021-03-26T12:39:45.359" v="3257" actId="20577"/>
        <pc:sldMkLst>
          <pc:docMk/>
          <pc:sldMk cId="2062531052" sldId="670"/>
        </pc:sldMkLst>
        <pc:graphicFrameChg chg="mod modGraphic">
          <ac:chgData name="Chris Testa-O Neill" userId="5bbc7867-2897-41b3-9195-1c81bf62a82b" providerId="ADAL" clId="{4DC8DCEE-E2EC-4801-A232-A578E9EA54E1}" dt="2021-03-26T12:39:45.359" v="3257" actId="20577"/>
          <ac:graphicFrameMkLst>
            <pc:docMk/>
            <pc:sldMk cId="2062531052" sldId="670"/>
            <ac:graphicFrameMk id="8" creationId="{00000000-0000-0000-0000-000000000000}"/>
          </ac:graphicFrameMkLst>
        </pc:graphicFrameChg>
      </pc:sldChg>
      <pc:sldChg chg="modSp mod">
        <pc:chgData name="Chris Testa-O Neill" userId="5bbc7867-2897-41b3-9195-1c81bf62a82b" providerId="ADAL" clId="{4DC8DCEE-E2EC-4801-A232-A578E9EA54E1}" dt="2021-03-23T19:29:25.540" v="5" actId="20577"/>
        <pc:sldMkLst>
          <pc:docMk/>
          <pc:sldMk cId="1668424702" sldId="2580"/>
        </pc:sldMkLst>
        <pc:spChg chg="mod">
          <ac:chgData name="Chris Testa-O Neill" userId="5bbc7867-2897-41b3-9195-1c81bf62a82b" providerId="ADAL" clId="{4DC8DCEE-E2EC-4801-A232-A578E9EA54E1}" dt="2021-03-23T19:29:25.540" v="5" actId="20577"/>
          <ac:spMkLst>
            <pc:docMk/>
            <pc:sldMk cId="1668424702" sldId="2580"/>
            <ac:spMk id="30" creationId="{FEB625CA-EC87-44C2-9BCF-5472AF365B3E}"/>
          </ac:spMkLst>
        </pc:spChg>
      </pc:sldChg>
      <pc:sldChg chg="modSp mod modNotesTx">
        <pc:chgData name="Chris Testa-O Neill" userId="5bbc7867-2897-41b3-9195-1c81bf62a82b" providerId="ADAL" clId="{4DC8DCEE-E2EC-4801-A232-A578E9EA54E1}" dt="2021-03-26T13:11:15.527" v="4214" actId="20577"/>
        <pc:sldMkLst>
          <pc:docMk/>
          <pc:sldMk cId="237335572" sldId="2615"/>
        </pc:sldMkLst>
        <pc:spChg chg="mod">
          <ac:chgData name="Chris Testa-O Neill" userId="5bbc7867-2897-41b3-9195-1c81bf62a82b" providerId="ADAL" clId="{4DC8DCEE-E2EC-4801-A232-A578E9EA54E1}" dt="2021-03-25T07:05:24.731" v="1979" actId="20577"/>
          <ac:spMkLst>
            <pc:docMk/>
            <pc:sldMk cId="237335572" sldId="2615"/>
            <ac:spMk id="6" creationId="{3ECE64AC-5614-4F8D-829D-B13045CF6C7F}"/>
          </ac:spMkLst>
        </pc:spChg>
        <pc:spChg chg="mod">
          <ac:chgData name="Chris Testa-O Neill" userId="5bbc7867-2897-41b3-9195-1c81bf62a82b" providerId="ADAL" clId="{4DC8DCEE-E2EC-4801-A232-A578E9EA54E1}" dt="2021-03-25T07:07:04.844" v="1996" actId="6549"/>
          <ac:spMkLst>
            <pc:docMk/>
            <pc:sldMk cId="237335572" sldId="2615"/>
            <ac:spMk id="18" creationId="{3B4629CD-0B11-4BD3-9ABA-B3DFAA47F77F}"/>
          </ac:spMkLst>
        </pc:spChg>
      </pc:sldChg>
      <pc:sldChg chg="modSp mod">
        <pc:chgData name="Chris Testa-O Neill" userId="5bbc7867-2897-41b3-9195-1c81bf62a82b" providerId="ADAL" clId="{4DC8DCEE-E2EC-4801-A232-A578E9EA54E1}" dt="2021-03-25T07:04:55.434" v="1973" actId="20577"/>
        <pc:sldMkLst>
          <pc:docMk/>
          <pc:sldMk cId="176058127" sldId="2616"/>
        </pc:sldMkLst>
        <pc:spChg chg="mod">
          <ac:chgData name="Chris Testa-O Neill" userId="5bbc7867-2897-41b3-9195-1c81bf62a82b" providerId="ADAL" clId="{4DC8DCEE-E2EC-4801-A232-A578E9EA54E1}" dt="2021-03-25T07:04:55.434" v="1973" actId="20577"/>
          <ac:spMkLst>
            <pc:docMk/>
            <pc:sldMk cId="176058127" sldId="2616"/>
            <ac:spMk id="3" creationId="{4E6DA6E8-0BCB-4C18-BE84-7EE92F6D52EF}"/>
          </ac:spMkLst>
        </pc:spChg>
      </pc:sldChg>
      <pc:sldChg chg="modSp mod">
        <pc:chgData name="Chris Testa-O Neill" userId="5bbc7867-2897-41b3-9195-1c81bf62a82b" providerId="ADAL" clId="{4DC8DCEE-E2EC-4801-A232-A578E9EA54E1}" dt="2021-03-26T12:56:53.312" v="3588" actId="20577"/>
        <pc:sldMkLst>
          <pc:docMk/>
          <pc:sldMk cId="775050641" sldId="2620"/>
        </pc:sldMkLst>
        <pc:spChg chg="mod">
          <ac:chgData name="Chris Testa-O Neill" userId="5bbc7867-2897-41b3-9195-1c81bf62a82b" providerId="ADAL" clId="{4DC8DCEE-E2EC-4801-A232-A578E9EA54E1}" dt="2021-03-26T12:54:37.649" v="3579" actId="20577"/>
          <ac:spMkLst>
            <pc:docMk/>
            <pc:sldMk cId="775050641" sldId="2620"/>
            <ac:spMk id="3" creationId="{4EA0743C-930A-461C-88C6-2B2DEF2FC81E}"/>
          </ac:spMkLst>
        </pc:spChg>
        <pc:spChg chg="mod">
          <ac:chgData name="Chris Testa-O Neill" userId="5bbc7867-2897-41b3-9195-1c81bf62a82b" providerId="ADAL" clId="{4DC8DCEE-E2EC-4801-A232-A578E9EA54E1}" dt="2021-03-26T12:55:30.234" v="3584" actId="1076"/>
          <ac:spMkLst>
            <pc:docMk/>
            <pc:sldMk cId="775050641" sldId="2620"/>
            <ac:spMk id="14" creationId="{D0E84749-73DC-41BD-AD65-C56662692F15}"/>
          </ac:spMkLst>
        </pc:spChg>
        <pc:spChg chg="mod">
          <ac:chgData name="Chris Testa-O Neill" userId="5bbc7867-2897-41b3-9195-1c81bf62a82b" providerId="ADAL" clId="{4DC8DCEE-E2EC-4801-A232-A578E9EA54E1}" dt="2021-03-26T12:56:53.312" v="3588" actId="20577"/>
          <ac:spMkLst>
            <pc:docMk/>
            <pc:sldMk cId="775050641" sldId="2620"/>
            <ac:spMk id="15" creationId="{A44031F8-9467-4CC8-B37B-A13B3259D790}"/>
          </ac:spMkLst>
        </pc:spChg>
      </pc:sldChg>
      <pc:sldChg chg="modSp mod modNotesTx">
        <pc:chgData name="Chris Testa-O Neill" userId="5bbc7867-2897-41b3-9195-1c81bf62a82b" providerId="ADAL" clId="{4DC8DCEE-E2EC-4801-A232-A578E9EA54E1}" dt="2021-03-26T12:50:03.630" v="3262" actId="20577"/>
        <pc:sldMkLst>
          <pc:docMk/>
          <pc:sldMk cId="1189570632" sldId="3143"/>
        </pc:sldMkLst>
        <pc:spChg chg="mod">
          <ac:chgData name="Chris Testa-O Neill" userId="5bbc7867-2897-41b3-9195-1c81bf62a82b" providerId="ADAL" clId="{4DC8DCEE-E2EC-4801-A232-A578E9EA54E1}" dt="2021-03-23T19:29:19.823" v="3" actId="20577"/>
          <ac:spMkLst>
            <pc:docMk/>
            <pc:sldMk cId="1189570632" sldId="3143"/>
            <ac:spMk id="4" creationId="{00000000-0000-0000-0000-000000000000}"/>
          </ac:spMkLst>
        </pc:spChg>
      </pc:sldChg>
      <pc:sldChg chg="modSp mod">
        <pc:chgData name="Chris Testa-O Neill" userId="5bbc7867-2897-41b3-9195-1c81bf62a82b" providerId="ADAL" clId="{4DC8DCEE-E2EC-4801-A232-A578E9EA54E1}" dt="2021-03-26T13:24:10.800" v="4717" actId="20577"/>
        <pc:sldMkLst>
          <pc:docMk/>
          <pc:sldMk cId="2590897230" sldId="3149"/>
        </pc:sldMkLst>
        <pc:spChg chg="mod">
          <ac:chgData name="Chris Testa-O Neill" userId="5bbc7867-2897-41b3-9195-1c81bf62a82b" providerId="ADAL" clId="{4DC8DCEE-E2EC-4801-A232-A578E9EA54E1}" dt="2021-03-26T13:24:10.800" v="4717" actId="20577"/>
          <ac:spMkLst>
            <pc:docMk/>
            <pc:sldMk cId="2590897230" sldId="3149"/>
            <ac:spMk id="11" creationId="{3C50BD9E-2ED8-4A14-A507-7CCFBCC91E76}"/>
          </ac:spMkLst>
        </pc:spChg>
      </pc:sldChg>
      <pc:sldChg chg="modSp mod modNotesTx">
        <pc:chgData name="Chris Testa-O Neill" userId="5bbc7867-2897-41b3-9195-1c81bf62a82b" providerId="ADAL" clId="{4DC8DCEE-E2EC-4801-A232-A578E9EA54E1}" dt="2021-03-26T13:22:41.277" v="4675" actId="20577"/>
        <pc:sldMkLst>
          <pc:docMk/>
          <pc:sldMk cId="1788879851" sldId="3157"/>
        </pc:sldMkLst>
        <pc:spChg chg="mod">
          <ac:chgData name="Chris Testa-O Neill" userId="5bbc7867-2897-41b3-9195-1c81bf62a82b" providerId="ADAL" clId="{4DC8DCEE-E2EC-4801-A232-A578E9EA54E1}" dt="2021-03-26T13:14:55.457" v="4215"/>
          <ac:spMkLst>
            <pc:docMk/>
            <pc:sldMk cId="1788879851" sldId="3157"/>
            <ac:spMk id="32" creationId="{6F30C2D2-037C-4F97-8B6F-C870BA5BECE9}"/>
          </ac:spMkLst>
        </pc:spChg>
        <pc:spChg chg="mod">
          <ac:chgData name="Chris Testa-O Neill" userId="5bbc7867-2897-41b3-9195-1c81bf62a82b" providerId="ADAL" clId="{4DC8DCEE-E2EC-4801-A232-A578E9EA54E1}" dt="2021-03-26T13:17:43.021" v="4328" actId="20577"/>
          <ac:spMkLst>
            <pc:docMk/>
            <pc:sldMk cId="1788879851" sldId="3157"/>
            <ac:spMk id="34" creationId="{F2CE9F32-726A-4A58-8DC8-0FD0A4F140FD}"/>
          </ac:spMkLst>
        </pc:spChg>
        <pc:spChg chg="mod">
          <ac:chgData name="Chris Testa-O Neill" userId="5bbc7867-2897-41b3-9195-1c81bf62a82b" providerId="ADAL" clId="{4DC8DCEE-E2EC-4801-A232-A578E9EA54E1}" dt="2021-03-26T13:20:18.138" v="4489" actId="20577"/>
          <ac:spMkLst>
            <pc:docMk/>
            <pc:sldMk cId="1788879851" sldId="3157"/>
            <ac:spMk id="36" creationId="{6E973A20-F8F2-48E5-BB13-7EA51C39995C}"/>
          </ac:spMkLst>
        </pc:spChg>
        <pc:spChg chg="mod">
          <ac:chgData name="Chris Testa-O Neill" userId="5bbc7867-2897-41b3-9195-1c81bf62a82b" providerId="ADAL" clId="{4DC8DCEE-E2EC-4801-A232-A578E9EA54E1}" dt="2021-03-26T13:22:41.277" v="4675" actId="20577"/>
          <ac:spMkLst>
            <pc:docMk/>
            <pc:sldMk cId="1788879851" sldId="3157"/>
            <ac:spMk id="38" creationId="{188E6351-5119-4305-B17B-FA03DEB26CDB}"/>
          </ac:spMkLst>
        </pc:spChg>
      </pc:sldChg>
    </pc:docChg>
  </pc:docChgLst>
  <pc:docChgLst>
    <pc:chgData name="Chris Testa-O Neill" userId="S::chtestao@microsoft.com::5bbc7867-2897-41b3-9195-1c81bf62a82b" providerId="AD" clId="Web-{320F2E35-DC62-4273-AD12-9B16AC7D3FDD}"/>
    <pc:docChg chg="delSld modSection">
      <pc:chgData name="Chris Testa-O Neill" userId="S::chtestao@microsoft.com::5bbc7867-2897-41b3-9195-1c81bf62a82b" providerId="AD" clId="Web-{320F2E35-DC62-4273-AD12-9B16AC7D3FDD}" dt="2021-03-28T10:53:36.471" v="0"/>
      <pc:docMkLst>
        <pc:docMk/>
      </pc:docMkLst>
      <pc:sldChg chg="del">
        <pc:chgData name="Chris Testa-O Neill" userId="S::chtestao@microsoft.com::5bbc7867-2897-41b3-9195-1c81bf62a82b" providerId="AD" clId="Web-{320F2E35-DC62-4273-AD12-9B16AC7D3FDD}" dt="2021-03-28T10:53:36.471" v="0"/>
        <pc:sldMkLst>
          <pc:docMk/>
          <pc:sldMk cId="1670913922" sldId="3205"/>
        </pc:sldMkLst>
      </pc:sldChg>
    </pc:docChg>
  </pc:docChgLst>
  <pc:docChgLst>
    <pc:chgData name="Chris Testa-O Neill" userId="S::chtestao@microsoft.com::5bbc7867-2897-41b3-9195-1c81bf62a82b" providerId="AD" clId="Web-{03C08909-51F5-4376-B405-6EA895C114A7}"/>
    <pc:docChg chg="modSld">
      <pc:chgData name="Chris Testa-O Neill" userId="S::chtestao@microsoft.com::5bbc7867-2897-41b3-9195-1c81bf62a82b" providerId="AD" clId="Web-{03C08909-51F5-4376-B405-6EA895C114A7}" dt="2021-04-14T14:29:29.844" v="17" actId="20577"/>
      <pc:docMkLst>
        <pc:docMk/>
      </pc:docMkLst>
      <pc:sldChg chg="modSp">
        <pc:chgData name="Chris Testa-O Neill" userId="S::chtestao@microsoft.com::5bbc7867-2897-41b3-9195-1c81bf62a82b" providerId="AD" clId="Web-{03C08909-51F5-4376-B405-6EA895C114A7}" dt="2021-04-14T14:29:29.844" v="17" actId="20577"/>
        <pc:sldMkLst>
          <pc:docMk/>
          <pc:sldMk cId="2590897230" sldId="3149"/>
        </pc:sldMkLst>
        <pc:spChg chg="mod">
          <ac:chgData name="Chris Testa-O Neill" userId="S::chtestao@microsoft.com::5bbc7867-2897-41b3-9195-1c81bf62a82b" providerId="AD" clId="Web-{03C08909-51F5-4376-B405-6EA895C114A7}" dt="2021-04-14T14:29:29.844" v="17" actId="20577"/>
          <ac:spMkLst>
            <pc:docMk/>
            <pc:sldMk cId="2590897230" sldId="3149"/>
            <ac:spMk id="11" creationId="{3C50BD9E-2ED8-4A14-A507-7CCFBCC91E76}"/>
          </ac:spMkLst>
        </pc:spChg>
      </pc:sldChg>
    </pc:docChg>
  </pc:docChgLst>
  <pc:docChgLst>
    <pc:chgData name="Chris Testa-O Neill" userId="5bbc7867-2897-41b3-9195-1c81bf62a82b" providerId="ADAL" clId="{EBEFBE4D-FE05-490D-BDB1-5695D5BE0BD1}"/>
    <pc:docChg chg="undo custSel delSld modSld delMainMaster modSection">
      <pc:chgData name="Chris Testa-O Neill" userId="5bbc7867-2897-41b3-9195-1c81bf62a82b" providerId="ADAL" clId="{EBEFBE4D-FE05-490D-BDB1-5695D5BE0BD1}" dt="2021-03-23T16:40:05.740" v="5377" actId="20577"/>
      <pc:docMkLst>
        <pc:docMk/>
      </pc:docMkLst>
      <pc:sldChg chg="addSp delSp modSp mod modNotesTx">
        <pc:chgData name="Chris Testa-O Neill" userId="5bbc7867-2897-41b3-9195-1c81bf62a82b" providerId="ADAL" clId="{EBEFBE4D-FE05-490D-BDB1-5695D5BE0BD1}" dt="2021-03-23T16:08:49.347" v="3918" actId="20577"/>
        <pc:sldMkLst>
          <pc:docMk/>
          <pc:sldMk cId="2968836778" sldId="632"/>
        </pc:sldMkLst>
        <pc:spChg chg="mod">
          <ac:chgData name="Chris Testa-O Neill" userId="5bbc7867-2897-41b3-9195-1c81bf62a82b" providerId="ADAL" clId="{EBEFBE4D-FE05-490D-BDB1-5695D5BE0BD1}" dt="2021-03-16T10:17:57.775" v="31"/>
          <ac:spMkLst>
            <pc:docMk/>
            <pc:sldMk cId="2968836778" sldId="632"/>
            <ac:spMk id="5" creationId="{8E0A0DC5-FB08-4E15-A85B-D330BE107377}"/>
          </ac:spMkLst>
        </pc:spChg>
        <pc:spChg chg="mod">
          <ac:chgData name="Chris Testa-O Neill" userId="5bbc7867-2897-41b3-9195-1c81bf62a82b" providerId="ADAL" clId="{EBEFBE4D-FE05-490D-BDB1-5695D5BE0BD1}" dt="2021-03-16T10:17:57.775" v="31"/>
          <ac:spMkLst>
            <pc:docMk/>
            <pc:sldMk cId="2968836778" sldId="632"/>
            <ac:spMk id="6" creationId="{558E9BF2-3730-4E8A-89FF-B51F8CA5F6D5}"/>
          </ac:spMkLst>
        </pc:spChg>
        <pc:spChg chg="mod">
          <ac:chgData name="Chris Testa-O Neill" userId="5bbc7867-2897-41b3-9195-1c81bf62a82b" providerId="ADAL" clId="{EBEFBE4D-FE05-490D-BDB1-5695D5BE0BD1}" dt="2021-03-16T10:17:57.775" v="31"/>
          <ac:spMkLst>
            <pc:docMk/>
            <pc:sldMk cId="2968836778" sldId="632"/>
            <ac:spMk id="7" creationId="{C2342211-2FFE-468E-8E86-FB979C481E2C}"/>
          </ac:spMkLst>
        </pc:spChg>
        <pc:spChg chg="mod">
          <ac:chgData name="Chris Testa-O Neill" userId="5bbc7867-2897-41b3-9195-1c81bf62a82b" providerId="ADAL" clId="{EBEFBE4D-FE05-490D-BDB1-5695D5BE0BD1}" dt="2021-03-23T16:07:25.259" v="3863" actId="20577"/>
          <ac:spMkLst>
            <pc:docMk/>
            <pc:sldMk cId="2968836778" sldId="632"/>
            <ac:spMk id="8" creationId="{FFDA8981-2DB3-44FA-9EC2-59B8C1F13C56}"/>
          </ac:spMkLst>
        </pc:spChg>
        <pc:spChg chg="mod">
          <ac:chgData name="Chris Testa-O Neill" userId="5bbc7867-2897-41b3-9195-1c81bf62a82b" providerId="ADAL" clId="{EBEFBE4D-FE05-490D-BDB1-5695D5BE0BD1}" dt="2021-03-23T16:08:49.347" v="3918" actId="20577"/>
          <ac:spMkLst>
            <pc:docMk/>
            <pc:sldMk cId="2968836778" sldId="632"/>
            <ac:spMk id="9" creationId="{E49EDECB-ABB5-463E-9FD3-189929A54D58}"/>
          </ac:spMkLst>
        </pc:spChg>
        <pc:spChg chg="mod">
          <ac:chgData name="Chris Testa-O Neill" userId="5bbc7867-2897-41b3-9195-1c81bf62a82b" providerId="ADAL" clId="{EBEFBE4D-FE05-490D-BDB1-5695D5BE0BD1}" dt="2021-03-16T10:16:50.090" v="29"/>
          <ac:spMkLst>
            <pc:docMk/>
            <pc:sldMk cId="2968836778" sldId="632"/>
            <ac:spMk id="23" creationId="{00000000-0000-0000-0000-000000000000}"/>
          </ac:spMkLst>
        </pc:spChg>
        <pc:grpChg chg="add mod">
          <ac:chgData name="Chris Testa-O Neill" userId="5bbc7867-2897-41b3-9195-1c81bf62a82b" providerId="ADAL" clId="{EBEFBE4D-FE05-490D-BDB1-5695D5BE0BD1}" dt="2021-03-16T10:18:07.087" v="34" actId="1076"/>
          <ac:grpSpMkLst>
            <pc:docMk/>
            <pc:sldMk cId="2968836778" sldId="632"/>
            <ac:grpSpMk id="4" creationId="{EEB0E400-4BA8-4E6B-AAA0-322B32DC999C}"/>
          </ac:grpSpMkLst>
        </pc:grpChg>
        <pc:picChg chg="del">
          <ac:chgData name="Chris Testa-O Neill" userId="5bbc7867-2897-41b3-9195-1c81bf62a82b" providerId="ADAL" clId="{EBEFBE4D-FE05-490D-BDB1-5695D5BE0BD1}" dt="2021-03-16T10:16:57.062" v="30" actId="478"/>
          <ac:picMkLst>
            <pc:docMk/>
            <pc:sldMk cId="2968836778" sldId="632"/>
            <ac:picMk id="2" creationId="{C6B6ECCF-699A-4400-898D-96C5E84FA6C5}"/>
          </ac:picMkLst>
        </pc:picChg>
      </pc:sldChg>
      <pc:sldChg chg="modSp mod">
        <pc:chgData name="Chris Testa-O Neill" userId="5bbc7867-2897-41b3-9195-1c81bf62a82b" providerId="ADAL" clId="{EBEFBE4D-FE05-490D-BDB1-5695D5BE0BD1}" dt="2021-03-23T16:39:21.267" v="5346" actId="6549"/>
        <pc:sldMkLst>
          <pc:docMk/>
          <pc:sldMk cId="2062531052" sldId="670"/>
        </pc:sldMkLst>
        <pc:graphicFrameChg chg="mod modGraphic">
          <ac:chgData name="Chris Testa-O Neill" userId="5bbc7867-2897-41b3-9195-1c81bf62a82b" providerId="ADAL" clId="{EBEFBE4D-FE05-490D-BDB1-5695D5BE0BD1}" dt="2021-03-23T16:39:21.267" v="5346" actId="6549"/>
          <ac:graphicFrameMkLst>
            <pc:docMk/>
            <pc:sldMk cId="2062531052" sldId="670"/>
            <ac:graphicFrameMk id="8" creationId="{00000000-0000-0000-0000-000000000000}"/>
          </ac:graphicFrameMkLst>
        </pc:graphicFrameChg>
      </pc:sldChg>
      <pc:sldChg chg="del">
        <pc:chgData name="Chris Testa-O Neill" userId="5bbc7867-2897-41b3-9195-1c81bf62a82b" providerId="ADAL" clId="{EBEFBE4D-FE05-490D-BDB1-5695D5BE0BD1}" dt="2021-03-23T15:51:19.389" v="3460" actId="47"/>
        <pc:sldMkLst>
          <pc:docMk/>
          <pc:sldMk cId="3303394797" sldId="2098"/>
        </pc:sldMkLst>
      </pc:sldChg>
      <pc:sldChg chg="del">
        <pc:chgData name="Chris Testa-O Neill" userId="5bbc7867-2897-41b3-9195-1c81bf62a82b" providerId="ADAL" clId="{EBEFBE4D-FE05-490D-BDB1-5695D5BE0BD1}" dt="2021-03-16T10:18:54.481" v="38" actId="47"/>
        <pc:sldMkLst>
          <pc:docMk/>
          <pc:sldMk cId="2132340970" sldId="2128"/>
        </pc:sldMkLst>
      </pc:sldChg>
      <pc:sldChg chg="addSp delSp modSp mod">
        <pc:chgData name="Chris Testa-O Neill" userId="5bbc7867-2897-41b3-9195-1c81bf62a82b" providerId="ADAL" clId="{EBEFBE4D-FE05-490D-BDB1-5695D5BE0BD1}" dt="2021-03-16T10:23:08.283" v="64" actId="20577"/>
        <pc:sldMkLst>
          <pc:docMk/>
          <pc:sldMk cId="1668424702" sldId="2580"/>
        </pc:sldMkLst>
        <pc:spChg chg="add del">
          <ac:chgData name="Chris Testa-O Neill" userId="5bbc7867-2897-41b3-9195-1c81bf62a82b" providerId="ADAL" clId="{EBEFBE4D-FE05-490D-BDB1-5695D5BE0BD1}" dt="2021-03-16T10:22:09.668" v="56" actId="478"/>
          <ac:spMkLst>
            <pc:docMk/>
            <pc:sldMk cId="1668424702" sldId="2580"/>
            <ac:spMk id="27" creationId="{F8FECC32-C532-4F9A-B029-0FE4D94076E0}"/>
          </ac:spMkLst>
        </pc:spChg>
        <pc:spChg chg="add del mod">
          <ac:chgData name="Chris Testa-O Neill" userId="5bbc7867-2897-41b3-9195-1c81bf62a82b" providerId="ADAL" clId="{EBEFBE4D-FE05-490D-BDB1-5695D5BE0BD1}" dt="2021-03-16T10:23:08.283" v="64" actId="20577"/>
          <ac:spMkLst>
            <pc:docMk/>
            <pc:sldMk cId="1668424702" sldId="2580"/>
            <ac:spMk id="30" creationId="{FEB625CA-EC87-44C2-9BCF-5472AF365B3E}"/>
          </ac:spMkLst>
        </pc:spChg>
        <pc:spChg chg="del mod">
          <ac:chgData name="Chris Testa-O Neill" userId="5bbc7867-2897-41b3-9195-1c81bf62a82b" providerId="ADAL" clId="{EBEFBE4D-FE05-490D-BDB1-5695D5BE0BD1}" dt="2021-03-16T10:22:09.668" v="56" actId="478"/>
          <ac:spMkLst>
            <pc:docMk/>
            <pc:sldMk cId="1668424702" sldId="2580"/>
            <ac:spMk id="35" creationId="{1AF87809-BA72-4A86-8884-EC3F60158E54}"/>
          </ac:spMkLst>
        </pc:spChg>
        <pc:spChg chg="add del">
          <ac:chgData name="Chris Testa-O Neill" userId="5bbc7867-2897-41b3-9195-1c81bf62a82b" providerId="ADAL" clId="{EBEFBE4D-FE05-490D-BDB1-5695D5BE0BD1}" dt="2021-03-16T10:22:09.668" v="56" actId="478"/>
          <ac:spMkLst>
            <pc:docMk/>
            <pc:sldMk cId="1668424702" sldId="2580"/>
            <ac:spMk id="53" creationId="{E53EC9F3-F187-4311-B893-109AB3353CFA}"/>
          </ac:spMkLst>
        </pc:spChg>
        <pc:spChg chg="add del">
          <ac:chgData name="Chris Testa-O Neill" userId="5bbc7867-2897-41b3-9195-1c81bf62a82b" providerId="ADAL" clId="{EBEFBE4D-FE05-490D-BDB1-5695D5BE0BD1}" dt="2021-03-16T10:22:09.668" v="56" actId="478"/>
          <ac:spMkLst>
            <pc:docMk/>
            <pc:sldMk cId="1668424702" sldId="2580"/>
            <ac:spMk id="62" creationId="{09D5AC2F-3816-46CF-A9D8-5B907C349B01}"/>
          </ac:spMkLst>
        </pc:spChg>
        <pc:picChg chg="add del">
          <ac:chgData name="Chris Testa-O Neill" userId="5bbc7867-2897-41b3-9195-1c81bf62a82b" providerId="ADAL" clId="{EBEFBE4D-FE05-490D-BDB1-5695D5BE0BD1}" dt="2021-03-16T10:22:12.501" v="57" actId="478"/>
          <ac:picMkLst>
            <pc:docMk/>
            <pc:sldMk cId="1668424702" sldId="2580"/>
            <ac:picMk id="59" creationId="{D71242E1-9ED7-4DB0-AE41-ACAEFD98D2EA}"/>
          </ac:picMkLst>
        </pc:picChg>
        <pc:picChg chg="add del">
          <ac:chgData name="Chris Testa-O Neill" userId="5bbc7867-2897-41b3-9195-1c81bf62a82b" providerId="ADAL" clId="{EBEFBE4D-FE05-490D-BDB1-5695D5BE0BD1}" dt="2021-03-16T10:22:09.668" v="56" actId="478"/>
          <ac:picMkLst>
            <pc:docMk/>
            <pc:sldMk cId="1668424702" sldId="2580"/>
            <ac:picMk id="61" creationId="{22F06705-FA22-4465-9A33-537B18EC07D5}"/>
          </ac:picMkLst>
        </pc:picChg>
        <pc:picChg chg="mod">
          <ac:chgData name="Chris Testa-O Neill" userId="5bbc7867-2897-41b3-9195-1c81bf62a82b" providerId="ADAL" clId="{EBEFBE4D-FE05-490D-BDB1-5695D5BE0BD1}" dt="2021-03-16T10:22:18.386" v="58" actId="1076"/>
          <ac:picMkLst>
            <pc:docMk/>
            <pc:sldMk cId="1668424702" sldId="2580"/>
            <ac:picMk id="64" creationId="{333C660F-6CB1-4A7D-AC6F-0061B413FE6B}"/>
          </ac:picMkLst>
        </pc:picChg>
        <pc:picChg chg="add del">
          <ac:chgData name="Chris Testa-O Neill" userId="5bbc7867-2897-41b3-9195-1c81bf62a82b" providerId="ADAL" clId="{EBEFBE4D-FE05-490D-BDB1-5695D5BE0BD1}" dt="2021-03-16T10:22:09.668" v="56" actId="478"/>
          <ac:picMkLst>
            <pc:docMk/>
            <pc:sldMk cId="1668424702" sldId="2580"/>
            <ac:picMk id="66" creationId="{592CFB5C-4A18-41DE-B362-3FB79363582F}"/>
          </ac:picMkLst>
        </pc:picChg>
        <pc:picChg chg="add del">
          <ac:chgData name="Chris Testa-O Neill" userId="5bbc7867-2897-41b3-9195-1c81bf62a82b" providerId="ADAL" clId="{EBEFBE4D-FE05-490D-BDB1-5695D5BE0BD1}" dt="2021-03-16T10:22:09.668" v="56" actId="478"/>
          <ac:picMkLst>
            <pc:docMk/>
            <pc:sldMk cId="1668424702" sldId="2580"/>
            <ac:picMk id="68" creationId="{A62B920E-14CF-4351-81CF-4B5008965C9B}"/>
          </ac:picMkLst>
        </pc:picChg>
        <pc:cxnChg chg="add del">
          <ac:chgData name="Chris Testa-O Neill" userId="5bbc7867-2897-41b3-9195-1c81bf62a82b" providerId="ADAL" clId="{EBEFBE4D-FE05-490D-BDB1-5695D5BE0BD1}" dt="2021-03-16T10:22:09.668" v="56" actId="478"/>
          <ac:cxnSpMkLst>
            <pc:docMk/>
            <pc:sldMk cId="1668424702" sldId="2580"/>
            <ac:cxnSpMk id="42" creationId="{6273DA94-8CD8-4FC7-8BC2-FAA1F114D703}"/>
          </ac:cxnSpMkLst>
        </pc:cxnChg>
        <pc:cxnChg chg="del">
          <ac:chgData name="Chris Testa-O Neill" userId="5bbc7867-2897-41b3-9195-1c81bf62a82b" providerId="ADAL" clId="{EBEFBE4D-FE05-490D-BDB1-5695D5BE0BD1}" dt="2021-03-16T10:22:09.668" v="56" actId="478"/>
          <ac:cxnSpMkLst>
            <pc:docMk/>
            <pc:sldMk cId="1668424702" sldId="2580"/>
            <ac:cxnSpMk id="43" creationId="{07E4B8AB-0F90-46E2-83BA-98904867E3F1}"/>
          </ac:cxnSpMkLst>
        </pc:cxnChg>
        <pc:cxnChg chg="add del">
          <ac:chgData name="Chris Testa-O Neill" userId="5bbc7867-2897-41b3-9195-1c81bf62a82b" providerId="ADAL" clId="{EBEFBE4D-FE05-490D-BDB1-5695D5BE0BD1}" dt="2021-03-16T10:22:09.668" v="56" actId="478"/>
          <ac:cxnSpMkLst>
            <pc:docMk/>
            <pc:sldMk cId="1668424702" sldId="2580"/>
            <ac:cxnSpMk id="44" creationId="{C0235C0B-54FA-4734-BFC9-6BD197B7820D}"/>
          </ac:cxnSpMkLst>
        </pc:cxnChg>
        <pc:cxnChg chg="add del">
          <ac:chgData name="Chris Testa-O Neill" userId="5bbc7867-2897-41b3-9195-1c81bf62a82b" providerId="ADAL" clId="{EBEFBE4D-FE05-490D-BDB1-5695D5BE0BD1}" dt="2021-03-16T10:22:09.668" v="56" actId="478"/>
          <ac:cxnSpMkLst>
            <pc:docMk/>
            <pc:sldMk cId="1668424702" sldId="2580"/>
            <ac:cxnSpMk id="45" creationId="{F19B8AC5-C1F5-42BA-92FB-FAD9A752CA9F}"/>
          </ac:cxnSpMkLst>
        </pc:cxnChg>
      </pc:sldChg>
      <pc:sldChg chg="del">
        <pc:chgData name="Chris Testa-O Neill" userId="5bbc7867-2897-41b3-9195-1c81bf62a82b" providerId="ADAL" clId="{EBEFBE4D-FE05-490D-BDB1-5695D5BE0BD1}" dt="2021-03-16T10:18:59.881" v="39" actId="47"/>
        <pc:sldMkLst>
          <pc:docMk/>
          <pc:sldMk cId="3308389375" sldId="2582"/>
        </pc:sldMkLst>
      </pc:sldChg>
      <pc:sldChg chg="delSp modSp mod modNotesTx">
        <pc:chgData name="Chris Testa-O Neill" userId="5bbc7867-2897-41b3-9195-1c81bf62a82b" providerId="ADAL" clId="{EBEFBE4D-FE05-490D-BDB1-5695D5BE0BD1}" dt="2021-03-23T16:14:09.080" v="4174" actId="20577"/>
        <pc:sldMkLst>
          <pc:docMk/>
          <pc:sldMk cId="237335572" sldId="2615"/>
        </pc:sldMkLst>
        <pc:spChg chg="mod">
          <ac:chgData name="Chris Testa-O Neill" userId="5bbc7867-2897-41b3-9195-1c81bf62a82b" providerId="ADAL" clId="{EBEFBE4D-FE05-490D-BDB1-5695D5BE0BD1}" dt="2021-03-23T15:14:39.482" v="1571" actId="6549"/>
          <ac:spMkLst>
            <pc:docMk/>
            <pc:sldMk cId="237335572" sldId="2615"/>
            <ac:spMk id="6" creationId="{3ECE64AC-5614-4F8D-829D-B13045CF6C7F}"/>
          </ac:spMkLst>
        </pc:spChg>
        <pc:spChg chg="del">
          <ac:chgData name="Chris Testa-O Neill" userId="5bbc7867-2897-41b3-9195-1c81bf62a82b" providerId="ADAL" clId="{EBEFBE4D-FE05-490D-BDB1-5695D5BE0BD1}" dt="2021-03-23T15:14:23.456" v="1567" actId="478"/>
          <ac:spMkLst>
            <pc:docMk/>
            <pc:sldMk cId="237335572" sldId="2615"/>
            <ac:spMk id="7" creationId="{B29E5092-D847-435E-827A-D6EB09E28F51}"/>
          </ac:spMkLst>
        </pc:spChg>
        <pc:spChg chg="del">
          <ac:chgData name="Chris Testa-O Neill" userId="5bbc7867-2897-41b3-9195-1c81bf62a82b" providerId="ADAL" clId="{EBEFBE4D-FE05-490D-BDB1-5695D5BE0BD1}" dt="2021-03-23T15:14:44.912" v="1573" actId="478"/>
          <ac:spMkLst>
            <pc:docMk/>
            <pc:sldMk cId="237335572" sldId="2615"/>
            <ac:spMk id="9" creationId="{DC3E30FF-8E44-47F8-B6E0-3AC4C738CE48}"/>
          </ac:spMkLst>
        </pc:spChg>
        <pc:spChg chg="del">
          <ac:chgData name="Chris Testa-O Neill" userId="5bbc7867-2897-41b3-9195-1c81bf62a82b" providerId="ADAL" clId="{EBEFBE4D-FE05-490D-BDB1-5695D5BE0BD1}" dt="2021-03-23T15:14:43.048" v="1572" actId="478"/>
          <ac:spMkLst>
            <pc:docMk/>
            <pc:sldMk cId="237335572" sldId="2615"/>
            <ac:spMk id="10" creationId="{870D9263-5A49-4AB9-80C0-B10DF3F2440C}"/>
          </ac:spMkLst>
        </pc:spChg>
        <pc:spChg chg="mod">
          <ac:chgData name="Chris Testa-O Neill" userId="5bbc7867-2897-41b3-9195-1c81bf62a82b" providerId="ADAL" clId="{EBEFBE4D-FE05-490D-BDB1-5695D5BE0BD1}" dt="2021-03-23T15:25:08.583" v="1998" actId="20577"/>
          <ac:spMkLst>
            <pc:docMk/>
            <pc:sldMk cId="237335572" sldId="2615"/>
            <ac:spMk id="18" creationId="{3B4629CD-0B11-4BD3-9ABA-B3DFAA47F77F}"/>
          </ac:spMkLst>
        </pc:spChg>
      </pc:sldChg>
      <pc:sldChg chg="modSp mod">
        <pc:chgData name="Chris Testa-O Neill" userId="5bbc7867-2897-41b3-9195-1c81bf62a82b" providerId="ADAL" clId="{EBEFBE4D-FE05-490D-BDB1-5695D5BE0BD1}" dt="2021-03-23T15:08:59.821" v="1558"/>
        <pc:sldMkLst>
          <pc:docMk/>
          <pc:sldMk cId="176058127" sldId="2616"/>
        </pc:sldMkLst>
        <pc:spChg chg="mod">
          <ac:chgData name="Chris Testa-O Neill" userId="5bbc7867-2897-41b3-9195-1c81bf62a82b" providerId="ADAL" clId="{EBEFBE4D-FE05-490D-BDB1-5695D5BE0BD1}" dt="2021-03-23T15:08:59.821" v="1558"/>
          <ac:spMkLst>
            <pc:docMk/>
            <pc:sldMk cId="176058127" sldId="2616"/>
            <ac:spMk id="3" creationId="{4E6DA6E8-0BCB-4C18-BE84-7EE92F6D52EF}"/>
          </ac:spMkLst>
        </pc:spChg>
      </pc:sldChg>
      <pc:sldChg chg="del">
        <pc:chgData name="Chris Testa-O Neill" userId="5bbc7867-2897-41b3-9195-1c81bf62a82b" providerId="ADAL" clId="{EBEFBE4D-FE05-490D-BDB1-5695D5BE0BD1}" dt="2021-03-16T10:18:54.481" v="38" actId="47"/>
        <pc:sldMkLst>
          <pc:docMk/>
          <pc:sldMk cId="3750647355" sldId="2619"/>
        </pc:sldMkLst>
      </pc:sldChg>
      <pc:sldChg chg="modSp mod modAnim">
        <pc:chgData name="Chris Testa-O Neill" userId="5bbc7867-2897-41b3-9195-1c81bf62a82b" providerId="ADAL" clId="{EBEFBE4D-FE05-490D-BDB1-5695D5BE0BD1}" dt="2021-03-23T15:59:56.276" v="3846" actId="20577"/>
        <pc:sldMkLst>
          <pc:docMk/>
          <pc:sldMk cId="775050641" sldId="2620"/>
        </pc:sldMkLst>
        <pc:spChg chg="mod">
          <ac:chgData name="Chris Testa-O Neill" userId="5bbc7867-2897-41b3-9195-1c81bf62a82b" providerId="ADAL" clId="{EBEFBE4D-FE05-490D-BDB1-5695D5BE0BD1}" dt="2021-03-23T15:55:07.994" v="3646" actId="20577"/>
          <ac:spMkLst>
            <pc:docMk/>
            <pc:sldMk cId="775050641" sldId="2620"/>
            <ac:spMk id="3" creationId="{4EA0743C-930A-461C-88C6-2B2DEF2FC81E}"/>
          </ac:spMkLst>
        </pc:spChg>
        <pc:spChg chg="mod">
          <ac:chgData name="Chris Testa-O Neill" userId="5bbc7867-2897-41b3-9195-1c81bf62a82b" providerId="ADAL" clId="{EBEFBE4D-FE05-490D-BDB1-5695D5BE0BD1}" dt="2021-03-23T15:57:05.372" v="3770" actId="20577"/>
          <ac:spMkLst>
            <pc:docMk/>
            <pc:sldMk cId="775050641" sldId="2620"/>
            <ac:spMk id="14" creationId="{D0E84749-73DC-41BD-AD65-C56662692F15}"/>
          </ac:spMkLst>
        </pc:spChg>
        <pc:spChg chg="mod">
          <ac:chgData name="Chris Testa-O Neill" userId="5bbc7867-2897-41b3-9195-1c81bf62a82b" providerId="ADAL" clId="{EBEFBE4D-FE05-490D-BDB1-5695D5BE0BD1}" dt="2021-03-23T15:59:56.276" v="3846" actId="20577"/>
          <ac:spMkLst>
            <pc:docMk/>
            <pc:sldMk cId="775050641" sldId="2620"/>
            <ac:spMk id="15" creationId="{A44031F8-9467-4CC8-B37B-A13B3259D790}"/>
          </ac:spMkLst>
        </pc:spChg>
      </pc:sldChg>
      <pc:sldChg chg="del">
        <pc:chgData name="Chris Testa-O Neill" userId="5bbc7867-2897-41b3-9195-1c81bf62a82b" providerId="ADAL" clId="{EBEFBE4D-FE05-490D-BDB1-5695D5BE0BD1}" dt="2021-03-23T15:51:20.209" v="3461" actId="47"/>
        <pc:sldMkLst>
          <pc:docMk/>
          <pc:sldMk cId="622456034" sldId="3139"/>
        </pc:sldMkLst>
      </pc:sldChg>
      <pc:sldChg chg="del">
        <pc:chgData name="Chris Testa-O Neill" userId="5bbc7867-2897-41b3-9195-1c81bf62a82b" providerId="ADAL" clId="{EBEFBE4D-FE05-490D-BDB1-5695D5BE0BD1}" dt="2021-03-23T15:51:21.128" v="3462" actId="47"/>
        <pc:sldMkLst>
          <pc:docMk/>
          <pc:sldMk cId="3952863254" sldId="3140"/>
        </pc:sldMkLst>
      </pc:sldChg>
      <pc:sldChg chg="modSp mod modNotesTx">
        <pc:chgData name="Chris Testa-O Neill" userId="5bbc7867-2897-41b3-9195-1c81bf62a82b" providerId="ADAL" clId="{EBEFBE4D-FE05-490D-BDB1-5695D5BE0BD1}" dt="2021-03-23T14:14:34.559" v="1556" actId="20577"/>
        <pc:sldMkLst>
          <pc:docMk/>
          <pc:sldMk cId="1189570632" sldId="3143"/>
        </pc:sldMkLst>
        <pc:spChg chg="mod">
          <ac:chgData name="Chris Testa-O Neill" userId="5bbc7867-2897-41b3-9195-1c81bf62a82b" providerId="ADAL" clId="{EBEFBE4D-FE05-490D-BDB1-5695D5BE0BD1}" dt="2021-03-16T10:23:01.893" v="62" actId="20577"/>
          <ac:spMkLst>
            <pc:docMk/>
            <pc:sldMk cId="1189570632" sldId="3143"/>
            <ac:spMk id="4" creationId="{00000000-0000-0000-0000-000000000000}"/>
          </ac:spMkLst>
        </pc:spChg>
      </pc:sldChg>
      <pc:sldChg chg="delSp modSp mod">
        <pc:chgData name="Chris Testa-O Neill" userId="5bbc7867-2897-41b3-9195-1c81bf62a82b" providerId="ADAL" clId="{EBEFBE4D-FE05-490D-BDB1-5695D5BE0BD1}" dt="2021-03-23T15:52:27.825" v="3563" actId="20577"/>
        <pc:sldMkLst>
          <pc:docMk/>
          <pc:sldMk cId="2590897230" sldId="3149"/>
        </pc:sldMkLst>
        <pc:spChg chg="mod">
          <ac:chgData name="Chris Testa-O Neill" userId="5bbc7867-2897-41b3-9195-1c81bf62a82b" providerId="ADAL" clId="{EBEFBE4D-FE05-490D-BDB1-5695D5BE0BD1}" dt="2021-03-23T15:33:44.404" v="2818"/>
          <ac:spMkLst>
            <pc:docMk/>
            <pc:sldMk cId="2590897230" sldId="3149"/>
            <ac:spMk id="6" creationId="{3ECE64AC-5614-4F8D-829D-B13045CF6C7F}"/>
          </ac:spMkLst>
        </pc:spChg>
        <pc:spChg chg="del">
          <ac:chgData name="Chris Testa-O Neill" userId="5bbc7867-2897-41b3-9195-1c81bf62a82b" providerId="ADAL" clId="{EBEFBE4D-FE05-490D-BDB1-5695D5BE0BD1}" dt="2021-03-23T15:33:30.266" v="2816" actId="478"/>
          <ac:spMkLst>
            <pc:docMk/>
            <pc:sldMk cId="2590897230" sldId="3149"/>
            <ac:spMk id="7" creationId="{B29E5092-D847-435E-827A-D6EB09E28F51}"/>
          </ac:spMkLst>
        </pc:spChg>
        <pc:spChg chg="del">
          <ac:chgData name="Chris Testa-O Neill" userId="5bbc7867-2897-41b3-9195-1c81bf62a82b" providerId="ADAL" clId="{EBEFBE4D-FE05-490D-BDB1-5695D5BE0BD1}" dt="2021-03-23T15:33:46.485" v="2819" actId="478"/>
          <ac:spMkLst>
            <pc:docMk/>
            <pc:sldMk cId="2590897230" sldId="3149"/>
            <ac:spMk id="9" creationId="{DC3E30FF-8E44-47F8-B6E0-3AC4C738CE48}"/>
          </ac:spMkLst>
        </pc:spChg>
        <pc:spChg chg="del">
          <ac:chgData name="Chris Testa-O Neill" userId="5bbc7867-2897-41b3-9195-1c81bf62a82b" providerId="ADAL" clId="{EBEFBE4D-FE05-490D-BDB1-5695D5BE0BD1}" dt="2021-03-23T15:33:48.609" v="2820" actId="478"/>
          <ac:spMkLst>
            <pc:docMk/>
            <pc:sldMk cId="2590897230" sldId="3149"/>
            <ac:spMk id="10" creationId="{870D9263-5A49-4AB9-80C0-B10DF3F2440C}"/>
          </ac:spMkLst>
        </pc:spChg>
        <pc:spChg chg="mod">
          <ac:chgData name="Chris Testa-O Neill" userId="5bbc7867-2897-41b3-9195-1c81bf62a82b" providerId="ADAL" clId="{EBEFBE4D-FE05-490D-BDB1-5695D5BE0BD1}" dt="2021-03-23T15:52:27.825" v="3563" actId="20577"/>
          <ac:spMkLst>
            <pc:docMk/>
            <pc:sldMk cId="2590897230" sldId="3149"/>
            <ac:spMk id="11" creationId="{3C50BD9E-2ED8-4A14-A507-7CCFBCC91E76}"/>
          </ac:spMkLst>
        </pc:spChg>
      </pc:sldChg>
      <pc:sldChg chg="del">
        <pc:chgData name="Chris Testa-O Neill" userId="5bbc7867-2897-41b3-9195-1c81bf62a82b" providerId="ADAL" clId="{EBEFBE4D-FE05-490D-BDB1-5695D5BE0BD1}" dt="2021-03-23T15:33:18.786" v="2815" actId="47"/>
        <pc:sldMkLst>
          <pc:docMk/>
          <pc:sldMk cId="634613762" sldId="3150"/>
        </pc:sldMkLst>
      </pc:sldChg>
      <pc:sldChg chg="modSp mod modNotesTx">
        <pc:chgData name="Chris Testa-O Neill" userId="5bbc7867-2897-41b3-9195-1c81bf62a82b" providerId="ADAL" clId="{EBEFBE4D-FE05-490D-BDB1-5695D5BE0BD1}" dt="2021-03-23T16:40:05.740" v="5377" actId="20577"/>
        <pc:sldMkLst>
          <pc:docMk/>
          <pc:sldMk cId="1788879851" sldId="3157"/>
        </pc:sldMkLst>
        <pc:spChg chg="mod">
          <ac:chgData name="Chris Testa-O Neill" userId="5bbc7867-2897-41b3-9195-1c81bf62a82b" providerId="ADAL" clId="{EBEFBE4D-FE05-490D-BDB1-5695D5BE0BD1}" dt="2021-03-23T16:23:11.638" v="4473" actId="20577"/>
          <ac:spMkLst>
            <pc:docMk/>
            <pc:sldMk cId="1788879851" sldId="3157"/>
            <ac:spMk id="32" creationId="{6F30C2D2-037C-4F97-8B6F-C870BA5BECE9}"/>
          </ac:spMkLst>
        </pc:spChg>
        <pc:spChg chg="mod">
          <ac:chgData name="Chris Testa-O Neill" userId="5bbc7867-2897-41b3-9195-1c81bf62a82b" providerId="ADAL" clId="{EBEFBE4D-FE05-490D-BDB1-5695D5BE0BD1}" dt="2021-03-23T16:23:16.219" v="4474"/>
          <ac:spMkLst>
            <pc:docMk/>
            <pc:sldMk cId="1788879851" sldId="3157"/>
            <ac:spMk id="34" creationId="{F2CE9F32-726A-4A58-8DC8-0FD0A4F140FD}"/>
          </ac:spMkLst>
        </pc:spChg>
        <pc:spChg chg="mod">
          <ac:chgData name="Chris Testa-O Neill" userId="5bbc7867-2897-41b3-9195-1c81bf62a82b" providerId="ADAL" clId="{EBEFBE4D-FE05-490D-BDB1-5695D5BE0BD1}" dt="2021-03-23T16:23:17.540" v="4475"/>
          <ac:spMkLst>
            <pc:docMk/>
            <pc:sldMk cId="1788879851" sldId="3157"/>
            <ac:spMk id="36" creationId="{6E973A20-F8F2-48E5-BB13-7EA51C39995C}"/>
          </ac:spMkLst>
        </pc:spChg>
        <pc:spChg chg="mod">
          <ac:chgData name="Chris Testa-O Neill" userId="5bbc7867-2897-41b3-9195-1c81bf62a82b" providerId="ADAL" clId="{EBEFBE4D-FE05-490D-BDB1-5695D5BE0BD1}" dt="2021-03-23T16:24:49.405" v="4541" actId="20577"/>
          <ac:spMkLst>
            <pc:docMk/>
            <pc:sldMk cId="1788879851" sldId="3157"/>
            <ac:spMk id="38" creationId="{188E6351-5119-4305-B17B-FA03DEB26CDB}"/>
          </ac:spMkLst>
        </pc:spChg>
      </pc:sldChg>
      <pc:sldChg chg="del">
        <pc:chgData name="Chris Testa-O Neill" userId="5bbc7867-2897-41b3-9195-1c81bf62a82b" providerId="ADAL" clId="{EBEFBE4D-FE05-490D-BDB1-5695D5BE0BD1}" dt="2021-03-16T10:18:59.881" v="39" actId="47"/>
        <pc:sldMkLst>
          <pc:docMk/>
          <pc:sldMk cId="4065968634" sldId="3169"/>
        </pc:sldMkLst>
      </pc:sldChg>
      <pc:sldChg chg="del">
        <pc:chgData name="Chris Testa-O Neill" userId="5bbc7867-2897-41b3-9195-1c81bf62a82b" providerId="ADAL" clId="{EBEFBE4D-FE05-490D-BDB1-5695D5BE0BD1}" dt="2021-03-16T10:18:59.881" v="39" actId="47"/>
        <pc:sldMkLst>
          <pc:docMk/>
          <pc:sldMk cId="2226993777" sldId="3170"/>
        </pc:sldMkLst>
      </pc:sldChg>
      <pc:sldChg chg="del">
        <pc:chgData name="Chris Testa-O Neill" userId="5bbc7867-2897-41b3-9195-1c81bf62a82b" providerId="ADAL" clId="{EBEFBE4D-FE05-490D-BDB1-5695D5BE0BD1}" dt="2021-03-16T10:18:59.881" v="39" actId="47"/>
        <pc:sldMkLst>
          <pc:docMk/>
          <pc:sldMk cId="3738243085" sldId="3204"/>
        </pc:sldMkLst>
      </pc:sldChg>
      <pc:sldMasterChg chg="delSldLayout">
        <pc:chgData name="Chris Testa-O Neill" userId="5bbc7867-2897-41b3-9195-1c81bf62a82b" providerId="ADAL" clId="{EBEFBE4D-FE05-490D-BDB1-5695D5BE0BD1}" dt="2021-03-16T10:18:54.481" v="38" actId="47"/>
        <pc:sldMasterMkLst>
          <pc:docMk/>
          <pc:sldMasterMk cId="1529303350" sldId="2147484654"/>
        </pc:sldMasterMkLst>
        <pc:sldLayoutChg chg="del">
          <pc:chgData name="Chris Testa-O Neill" userId="5bbc7867-2897-41b3-9195-1c81bf62a82b" providerId="ADAL" clId="{EBEFBE4D-FE05-490D-BDB1-5695D5BE0BD1}" dt="2021-03-16T10:18:54.481" v="38" actId="47"/>
          <pc:sldLayoutMkLst>
            <pc:docMk/>
            <pc:sldMasterMk cId="1529303350" sldId="2147484654"/>
            <pc:sldLayoutMk cId="2231555092" sldId="2147484683"/>
          </pc:sldLayoutMkLst>
        </pc:sldLayoutChg>
      </pc:sldMasterChg>
      <pc:sldMasterChg chg="del delSldLayout">
        <pc:chgData name="Chris Testa-O Neill" userId="5bbc7867-2897-41b3-9195-1c81bf62a82b" providerId="ADAL" clId="{EBEFBE4D-FE05-490D-BDB1-5695D5BE0BD1}" dt="2021-03-23T15:51:19.389" v="3460" actId="47"/>
        <pc:sldMasterMkLst>
          <pc:docMk/>
          <pc:sldMasterMk cId="1764861587" sldId="2147484663"/>
        </pc:sldMasterMkLst>
        <pc:sldLayoutChg chg="del">
          <pc:chgData name="Chris Testa-O Neill" userId="5bbc7867-2897-41b3-9195-1c81bf62a82b" providerId="ADAL" clId="{EBEFBE4D-FE05-490D-BDB1-5695D5BE0BD1}" dt="2021-03-23T15:51:19.389" v="3460" actId="47"/>
          <pc:sldLayoutMkLst>
            <pc:docMk/>
            <pc:sldMasterMk cId="1764861587" sldId="2147484663"/>
            <pc:sldLayoutMk cId="995129040" sldId="2147484664"/>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933476272" sldId="2147484665"/>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3698981789" sldId="2147484666"/>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757266077" sldId="2147484667"/>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220488147" sldId="2147484668"/>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537834147" sldId="2147484669"/>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3087195471" sldId="2147484670"/>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4195116110" sldId="2147484671"/>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704C85DD-EF3C-4442-8CB5-F313B46860A2}"/>
    <pc:docChg chg="modSld">
      <pc:chgData name="Chris Testa-O Neill" userId="5bbc7867-2897-41b3-9195-1c81bf62a82b" providerId="ADAL" clId="{704C85DD-EF3C-4442-8CB5-F313B46860A2}" dt="2021-04-20T19:53:41.624" v="1" actId="20577"/>
      <pc:docMkLst>
        <pc:docMk/>
      </pc:docMkLst>
      <pc:sldChg chg="modSp mod">
        <pc:chgData name="Chris Testa-O Neill" userId="5bbc7867-2897-41b3-9195-1c81bf62a82b" providerId="ADAL" clId="{704C85DD-EF3C-4442-8CB5-F313B46860A2}" dt="2021-04-20T19:53:41.624" v="1" actId="20577"/>
        <pc:sldMkLst>
          <pc:docMk/>
          <pc:sldMk cId="1189570632" sldId="3143"/>
        </pc:sldMkLst>
        <pc:spChg chg="mod">
          <ac:chgData name="Chris Testa-O Neill" userId="5bbc7867-2897-41b3-9195-1c81bf62a82b" providerId="ADAL" clId="{704C85DD-EF3C-4442-8CB5-F313B46860A2}" dt="2021-04-20T19:53:41.624" v="1" actId="20577"/>
          <ac:spMkLst>
            <pc:docMk/>
            <pc:sldMk cId="1189570632" sldId="3143"/>
            <ac:spMk id="4" creationId="{00000000-0000-0000-0000-000000000000}"/>
          </ac:spMkLst>
        </pc:spChg>
      </pc:sldChg>
    </pc:docChg>
  </pc:docChgLst>
  <pc:docChgLst>
    <pc:chgData name="Kaijisse Waaijer" userId="153539f6-ffbd-4437-80c2-9a3f58fb11d4" providerId="ADAL" clId="{5FDD7BD0-32F9-4EC4-A7F3-616E1B50ACB1}"/>
    <pc:docChg chg="undo custSel modSld">
      <pc:chgData name="Kaijisse Waaijer" userId="153539f6-ffbd-4437-80c2-9a3f58fb11d4" providerId="ADAL" clId="{5FDD7BD0-32F9-4EC4-A7F3-616E1B50ACB1}" dt="2021-04-13T11:16:57.747" v="1690" actId="313"/>
      <pc:docMkLst>
        <pc:docMk/>
      </pc:docMkLst>
      <pc:sldChg chg="addSp delSp modSp mod addAnim delAnim modNotesTx">
        <pc:chgData name="Kaijisse Waaijer" userId="153539f6-ffbd-4437-80c2-9a3f58fb11d4" providerId="ADAL" clId="{5FDD7BD0-32F9-4EC4-A7F3-616E1B50ACB1}" dt="2021-04-13T11:16:32.148" v="1689" actId="962"/>
        <pc:sldMkLst>
          <pc:docMk/>
          <pc:sldMk cId="2968836778" sldId="632"/>
        </pc:sldMkLst>
        <pc:picChg chg="add del mod">
          <ac:chgData name="Kaijisse Waaijer" userId="153539f6-ffbd-4437-80c2-9a3f58fb11d4" providerId="ADAL" clId="{5FDD7BD0-32F9-4EC4-A7F3-616E1B50ACB1}" dt="2021-04-13T11:14:59.900" v="1109" actId="962"/>
          <ac:picMkLst>
            <pc:docMk/>
            <pc:sldMk cId="2968836778" sldId="632"/>
            <ac:picMk id="3" creationId="{C8B49FCC-B40A-469F-9DA9-23D23E0AA0AB}"/>
          </ac:picMkLst>
        </pc:picChg>
        <pc:picChg chg="mod">
          <ac:chgData name="Kaijisse Waaijer" userId="153539f6-ffbd-4437-80c2-9a3f58fb11d4" providerId="ADAL" clId="{5FDD7BD0-32F9-4EC4-A7F3-616E1B50ACB1}" dt="2021-04-13T11:13:40.188" v="711" actId="962"/>
          <ac:picMkLst>
            <pc:docMk/>
            <pc:sldMk cId="2968836778" sldId="632"/>
            <ac:picMk id="11" creationId="{3465B15F-788F-4B23-90F5-46ECD7B28096}"/>
          </ac:picMkLst>
        </pc:picChg>
        <pc:picChg chg="mod">
          <ac:chgData name="Kaijisse Waaijer" userId="153539f6-ffbd-4437-80c2-9a3f58fb11d4" providerId="ADAL" clId="{5FDD7BD0-32F9-4EC4-A7F3-616E1B50ACB1}" dt="2021-04-13T11:16:03.356" v="1517" actId="962"/>
          <ac:picMkLst>
            <pc:docMk/>
            <pc:sldMk cId="2968836778" sldId="632"/>
            <ac:picMk id="13" creationId="{45546E1B-7981-4FB0-B018-494C24B501A6}"/>
          </ac:picMkLst>
        </pc:picChg>
        <pc:picChg chg="mod">
          <ac:chgData name="Kaijisse Waaijer" userId="153539f6-ffbd-4437-80c2-9a3f58fb11d4" providerId="ADAL" clId="{5FDD7BD0-32F9-4EC4-A7F3-616E1B50ACB1}" dt="2021-04-13T11:16:32.148" v="1689" actId="962"/>
          <ac:picMkLst>
            <pc:docMk/>
            <pc:sldMk cId="2968836778" sldId="632"/>
            <ac:picMk id="15" creationId="{C5582CB7-A752-41BC-907F-89D5AB1C3530}"/>
          </ac:picMkLst>
        </pc:picChg>
      </pc:sldChg>
      <pc:sldChg chg="modNotesTx">
        <pc:chgData name="Kaijisse Waaijer" userId="153539f6-ffbd-4437-80c2-9a3f58fb11d4" providerId="ADAL" clId="{5FDD7BD0-32F9-4EC4-A7F3-616E1B50ACB1}" dt="2021-04-13T11:07:15.920" v="13" actId="20577"/>
        <pc:sldMkLst>
          <pc:docMk/>
          <pc:sldMk cId="2062531052" sldId="670"/>
        </pc:sldMkLst>
      </pc:sldChg>
      <pc:sldChg chg="modNotesTx">
        <pc:chgData name="Kaijisse Waaijer" userId="153539f6-ffbd-4437-80c2-9a3f58fb11d4" providerId="ADAL" clId="{5FDD7BD0-32F9-4EC4-A7F3-616E1B50ACB1}" dt="2021-04-13T11:11:54.176" v="46"/>
        <pc:sldMkLst>
          <pc:docMk/>
          <pc:sldMk cId="4292661361" sldId="1884"/>
        </pc:sldMkLst>
      </pc:sldChg>
      <pc:sldChg chg="modSp mod modNotesTx">
        <pc:chgData name="Kaijisse Waaijer" userId="153539f6-ffbd-4437-80c2-9a3f58fb11d4" providerId="ADAL" clId="{5FDD7BD0-32F9-4EC4-A7F3-616E1B50ACB1}" dt="2021-04-13T11:12:08.058" v="47"/>
        <pc:sldMkLst>
          <pc:docMk/>
          <pc:sldMk cId="1668424702" sldId="2580"/>
        </pc:sldMkLst>
        <pc:picChg chg="ord">
          <ac:chgData name="Kaijisse Waaijer" userId="153539f6-ffbd-4437-80c2-9a3f58fb11d4" providerId="ADAL" clId="{5FDD7BD0-32F9-4EC4-A7F3-616E1B50ACB1}" dt="2021-04-13T11:12:08.058" v="47"/>
          <ac:picMkLst>
            <pc:docMk/>
            <pc:sldMk cId="1668424702" sldId="2580"/>
            <ac:picMk id="64" creationId="{333C660F-6CB1-4A7D-AC6F-0061B413FE6B}"/>
          </ac:picMkLst>
        </pc:picChg>
      </pc:sldChg>
      <pc:sldChg chg="modNotesTx">
        <pc:chgData name="Kaijisse Waaijer" userId="153539f6-ffbd-4437-80c2-9a3f58fb11d4" providerId="ADAL" clId="{5FDD7BD0-32F9-4EC4-A7F3-616E1B50ACB1}" dt="2021-04-13T11:16:57.747" v="1690" actId="313"/>
        <pc:sldMkLst>
          <pc:docMk/>
          <pc:sldMk cId="237335572" sldId="2615"/>
        </pc:sldMkLst>
      </pc:sldChg>
      <pc:sldChg chg="modNotesTx">
        <pc:chgData name="Kaijisse Waaijer" userId="153539f6-ffbd-4437-80c2-9a3f58fb11d4" providerId="ADAL" clId="{5FDD7BD0-32F9-4EC4-A7F3-616E1B50ACB1}" dt="2021-04-13T11:11:46.112" v="43"/>
        <pc:sldMkLst>
          <pc:docMk/>
          <pc:sldMk cId="176058127" sldId="2616"/>
        </pc:sldMkLst>
      </pc:sldChg>
      <pc:sldChg chg="modNotesTx">
        <pc:chgData name="Kaijisse Waaijer" userId="153539f6-ffbd-4437-80c2-9a3f58fb11d4" providerId="ADAL" clId="{5FDD7BD0-32F9-4EC4-A7F3-616E1B50ACB1}" dt="2021-04-13T11:11:43.667" v="42"/>
        <pc:sldMkLst>
          <pc:docMk/>
          <pc:sldMk cId="775050641" sldId="2620"/>
        </pc:sldMkLst>
      </pc:sldChg>
      <pc:sldChg chg="modNotesTx">
        <pc:chgData name="Kaijisse Waaijer" userId="153539f6-ffbd-4437-80c2-9a3f58fb11d4" providerId="ADAL" clId="{5FDD7BD0-32F9-4EC4-A7F3-616E1B50ACB1}" dt="2021-04-13T11:07:21.548" v="14"/>
        <pc:sldMkLst>
          <pc:docMk/>
          <pc:sldMk cId="1189570632" sldId="3143"/>
        </pc:sldMkLst>
      </pc:sldChg>
      <pc:sldChg chg="modNotesTx">
        <pc:chgData name="Kaijisse Waaijer" userId="153539f6-ffbd-4437-80c2-9a3f58fb11d4" providerId="ADAL" clId="{5FDD7BD0-32F9-4EC4-A7F3-616E1B50ACB1}" dt="2021-04-13T11:11:51.920" v="45"/>
        <pc:sldMkLst>
          <pc:docMk/>
          <pc:sldMk cId="2590897230" sldId="3149"/>
        </pc:sldMkLst>
      </pc:sldChg>
    </pc:docChg>
  </pc:docChgLst>
  <pc:docChgLst>
    <pc:chgData name="Chris Testa-O Neill" userId="5bbc7867-2897-41b3-9195-1c81bf62a82b" providerId="ADAL" clId="{FECD07F7-79AD-49C5-9281-092CC1C426F5}"/>
    <pc:docChg chg="custSel modSld">
      <pc:chgData name="Chris Testa-O Neill" userId="5bbc7867-2897-41b3-9195-1c81bf62a82b" providerId="ADAL" clId="{FECD07F7-79AD-49C5-9281-092CC1C426F5}" dt="2021-04-16T11:22:26.764" v="48" actId="1076"/>
      <pc:docMkLst>
        <pc:docMk/>
      </pc:docMkLst>
      <pc:sldChg chg="modNotesTx">
        <pc:chgData name="Chris Testa-O Neill" userId="5bbc7867-2897-41b3-9195-1c81bf62a82b" providerId="ADAL" clId="{FECD07F7-79AD-49C5-9281-092CC1C426F5}" dt="2021-04-16T11:15:26.451" v="6" actId="6549"/>
        <pc:sldMkLst>
          <pc:docMk/>
          <pc:sldMk cId="2968836778" sldId="632"/>
        </pc:sldMkLst>
      </pc:sldChg>
      <pc:sldChg chg="addSp modSp mod">
        <pc:chgData name="Chris Testa-O Neill" userId="5bbc7867-2897-41b3-9195-1c81bf62a82b" providerId="ADAL" clId="{FECD07F7-79AD-49C5-9281-092CC1C426F5}" dt="2021-04-16T11:20:25.981" v="15" actId="1076"/>
        <pc:sldMkLst>
          <pc:docMk/>
          <pc:sldMk cId="1668424702" sldId="2580"/>
        </pc:sldMkLst>
        <pc:picChg chg="add mod">
          <ac:chgData name="Chris Testa-O Neill" userId="5bbc7867-2897-41b3-9195-1c81bf62a82b" providerId="ADAL" clId="{FECD07F7-79AD-49C5-9281-092CC1C426F5}" dt="2021-04-16T11:20:25.981" v="15" actId="1076"/>
          <ac:picMkLst>
            <pc:docMk/>
            <pc:sldMk cId="1668424702" sldId="2580"/>
            <ac:picMk id="2" creationId="{425E77A6-FAC0-4ACD-8246-E60E61AF00A1}"/>
          </ac:picMkLst>
        </pc:picChg>
      </pc:sldChg>
      <pc:sldChg chg="addSp delSp modSp mod modAnim">
        <pc:chgData name="Chris Testa-O Neill" userId="5bbc7867-2897-41b3-9195-1c81bf62a82b" providerId="ADAL" clId="{FECD07F7-79AD-49C5-9281-092CC1C426F5}" dt="2021-04-16T11:21:57.510" v="40" actId="1076"/>
        <pc:sldMkLst>
          <pc:docMk/>
          <pc:sldMk cId="775050641" sldId="2620"/>
        </pc:sldMkLst>
        <pc:picChg chg="add del mod">
          <ac:chgData name="Chris Testa-O Neill" userId="5bbc7867-2897-41b3-9195-1c81bf62a82b" providerId="ADAL" clId="{FECD07F7-79AD-49C5-9281-092CC1C426F5}" dt="2021-04-16T11:21:40.553" v="35" actId="478"/>
          <ac:picMkLst>
            <pc:docMk/>
            <pc:sldMk cId="775050641" sldId="2620"/>
            <ac:picMk id="4" creationId="{B727E1FD-C244-4445-B936-AD864990C09D}"/>
          </ac:picMkLst>
        </pc:picChg>
        <pc:picChg chg="add mod">
          <ac:chgData name="Chris Testa-O Neill" userId="5bbc7867-2897-41b3-9195-1c81bf62a82b" providerId="ADAL" clId="{FECD07F7-79AD-49C5-9281-092CC1C426F5}" dt="2021-04-16T11:21:38.877" v="34" actId="1076"/>
          <ac:picMkLst>
            <pc:docMk/>
            <pc:sldMk cId="775050641" sldId="2620"/>
            <ac:picMk id="5" creationId="{29A4EFB4-F852-4F08-9154-DEB01347B171}"/>
          </ac:picMkLst>
        </pc:picChg>
        <pc:picChg chg="add del mod">
          <ac:chgData name="Chris Testa-O Neill" userId="5bbc7867-2897-41b3-9195-1c81bf62a82b" providerId="ADAL" clId="{FECD07F7-79AD-49C5-9281-092CC1C426F5}" dt="2021-04-16T11:21:42.656" v="36" actId="478"/>
          <ac:picMkLst>
            <pc:docMk/>
            <pc:sldMk cId="775050641" sldId="2620"/>
            <ac:picMk id="6" creationId="{B64CA136-3D96-49C8-B79E-6EFC804359BC}"/>
          </ac:picMkLst>
        </pc:picChg>
        <pc:picChg chg="add mod">
          <ac:chgData name="Chris Testa-O Neill" userId="5bbc7867-2897-41b3-9195-1c81bf62a82b" providerId="ADAL" clId="{FECD07F7-79AD-49C5-9281-092CC1C426F5}" dt="2021-04-16T11:21:50.188" v="38" actId="1076"/>
          <ac:picMkLst>
            <pc:docMk/>
            <pc:sldMk cId="775050641" sldId="2620"/>
            <ac:picMk id="9" creationId="{9FA5209D-9800-4FA3-94C9-86F54C8E14D2}"/>
          </ac:picMkLst>
        </pc:picChg>
        <pc:picChg chg="add mod">
          <ac:chgData name="Chris Testa-O Neill" userId="5bbc7867-2897-41b3-9195-1c81bf62a82b" providerId="ADAL" clId="{FECD07F7-79AD-49C5-9281-092CC1C426F5}" dt="2021-04-16T11:21:57.510" v="40" actId="1076"/>
          <ac:picMkLst>
            <pc:docMk/>
            <pc:sldMk cId="775050641" sldId="2620"/>
            <ac:picMk id="10" creationId="{7F76FCE0-B888-45D3-A758-EB4467A18C28}"/>
          </ac:picMkLst>
        </pc:picChg>
      </pc:sldChg>
      <pc:sldChg chg="addSp modSp mod modNotesTx">
        <pc:chgData name="Chris Testa-O Neill" userId="5bbc7867-2897-41b3-9195-1c81bf62a82b" providerId="ADAL" clId="{FECD07F7-79AD-49C5-9281-092CC1C426F5}" dt="2021-04-16T11:22:26.764" v="48" actId="1076"/>
        <pc:sldMkLst>
          <pc:docMk/>
          <pc:sldMk cId="1788879851" sldId="3157"/>
        </pc:sldMkLst>
        <pc:picChg chg="add mod">
          <ac:chgData name="Chris Testa-O Neill" userId="5bbc7867-2897-41b3-9195-1c81bf62a82b" providerId="ADAL" clId="{FECD07F7-79AD-49C5-9281-092CC1C426F5}" dt="2021-04-16T11:22:11.972" v="42" actId="1076"/>
          <ac:picMkLst>
            <pc:docMk/>
            <pc:sldMk cId="1788879851" sldId="3157"/>
            <ac:picMk id="5" creationId="{262B499F-62C9-44AB-98DD-EC2CFC1D9ECB}"/>
          </ac:picMkLst>
        </pc:picChg>
        <pc:picChg chg="add mod">
          <ac:chgData name="Chris Testa-O Neill" userId="5bbc7867-2897-41b3-9195-1c81bf62a82b" providerId="ADAL" clId="{FECD07F7-79AD-49C5-9281-092CC1C426F5}" dt="2021-04-16T11:22:16.188" v="44" actId="1076"/>
          <ac:picMkLst>
            <pc:docMk/>
            <pc:sldMk cId="1788879851" sldId="3157"/>
            <ac:picMk id="6" creationId="{E6DECEC1-A6A9-47A2-8425-271B96396B15}"/>
          </ac:picMkLst>
        </pc:picChg>
        <pc:picChg chg="add mod">
          <ac:chgData name="Chris Testa-O Neill" userId="5bbc7867-2897-41b3-9195-1c81bf62a82b" providerId="ADAL" clId="{FECD07F7-79AD-49C5-9281-092CC1C426F5}" dt="2021-04-16T11:22:21.354" v="46" actId="1076"/>
          <ac:picMkLst>
            <pc:docMk/>
            <pc:sldMk cId="1788879851" sldId="3157"/>
            <ac:picMk id="7" creationId="{7E5928CD-12FD-4192-B3B0-FB4676A2343D}"/>
          </ac:picMkLst>
        </pc:picChg>
        <pc:picChg chg="add mod">
          <ac:chgData name="Chris Testa-O Neill" userId="5bbc7867-2897-41b3-9195-1c81bf62a82b" providerId="ADAL" clId="{FECD07F7-79AD-49C5-9281-092CC1C426F5}" dt="2021-04-16T11:22:26.764" v="48" actId="1076"/>
          <ac:picMkLst>
            <pc:docMk/>
            <pc:sldMk cId="1788879851" sldId="3157"/>
            <ac:picMk id="9" creationId="{A8ECA63D-AB73-4BF8-83B7-BF16052AE33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integrate-machine-learning-azure-synapse-analy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the main goal is to demonstrate how Azure Machine Learning Services integrates with the Apache Spark cluster within Azure Synapse Analytics. It is not the intention to provide exhaustive coverage of data science and machine learning. If the students ask for that, direct them to the DP-100: Microsoft Data Scientist Associate certification. You may want to cover some of the high-level concepts for managing the data science process, as this will tie into some of the screen featured in the slides.  You can also call out the T-SQL programming language can be used to work with Machine learning using the PREDICT function, all of this will be explored in the lab</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From a certification perspective, this module could be omitted from a course that you teach, or if you wanted to, you could teach module 16 and 17, and then give the students the choice which lab they may prefer to do if you are lacking time.</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endParaRPr lang="en-US" sz="900" b="1" dirty="0"/>
          </a:p>
          <a:p>
            <a:pPr lvl="0" fontAlgn="base"/>
            <a:r>
              <a:rPr lang="en-US" b="0" i="0" dirty="0"/>
              <a:t>The students should be familiar with the first image shown on this slide if you have already covered Apache Spark pools in Azure Synapse Analytics. Outline to the students that when they configure an experiment, they may need to become familiar with some of these options. The purpose of AutoML is to democratize the machine learning process, so it does simplify the work, but they will need to work with a data scientist to understand the results.</a:t>
            </a:r>
          </a:p>
          <a:p>
            <a:pPr lvl="0" fontAlgn="base"/>
            <a:endParaRPr lang="en-US" sz="900" b="0" i="0" dirty="0"/>
          </a:p>
          <a:p>
            <a:pPr lvl="0" fontAlgn="base"/>
            <a:endParaRPr lang="en-US" sz="900" dirty="0"/>
          </a:p>
          <a:p>
            <a:r>
              <a:rPr lang="en-US" b="1" dirty="0"/>
              <a:t>Instructor notes and guidance</a:t>
            </a:r>
          </a:p>
          <a:p>
            <a:endParaRPr lang="en-US" sz="900" dirty="0"/>
          </a:p>
          <a:p>
            <a:r>
              <a:rPr lang="en-US" sz="900" dirty="0"/>
              <a:t>This slide is a build slide, and you should become familiar with the order.</a:t>
            </a:r>
          </a:p>
          <a:p>
            <a:endParaRPr lang="en-US" sz="900" dirty="0"/>
          </a:p>
          <a:p>
            <a:r>
              <a:rPr lang="en-US" sz="900" dirty="0"/>
              <a:t>Click 1 – Shows you how to access the machine learning integration with Spark. Remember that you first have to create a Spark table with the data first, in this case “saleconsolidated”, from there you can see the Machine Learning menu item (2) with a right click of the table followed by the options. If you click Enrich with new model (3)</a:t>
            </a:r>
          </a:p>
          <a:p>
            <a:endParaRPr lang="en-US" sz="900" dirty="0"/>
          </a:p>
          <a:p>
            <a:r>
              <a:rPr lang="en-US" sz="900" dirty="0"/>
              <a:t>Click 2 – This shows the Enrich with new model dialog box where you specifically integrate with the Azure Machine Learning Workspace (1), picking out the experiment name and best model name, and specify the Target (AKA predicted) column (2). You also configure the Spark cluster(3) on which it runs, when you click on Continue(4)</a:t>
            </a:r>
          </a:p>
          <a:p>
            <a:endParaRPr lang="en-US" sz="900" dirty="0"/>
          </a:p>
          <a:p>
            <a:r>
              <a:rPr lang="en-US" sz="900" dirty="0"/>
              <a:t>Click 3 – the screen clears</a:t>
            </a:r>
          </a:p>
          <a:p>
            <a:endParaRPr lang="en-US" sz="900" dirty="0"/>
          </a:p>
          <a:p>
            <a:r>
              <a:rPr lang="en-US" sz="900" dirty="0"/>
              <a:t>Click 4 -  The choose model type screen appears where the user can select which type of AutoML operation to perform, in this case it will be Regression(1) and then when you click on Continue(2)</a:t>
            </a:r>
          </a:p>
          <a:p>
            <a:endParaRPr lang="en-US" sz="900" dirty="0"/>
          </a:p>
          <a:p>
            <a:r>
              <a:rPr lang="en-US" sz="900" dirty="0"/>
              <a:t>Click 5 – You can configure the model, in this case it’s a regression model, choosing the method of regression in the primary metric property, the training job time (1), the max concurrent iterations, and whether it will take advantage of ONNX(2). When you click on create run (3) a notification will appear in the Azure portal </a:t>
            </a:r>
          </a:p>
          <a:p>
            <a:endParaRPr lang="en-US" sz="900"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1" kern="1200" dirty="0">
              <a:solidFill>
                <a:schemeClr val="tx1"/>
              </a:solidFill>
              <a:effectLst/>
              <a:latin typeface="Segoe UI Light" pitchFamily="34" charset="0"/>
              <a:ea typeface="+mn-ea"/>
              <a:cs typeface="+mn-cs"/>
            </a:endParaRPr>
          </a:p>
          <a:p>
            <a:r>
              <a:rPr lang="en-GB" sz="1800" b="0" i="0" u="sng" strike="noStrike" dirty="0">
                <a:solidFill>
                  <a:srgbClr val="0563C1"/>
                </a:solidFill>
                <a:effectLst/>
                <a:latin typeface="Calibri" panose="020F0502020204030204" pitchFamily="34" charset="0"/>
                <a:hlinkClick r:id="rId3"/>
              </a:rPr>
              <a:t>Use the integrated machine learning process in Azure Synapse Analytics</a:t>
            </a:r>
            <a:r>
              <a:rPr lang="en-GB"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1 of this lab, the student will be in familiar territory as they</a:t>
            </a:r>
            <a:r>
              <a:rPr lang="en-GB" b="0" i="0" dirty="0">
                <a:solidFill>
                  <a:srgbClr val="24292E"/>
                </a:solidFill>
                <a:effectLst/>
                <a:latin typeface="-apple-system"/>
              </a:rPr>
              <a:t> create and configure an Azure Machine Learning linked service in Synapse Studio that enables them to explore the Azure Machine Learning integration features in Azure Synapse. </a:t>
            </a:r>
          </a:p>
          <a:p>
            <a:endParaRPr lang="en-GB" b="0" i="0" dirty="0">
              <a:solidFill>
                <a:srgbClr val="24292E"/>
              </a:solidFill>
              <a:effectLst/>
              <a:latin typeface="-apple-system"/>
            </a:endParaRPr>
          </a:p>
          <a:p>
            <a:r>
              <a:rPr lang="en-GB" b="0" i="0" dirty="0">
                <a:solidFill>
                  <a:srgbClr val="24292E"/>
                </a:solidFill>
                <a:effectLst/>
                <a:latin typeface="-apple-system"/>
              </a:rPr>
              <a:t>In exercise 2, the student you will create an Auto ML experiment within Azure Synapse Analytics, trigger the execution of it and view its progress in Azure Machine learning studio.</a:t>
            </a:r>
          </a:p>
          <a:p>
            <a:endParaRPr lang="en-GB" b="0" i="0" dirty="0">
              <a:solidFill>
                <a:srgbClr val="24292E"/>
              </a:solidFill>
              <a:effectLst/>
              <a:latin typeface="-apple-system"/>
            </a:endParaRPr>
          </a:p>
          <a:p>
            <a:r>
              <a:rPr lang="en-GB" b="0" i="0" dirty="0">
                <a:solidFill>
                  <a:srgbClr val="24292E"/>
                </a:solidFill>
                <a:effectLst/>
                <a:latin typeface="-apple-system"/>
              </a:rPr>
              <a:t>In exercise 3, the students see the results of their work as they use the trained models to perform predictions on data using Azure Machine Learning Services, and then they view an example of using it with Azure Cognitive Services. They will also learn how they can integrate this into a pipeline to automate the work.</a:t>
            </a:r>
          </a:p>
          <a:p>
            <a:endParaRPr lang="en-GB" b="0" i="0" dirty="0">
              <a:solidFill>
                <a:srgbClr val="24292E"/>
              </a:solidFill>
              <a:effectLst/>
              <a:latin typeface="-apple-system"/>
            </a:endParaRPr>
          </a:p>
          <a:p>
            <a:r>
              <a:rPr lang="en-GB" b="0" i="0" dirty="0">
                <a:solidFill>
                  <a:srgbClr val="24292E"/>
                </a:solidFill>
                <a:effectLst/>
                <a:latin typeface="-apple-system"/>
              </a:rPr>
              <a:t>In exercise 4, allows the students to view the prediction results in a Power BI report, and trigger the forecast pipeline with new input data and view the updated quantities in the Power BI report.</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 level overview of the technologies used in the lab.</a:t>
            </a:r>
          </a:p>
          <a:p>
            <a:endParaRPr lang="en-GB" dirty="0"/>
          </a:p>
          <a:p>
            <a:r>
              <a:rPr lang="en-GB" b="0" i="0" dirty="0">
                <a:solidFill>
                  <a:srgbClr val="24292E"/>
                </a:solidFill>
                <a:effectLst/>
                <a:latin typeface="-apple-system"/>
              </a:rPr>
              <a:t>In the lab, the students will explore the integrated, end-to-end Azure Machine Learning and Azure Cognitive Services experience in Azure Synapse Analytics. You will learn how to connect an Azure Synapse Analytics workspace to an Azure Machine Learning workspace using a Linked Service and then trigger an Automated ML experiment that uses data from a Spark table. You will also learn how to use trained models from Azure Machine Learning or Azure Cognitive Services to enrich data in a SQL pool table and then serve prediction results using Power BI.</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1943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0" i="0" dirty="0">
                <a:solidFill>
                  <a:srgbClr val="24292E"/>
                </a:solidFill>
                <a:effectLst/>
                <a:latin typeface="-apple-system"/>
              </a:rPr>
              <a:t>By using a </a:t>
            </a:r>
            <a:r>
              <a:rPr lang="en-GB" b="1" i="0" dirty="0">
                <a:solidFill>
                  <a:srgbClr val="24292E"/>
                </a:solidFill>
                <a:effectLst/>
                <a:latin typeface="-apple-system"/>
              </a:rPr>
              <a:t>service principal </a:t>
            </a:r>
            <a:r>
              <a:rPr lang="en-GB" b="0" i="0" dirty="0">
                <a:solidFill>
                  <a:srgbClr val="24292E"/>
                </a:solidFill>
                <a:effectLst/>
                <a:latin typeface="-apple-system"/>
              </a:rPr>
              <a:t>based on an Azure Active Directory application</a:t>
            </a:r>
            <a:br>
              <a:rPr lang="en-GB" b="0" i="0" dirty="0">
                <a:solidFill>
                  <a:srgbClr val="24292E"/>
                </a:solidFill>
                <a:effectLst/>
                <a:latin typeface="-apple-system"/>
              </a:rPr>
            </a:br>
            <a:endParaRPr lang="en-US" dirty="0"/>
          </a:p>
          <a:p>
            <a:r>
              <a:rPr lang="en-US" dirty="0"/>
              <a:t>Question 2 – </a:t>
            </a:r>
            <a:r>
              <a:rPr lang="en-US" sz="900" dirty="0">
                <a:solidFill>
                  <a:schemeClr val="tx1"/>
                </a:solidFill>
              </a:rPr>
              <a:t>You need to go to the </a:t>
            </a:r>
            <a:r>
              <a:rPr lang="en-GB" b="1" i="0" dirty="0">
                <a:solidFill>
                  <a:srgbClr val="24292E"/>
                </a:solidFill>
                <a:effectLst/>
                <a:latin typeface="-apple-system"/>
              </a:rPr>
              <a:t>Azure Machine Learning workspace </a:t>
            </a:r>
            <a:r>
              <a:rPr lang="en-GB" b="0" i="0" dirty="0">
                <a:solidFill>
                  <a:srgbClr val="24292E"/>
                </a:solidFill>
                <a:effectLst/>
                <a:latin typeface="-apple-system"/>
              </a:rPr>
              <a:t>to start the Azure Machine Learning Studio to view the AutoML experiments</a:t>
            </a:r>
            <a:br>
              <a:rPr lang="en-US" sz="900" dirty="0">
                <a:solidFill>
                  <a:schemeClr val="tx1"/>
                </a:solidFill>
              </a:rPr>
            </a:br>
            <a:endParaRPr lang="en-US" dirty="0"/>
          </a:p>
          <a:p>
            <a:r>
              <a:rPr lang="en-US" dirty="0"/>
              <a:t>Question 3 – </a:t>
            </a:r>
            <a:r>
              <a:rPr lang="en-GB" dirty="0"/>
              <a:t>The </a:t>
            </a:r>
            <a:r>
              <a:rPr lang="en-GB" b="1" dirty="0"/>
              <a:t>Text Analytics – Sentiment Analysis Cognitive Service </a:t>
            </a:r>
            <a:r>
              <a:rPr lang="en-GB" dirty="0"/>
              <a:t>can be used with an </a:t>
            </a:r>
            <a:r>
              <a:rPr lang="en-US" sz="900" dirty="0">
                <a:solidFill>
                  <a:schemeClr val="tx1"/>
                </a:solidFill>
              </a:rPr>
              <a:t>Azure Synapse Spark table</a:t>
            </a:r>
            <a:endParaRPr lang="en-GB" dirty="0"/>
          </a:p>
          <a:p>
            <a:endParaRPr lang="en-GB" dirty="0"/>
          </a:p>
          <a:p>
            <a:r>
              <a:rPr lang="en-GB" dirty="0"/>
              <a:t>Question 4 – Open ended answer</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25327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758516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4681976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61873254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190397226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18874205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520439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11362428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965628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24644652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110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73283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4182755498"/>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certifications/exams/dp-100"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8.wmf"/><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svg"/><Relationship Id="rId2" Type="http://schemas.openxmlformats.org/officeDocument/2006/relationships/notesSlide" Target="../notesSlides/notesSlide8.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32.xml"/><Relationship Id="rId6" Type="http://schemas.openxmlformats.org/officeDocument/2006/relationships/image" Target="../media/image23.svg"/><Relationship Id="rId11" Type="http://schemas.openxmlformats.org/officeDocument/2006/relationships/image" Target="../media/image28.sv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emf"/><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39.svg"/></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935561449"/>
              </p:ext>
            </p:extLst>
          </p:nvPr>
        </p:nvGraphicFramePr>
        <p:xfrm>
          <a:off x="439738" y="1143476"/>
          <a:ext cx="11571287" cy="481326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Perform Integrated Machine Learning Processes in Azure Synapse Analytics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10 – 15 minutes        Lab: 40 – 50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Scientists, Data Professionals, Data Architects, Business Intelligence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how Azure Machine Learning Service integrates with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You will not teach the student Machine Learning or Data Science as that is in the DP100 certification courses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the data science process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Azure Machine Learning Service integrates with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know how the PREDICT function can be used</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overwhelmed by going through data science and machine learning</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should only feel that they only need to understand the integration points in this module</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run a Machine Learning model in Azure Synapse confidently</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understand the Predict function</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4272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Integrate data from Notebooks with Azure Data Factory or Azure Synapse Pipelines</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1362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if you want to learn more about Machine Learning, review the [</a:t>
            </a:r>
            <a:r>
              <a:rPr lang="en-US" sz="2200" spc="0" dirty="0">
                <a:latin typeface="+mn-lt"/>
                <a:hlinkClick r:id="rId3"/>
              </a:rPr>
              <a:t>Microsoft </a:t>
            </a:r>
            <a:r>
              <a:rPr lang="en-GB" sz="2200" spc="0" dirty="0">
                <a:latin typeface="+mn-lt"/>
                <a:hlinkClick r:id="rId3"/>
              </a:rPr>
              <a:t>Data Science Associate Certification</a:t>
            </a:r>
            <a:r>
              <a:rPr lang="en-US" sz="2200" spc="0" dirty="0">
                <a:latin typeface="+mn-lt"/>
              </a:rPr>
              <a:t>] for detailed information.</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859692"/>
            <a:ext cx="5756694" cy="1828800"/>
          </a:xfrm>
        </p:spPr>
        <p:txBody>
          <a:bodyPr/>
          <a:lstStyle/>
          <a:p>
            <a:r>
              <a:rPr lang="en-US" dirty="0"/>
              <a:t>DP-203T00: </a:t>
            </a:r>
            <a:br>
              <a:rPr lang="en-US" dirty="0"/>
            </a:br>
            <a:r>
              <a:rPr lang="en-GB" sz="4800" dirty="0"/>
              <a:t>Perform Integrated Machine Learning Processes in Azure Synapse Analytics</a:t>
            </a:r>
            <a:br>
              <a:rPr lang="en-US" dirty="0">
                <a:solidFill>
                  <a:schemeClr val="tx1"/>
                </a:solidFill>
                <a:latin typeface="+mn-lt"/>
                <a:cs typeface="+mn-cs"/>
              </a:rPr>
            </a:b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3"/>
          <a:stretch>
            <a:fillRect/>
          </a:stretch>
        </p:blipFill>
        <p:spPr>
          <a:xfrm>
            <a:off x="510163" y="133197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438894"/>
            <a:ext cx="10224180" cy="738664"/>
          </a:xfrm>
          <a:prstGeom prst="rect">
            <a:avLst/>
          </a:prstGeom>
          <a:noFill/>
        </p:spPr>
        <p:txBody>
          <a:bodyPr wrap="square" lIns="0" tIns="0" rIns="0" bIns="0" rtlCol="0" anchor="ctr">
            <a:spAutoFit/>
          </a:bodyPr>
          <a:lstStyle/>
          <a:p>
            <a:pPr>
              <a:defRPr/>
            </a:pPr>
            <a:r>
              <a:rPr lang="en-US" sz="2400" dirty="0">
                <a:solidFill>
                  <a:srgbClr val="000000"/>
                </a:solidFill>
                <a:latin typeface="Segoe UI"/>
              </a:rPr>
              <a:t>Lesson 01 – </a:t>
            </a:r>
            <a:r>
              <a:rPr lang="en-GB" sz="2400" dirty="0"/>
              <a:t>Perform Integrated Machine Learning Processes in Azure Synapse Analytics</a:t>
            </a:r>
            <a:endParaRPr lang="en-US" sz="2400" kern="1200" dirty="0">
              <a:solidFill>
                <a:schemeClr val="tx1"/>
              </a:solidFill>
              <a:latin typeface="+mn-lt"/>
              <a:ea typeface="+mn-ea"/>
              <a:cs typeface="+mn-cs"/>
            </a:endParaRPr>
          </a:p>
        </p:txBody>
      </p:sp>
      <p:pic>
        <p:nvPicPr>
          <p:cNvPr id="2" name="Picture 2">
            <a:extLst>
              <a:ext uri="{FF2B5EF4-FFF2-40B4-BE49-F238E27FC236}">
                <a16:creationId xmlns:a16="http://schemas.microsoft.com/office/drawing/2014/main" id="{425E77A6-FAC0-4ACD-8246-E60E61AF00A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525" y="1331976"/>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571287" cy="861774"/>
          </a:xfrm>
        </p:spPr>
        <p:txBody>
          <a:bodyPr/>
          <a:lstStyle/>
          <a:p>
            <a:pPr marL="0" algn="l" defTabSz="932742" rtl="0" eaLnBrk="1" latinLnBrk="0" hangingPunct="1">
              <a:lnSpc>
                <a:spcPct val="100000"/>
              </a:lnSpc>
            </a:pPr>
            <a:r>
              <a:rPr lang="en-GB" sz="2800" dirty="0"/>
              <a:t>Perform Integrated Machine Learning Processes in Azure Synapse Analytics</a:t>
            </a:r>
            <a:endParaRPr lang="en-US" sz="2800" kern="1200" dirty="0">
              <a:solidFill>
                <a:schemeClr val="tx1"/>
              </a:solidFill>
              <a:latin typeface="+mn-lt"/>
              <a:ea typeface="+mn-ea"/>
              <a:cs typeface="+mn-cs"/>
            </a:endParaRPr>
          </a:p>
        </p:txBody>
      </p:sp>
      <p:pic>
        <p:nvPicPr>
          <p:cNvPr id="11" name="Picture 10" descr="This image showcases how to perform integrated machine learning processes in Azure Synapse Analytics. It shows you how to access the machine learning integration with Spark, how to enrich with a new model, and a selection of the type of AutoML operation someone can perform">
            <a:extLst>
              <a:ext uri="{FF2B5EF4-FFF2-40B4-BE49-F238E27FC236}">
                <a16:creationId xmlns:a16="http://schemas.microsoft.com/office/drawing/2014/main" id="{3465B15F-788F-4B23-90F5-46ECD7B28096}"/>
              </a:ext>
            </a:extLst>
          </p:cNvPr>
          <p:cNvPicPr>
            <a:picLocks noChangeAspect="1"/>
          </p:cNvPicPr>
          <p:nvPr/>
        </p:nvPicPr>
        <p:blipFill>
          <a:blip r:embed="rId3"/>
          <a:stretch>
            <a:fillRect/>
          </a:stretch>
        </p:blipFill>
        <p:spPr>
          <a:xfrm>
            <a:off x="427038" y="1741688"/>
            <a:ext cx="7756442" cy="4238697"/>
          </a:xfrm>
          <a:prstGeom prst="rect">
            <a:avLst/>
          </a:prstGeom>
        </p:spPr>
      </p:pic>
      <p:pic>
        <p:nvPicPr>
          <p:cNvPr id="3" name="Picture 2" descr="This image shows how to enrich data with a new model, to showcase the integration with Azure Machine Learning Workspace. ">
            <a:extLst>
              <a:ext uri="{FF2B5EF4-FFF2-40B4-BE49-F238E27FC236}">
                <a16:creationId xmlns:a16="http://schemas.microsoft.com/office/drawing/2014/main" id="{C8B49FCC-B40A-469F-9DA9-23D23E0AA0AB}"/>
              </a:ext>
            </a:extLst>
          </p:cNvPr>
          <p:cNvPicPr>
            <a:picLocks noChangeAspect="1"/>
          </p:cNvPicPr>
          <p:nvPr/>
        </p:nvPicPr>
        <p:blipFill>
          <a:blip r:embed="rId4"/>
          <a:stretch>
            <a:fillRect/>
          </a:stretch>
        </p:blipFill>
        <p:spPr>
          <a:xfrm>
            <a:off x="6198309" y="889856"/>
            <a:ext cx="4393324" cy="6424199"/>
          </a:xfrm>
          <a:prstGeom prst="rect">
            <a:avLst/>
          </a:prstGeom>
        </p:spPr>
      </p:pic>
      <p:pic>
        <p:nvPicPr>
          <p:cNvPr id="13" name="Picture 12" descr="This image shows how to configure a regression model with AutoML where configuration settings such as Training job time, max concurrent iterations, ONNX enablement and Primary metrics are shown. ">
            <a:extLst>
              <a:ext uri="{FF2B5EF4-FFF2-40B4-BE49-F238E27FC236}">
                <a16:creationId xmlns:a16="http://schemas.microsoft.com/office/drawing/2014/main" id="{45546E1B-7981-4FB0-B018-494C24B501A6}"/>
              </a:ext>
            </a:extLst>
          </p:cNvPr>
          <p:cNvPicPr>
            <a:picLocks noChangeAspect="1"/>
          </p:cNvPicPr>
          <p:nvPr/>
        </p:nvPicPr>
        <p:blipFill>
          <a:blip r:embed="rId5"/>
          <a:stretch>
            <a:fillRect/>
          </a:stretch>
        </p:blipFill>
        <p:spPr>
          <a:xfrm>
            <a:off x="3416299" y="1525779"/>
            <a:ext cx="5592764" cy="5152355"/>
          </a:xfrm>
          <a:prstGeom prst="rect">
            <a:avLst/>
          </a:prstGeom>
        </p:spPr>
      </p:pic>
      <p:pic>
        <p:nvPicPr>
          <p:cNvPr id="15" name="Picture 14" descr="This image shows how to create a run based on the settings of the regression model. ">
            <a:extLst>
              <a:ext uri="{FF2B5EF4-FFF2-40B4-BE49-F238E27FC236}">
                <a16:creationId xmlns:a16="http://schemas.microsoft.com/office/drawing/2014/main" id="{C5582CB7-A752-41BC-907F-89D5AB1C3530}"/>
              </a:ext>
            </a:extLst>
          </p:cNvPr>
          <p:cNvPicPr>
            <a:picLocks noChangeAspect="1"/>
          </p:cNvPicPr>
          <p:nvPr/>
        </p:nvPicPr>
        <p:blipFill>
          <a:blip r:embed="rId6"/>
          <a:stretch>
            <a:fillRect/>
          </a:stretch>
        </p:blipFill>
        <p:spPr>
          <a:xfrm>
            <a:off x="3416299" y="1525779"/>
            <a:ext cx="5564020" cy="5359100"/>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a:t>
            </a:r>
            <a:r>
              <a:rPr lang="en-GB" sz="2400" dirty="0">
                <a:cs typeface="Segoe UI Semilight"/>
              </a:rPr>
              <a:t>What compute target is used when AutoML runs through the Spark pool inside Synapse Analytics? </a:t>
            </a:r>
          </a:p>
          <a:p>
            <a:pPr>
              <a:spcAft>
                <a:spcPts val="600"/>
              </a:spcAft>
            </a:pPr>
            <a:r>
              <a:rPr lang="en-US" sz="2400" dirty="0">
                <a:solidFill>
                  <a:schemeClr val="tx2"/>
                </a:solidFill>
              </a:rPr>
              <a:t>A01 – Local Compute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700213" y="3142267"/>
            <a:ext cx="10045222" cy="1554272"/>
          </a:xfrm>
          <a:prstGeom prst="rect">
            <a:avLst/>
          </a:prstGeom>
          <a:noFill/>
        </p:spPr>
        <p:txBody>
          <a:bodyPr wrap="square" lIns="0" tIns="0" rIns="0" bIns="0" rtlCol="0">
            <a:spAutoFit/>
          </a:bodyPr>
          <a:lstStyle/>
          <a:p>
            <a:pPr>
              <a:spcAft>
                <a:spcPts val="600"/>
              </a:spcAft>
            </a:pPr>
            <a:r>
              <a:rPr lang="en-US" sz="2400" dirty="0">
                <a:cs typeface="Segoe UI Semilight"/>
              </a:rPr>
              <a:t>Q02 – </a:t>
            </a:r>
            <a:r>
              <a:rPr lang="en-GB" sz="2400" dirty="0">
                <a:cs typeface="Segoe UI Semilight"/>
              </a:rPr>
              <a:t>What can help to make sure AutoML Models support ONNX format?</a:t>
            </a:r>
          </a:p>
          <a:p>
            <a:pPr>
              <a:spcAft>
                <a:spcPts val="600"/>
              </a:spcAft>
            </a:pPr>
            <a:r>
              <a:rPr lang="en-US" sz="2400" dirty="0">
                <a:solidFill>
                  <a:schemeClr val="tx2"/>
                </a:solidFill>
              </a:rPr>
              <a:t>A02 – </a:t>
            </a:r>
            <a:r>
              <a:rPr lang="en-GB" sz="2400" dirty="0">
                <a:solidFill>
                  <a:schemeClr val="tx2"/>
                </a:solidFill>
              </a:rPr>
              <a:t>Enable ONNX model compatibility on the portal during enrichment model configuration</a:t>
            </a:r>
            <a:endParaRPr lang="en-US" sz="2400" dirty="0">
              <a:solidFill>
                <a:schemeClr val="tx2"/>
              </a:solidFill>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a:t>
            </a:r>
            <a:r>
              <a:rPr lang="en-GB" sz="2400" dirty="0">
                <a:cs typeface="Segoe UI Semilight"/>
              </a:rPr>
              <a:t>What is correct about T-SQL PREDICT command?</a:t>
            </a:r>
            <a:endParaRPr lang="en-US" sz="2400" dirty="0">
              <a:cs typeface="Segoe UI Semilight"/>
            </a:endParaRPr>
          </a:p>
          <a:p>
            <a:pPr>
              <a:spcAft>
                <a:spcPts val="600"/>
              </a:spcAft>
              <a:buSzPct val="100000"/>
            </a:pPr>
            <a:r>
              <a:rPr lang="en-US" sz="2400" dirty="0">
                <a:solidFill>
                  <a:schemeClr val="tx2"/>
                </a:solidFill>
              </a:rPr>
              <a:t>A03 – </a:t>
            </a:r>
            <a:r>
              <a:rPr lang="en-GB" sz="2400" dirty="0">
                <a:solidFill>
                  <a:schemeClr val="tx2"/>
                </a:solidFill>
              </a:rPr>
              <a:t>Generates a predicted value or scores based on a stored model within the confines of the data warehouse.</a:t>
            </a:r>
            <a:endParaRPr lang="en-US" sz="2400" dirty="0">
              <a:solidFill>
                <a:schemeClr val="tx2"/>
              </a:solidFill>
            </a:endParaRPr>
          </a:p>
        </p:txBody>
      </p:sp>
      <p:pic>
        <p:nvPicPr>
          <p:cNvPr id="5" name="Picture 2">
            <a:extLst>
              <a:ext uri="{FF2B5EF4-FFF2-40B4-BE49-F238E27FC236}">
                <a16:creationId xmlns:a16="http://schemas.microsoft.com/office/drawing/2014/main" id="{29A4EFB4-F852-4F08-9154-DEB01347B17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1421" y="1633399"/>
            <a:ext cx="998117" cy="998117"/>
          </a:xfrm>
          <a:prstGeom prst="rect">
            <a:avLst/>
          </a:prstGeom>
        </p:spPr>
      </p:pic>
      <p:pic>
        <p:nvPicPr>
          <p:cNvPr id="9" name="Picture 2">
            <a:extLst>
              <a:ext uri="{FF2B5EF4-FFF2-40B4-BE49-F238E27FC236}">
                <a16:creationId xmlns:a16="http://schemas.microsoft.com/office/drawing/2014/main" id="{9FA5209D-9800-4FA3-94C9-86F54C8E14D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1420" y="3387700"/>
            <a:ext cx="998117" cy="998117"/>
          </a:xfrm>
          <a:prstGeom prst="rect">
            <a:avLst/>
          </a:prstGeom>
        </p:spPr>
      </p:pic>
      <p:pic>
        <p:nvPicPr>
          <p:cNvPr id="10" name="Picture 2">
            <a:extLst>
              <a:ext uri="{FF2B5EF4-FFF2-40B4-BE49-F238E27FC236}">
                <a16:creationId xmlns:a16="http://schemas.microsoft.com/office/drawing/2014/main" id="{7F76FCE0-B888-45D3-A758-EB4467A18C2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5165776"/>
            <a:ext cx="998117" cy="998117"/>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sz="2800" dirty="0"/>
              <a:t>Perform Integrated Machine Learning Processes in Azure Synapse Analytics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84665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000" spc="0" dirty="0">
                <a:latin typeface="+mn-lt"/>
              </a:rPr>
              <a:t>In the lab, the students will explore </a:t>
            </a:r>
            <a:r>
              <a:rPr lang="en-GB" sz="2000" spc="0" dirty="0">
                <a:latin typeface="+mn-lt"/>
              </a:rPr>
              <a:t>the integrated, end-to-end Azure Machine Learning and Azure Cognitive Services experience in Azure Synapse Analytics. You will learn how to connect an Azure Synapse Analytics workspace to an Azure Machine Learning workspace using a Linked Service and then trigger an Automated ML experiment that uses data from a Spark table. You will also learn how to use trained models from Azure Machine Learning or Azure Cognitive Services to enrich data in a SQL pool table and then serve prediction results using Power BI.</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8240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Perform Integrated Machine Learning Processes in Azure Synapse Analytics</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17 Overview</a:t>
            </a:r>
          </a:p>
        </p:txBody>
      </p:sp>
      <p:grpSp>
        <p:nvGrpSpPr>
          <p:cNvPr id="17" name="Group 16" descr="This image represents the data lake used in the lab that contains a folder with csv and parquet files">
            <a:extLst>
              <a:ext uri="{FF2B5EF4-FFF2-40B4-BE49-F238E27FC236}">
                <a16:creationId xmlns:a16="http://schemas.microsoft.com/office/drawing/2014/main" id="{0B8C22DE-CD11-47F5-B7DA-B5395819306D}"/>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97362" y="2643654"/>
              <a:ext cx="1363911" cy="51846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SalesConsolidated</a:t>
              </a:r>
            </a:p>
            <a:p>
              <a:pPr defTabSz="951304">
                <a:lnSpc>
                  <a:spcPct val="90000"/>
                </a:lnSpc>
                <a:spcAft>
                  <a:spcPts val="612"/>
                </a:spcAft>
              </a:pPr>
              <a:r>
                <a:rPr lang="en-US" altLang="en-US" sz="1224" dirty="0">
                  <a:solidFill>
                    <a:srgbClr val="24292E"/>
                  </a:solidFill>
                  <a:latin typeface="SFMono-Regular"/>
                </a:rPr>
                <a:t> (parquet)</a:t>
              </a:r>
            </a:p>
          </p:txBody>
        </p:sp>
        <p:pic>
          <p:nvPicPr>
            <p:cNvPr id="6" name="図 664" descr="This image represents the data lake used in the lab that contains a folder with csv and parquet files">
              <a:extLst>
                <a:ext uri="{FF2B5EF4-FFF2-40B4-BE49-F238E27FC236}">
                  <a16:creationId xmlns:a16="http://schemas.microsoft.com/office/drawing/2014/main" id="{E299E517-4A86-4B8B-8AB4-DADCCF0C5745}"/>
                </a:ext>
              </a:extLst>
            </p:cNvPr>
            <p:cNvPicPr>
              <a:picLocks noChangeAspect="1"/>
            </p:cNvPicPr>
            <p:nvPr/>
          </p:nvPicPr>
          <p:blipFill>
            <a:blip r:embed="rId7"/>
            <a:stretch>
              <a:fillRect/>
            </a:stretch>
          </p:blipFill>
          <p:spPr>
            <a:xfrm>
              <a:off x="457282" y="1230135"/>
              <a:ext cx="1033930" cy="829257"/>
            </a:xfrm>
            <a:prstGeom prst="rect">
              <a:avLst/>
            </a:prstGeom>
          </p:spPr>
        </p:pic>
        <p:sp>
          <p:nvSpPr>
            <p:cNvPr id="8" name="TextBox 7" descr="This image represents the data lake used in the lab that contains a folder with csv and parquet files">
              <a:extLst>
                <a:ext uri="{FF2B5EF4-FFF2-40B4-BE49-F238E27FC236}">
                  <a16:creationId xmlns:a16="http://schemas.microsoft.com/office/drawing/2014/main" id="{94829B0F-0464-4913-8727-AD0E132B7E50}"/>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19" name="Group 18" descr="This image represents the Azure Machine Learning instance that will be used as part of the lab.">
            <a:extLst>
              <a:ext uri="{FF2B5EF4-FFF2-40B4-BE49-F238E27FC236}">
                <a16:creationId xmlns:a16="http://schemas.microsoft.com/office/drawing/2014/main" id="{D3CA49D5-57F5-4C26-8888-97352F724AEF}"/>
              </a:ext>
            </a:extLst>
          </p:cNvPr>
          <p:cNvGrpSpPr/>
          <p:nvPr/>
        </p:nvGrpSpPr>
        <p:grpSpPr>
          <a:xfrm>
            <a:off x="4588224" y="1761022"/>
            <a:ext cx="3380216" cy="1291936"/>
            <a:chOff x="4588224" y="1761022"/>
            <a:chExt cx="3380216" cy="1291936"/>
          </a:xfrm>
        </p:grpSpPr>
        <p:sp>
          <p:nvSpPr>
            <p:cNvPr id="64" name="TextBox 63">
              <a:extLst>
                <a:ext uri="{FF2B5EF4-FFF2-40B4-BE49-F238E27FC236}">
                  <a16:creationId xmlns:a16="http://schemas.microsoft.com/office/drawing/2014/main" id="{BBD0B340-2FA0-4C16-A062-4DBC955E1368}"/>
                </a:ext>
              </a:extLst>
            </p:cNvPr>
            <p:cNvSpPr txBox="1"/>
            <p:nvPr/>
          </p:nvSpPr>
          <p:spPr>
            <a:xfrm>
              <a:off x="4588224" y="2214193"/>
              <a:ext cx="1127975" cy="718839"/>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Machine</a:t>
              </a:r>
            </a:p>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Learning</a:t>
              </a:r>
            </a:p>
          </p:txBody>
        </p:sp>
        <p:grpSp>
          <p:nvGrpSpPr>
            <p:cNvPr id="16" name="Group 15" descr="This image represents the Azure Machine Learning instance that will be used as part of the lab">
              <a:extLst>
                <a:ext uri="{FF2B5EF4-FFF2-40B4-BE49-F238E27FC236}">
                  <a16:creationId xmlns:a16="http://schemas.microsoft.com/office/drawing/2014/main" id="{35EE6845-CC29-486A-9AD0-72899F711926}"/>
                </a:ext>
              </a:extLst>
            </p:cNvPr>
            <p:cNvGrpSpPr/>
            <p:nvPr/>
          </p:nvGrpSpPr>
          <p:grpSpPr>
            <a:xfrm>
              <a:off x="4843577" y="1761022"/>
              <a:ext cx="3124863" cy="1291936"/>
              <a:chOff x="4843577" y="1761022"/>
              <a:chExt cx="3124863" cy="1291936"/>
            </a:xfrm>
          </p:grpSpPr>
          <p:sp>
            <p:nvSpPr>
              <p:cNvPr id="61" name="Rectangle: Rounded Corners 60" descr="This image represents the Azure Machine Learning instance that will be used as part of the lab">
                <a:extLst>
                  <a:ext uri="{FF2B5EF4-FFF2-40B4-BE49-F238E27FC236}">
                    <a16:creationId xmlns:a16="http://schemas.microsoft.com/office/drawing/2014/main" id="{C5EAABCD-D6C1-48F1-9F98-5B8F8B39F49D}"/>
                  </a:ext>
                </a:extLst>
              </p:cNvPr>
              <p:cNvSpPr/>
              <p:nvPr/>
            </p:nvSpPr>
            <p:spPr bwMode="auto">
              <a:xfrm>
                <a:off x="5400269" y="2134599"/>
                <a:ext cx="2432635" cy="9183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7" name="グラフィックス 633" descr="This image represents the Azure Machine Learning instance that will be used as part of the lab">
                <a:extLst>
                  <a:ext uri="{FF2B5EF4-FFF2-40B4-BE49-F238E27FC236}">
                    <a16:creationId xmlns:a16="http://schemas.microsoft.com/office/drawing/2014/main" id="{EA98D06F-D43A-4F74-8E7C-6F00F04F57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43577" y="1761022"/>
                <a:ext cx="567516" cy="567516"/>
              </a:xfrm>
              <a:prstGeom prst="rect">
                <a:avLst/>
              </a:prstGeom>
            </p:spPr>
          </p:pic>
          <p:sp>
            <p:nvSpPr>
              <p:cNvPr id="71" name="TextBox 70" descr="This image represents the Azure Machine Learning instance that will be used as part of the lab">
                <a:extLst>
                  <a:ext uri="{FF2B5EF4-FFF2-40B4-BE49-F238E27FC236}">
                    <a16:creationId xmlns:a16="http://schemas.microsoft.com/office/drawing/2014/main" id="{7EB0910C-44AC-4614-B5F2-12F99C6DB256}"/>
                  </a:ext>
                </a:extLst>
              </p:cNvPr>
              <p:cNvSpPr txBox="1"/>
              <p:nvPr/>
            </p:nvSpPr>
            <p:spPr>
              <a:xfrm>
                <a:off x="5397242" y="2045711"/>
                <a:ext cx="2571198"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asagamachinelearning01&lt;suffix&gt; </a:t>
                </a:r>
              </a:p>
            </p:txBody>
          </p:sp>
        </p:grpSp>
      </p:grpSp>
      <p:grpSp>
        <p:nvGrpSpPr>
          <p:cNvPr id="2" name="Group 1" descr="This image represents the Azure Synapse Analytics instance that is used in this lab. Here the dedicated pool is in focus for this lab.">
            <a:extLst>
              <a:ext uri="{FF2B5EF4-FFF2-40B4-BE49-F238E27FC236}">
                <a16:creationId xmlns:a16="http://schemas.microsoft.com/office/drawing/2014/main" id="{084F2481-33B6-4215-8666-1BB8914CF302}"/>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dedicated pool is in focus for this lab&#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dedicated pool is in focus for this lab&#10;">
              <a:extLst>
                <a:ext uri="{FF2B5EF4-FFF2-40B4-BE49-F238E27FC236}">
                  <a16:creationId xmlns:a16="http://schemas.microsoft.com/office/drawing/2014/main" id="{05B997FE-7753-4892-8C97-51F39A7780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dedicated pool is in focus for this lab&#10;">
              <a:extLst>
                <a:ext uri="{FF2B5EF4-FFF2-40B4-BE49-F238E27FC236}">
                  <a16:creationId xmlns:a16="http://schemas.microsoft.com/office/drawing/2014/main" id="{AE8EC3A1-C2EE-4B95-8E5A-23A12936A0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dedicated pool is in focus for this lab&#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dedicated pool is in focus for this lab&#10;">
              <a:extLst>
                <a:ext uri="{FF2B5EF4-FFF2-40B4-BE49-F238E27FC236}">
                  <a16:creationId xmlns:a16="http://schemas.microsoft.com/office/drawing/2014/main" id="{691522F5-E8A9-4857-876D-44194E234D2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dedicated pool is in focus for this lab&#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descr="This image represents the Azure Synapse Analytics instance that is used in this lab. Here the dedicated pool is in focus for this lab&#10;">
              <a:extLst>
                <a:ext uri="{FF2B5EF4-FFF2-40B4-BE49-F238E27FC236}">
                  <a16:creationId xmlns:a16="http://schemas.microsoft.com/office/drawing/2014/main" id="{A6C82AF7-4DD0-40C9-9192-84330A8DF7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34532" y="5073990"/>
              <a:ext cx="916399" cy="916399"/>
            </a:xfrm>
            <a:prstGeom prst="rect">
              <a:avLst/>
            </a:prstGeom>
          </p:spPr>
        </p:pic>
        <p:sp>
          <p:nvSpPr>
            <p:cNvPr id="53" name="TextBox 52" descr="This image represents the Azure Synapse Analytics instance that is used in this lab. Here the dedicated pool is in focus for this lab&#10;">
              <a:extLst>
                <a:ext uri="{FF2B5EF4-FFF2-40B4-BE49-F238E27FC236}">
                  <a16:creationId xmlns:a16="http://schemas.microsoft.com/office/drawing/2014/main" id="{B5B7B500-5B8A-4CFA-9BCD-FAF5B5C00E9F}"/>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descr="This image represents the Azure Synapse Analytics instance that is used in this lab. Here the dedicated pool is in focus for this lab&#10;">
              <a:extLst>
                <a:ext uri="{FF2B5EF4-FFF2-40B4-BE49-F238E27FC236}">
                  <a16:creationId xmlns:a16="http://schemas.microsoft.com/office/drawing/2014/main" id="{165A09FB-6C99-4C3E-9AFF-15E899D60A0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1838" y="5025966"/>
              <a:ext cx="977092" cy="977092"/>
            </a:xfrm>
            <a:prstGeom prst="rect">
              <a:avLst/>
            </a:prstGeom>
          </p:spPr>
        </p:pic>
        <p:sp>
          <p:nvSpPr>
            <p:cNvPr id="66" name="TextBox 65" descr="This image represents the Azure Synapse Analytics instance that is used in this lab. Here the dedicated pool is in focus for this lab&#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descr="This image represents the Azure Synapse Analytics instance that is used in this lab. Here the dedicated pool is in focus for this lab&#10;">
              <a:extLst>
                <a:ext uri="{FF2B5EF4-FFF2-40B4-BE49-F238E27FC236}">
                  <a16:creationId xmlns:a16="http://schemas.microsoft.com/office/drawing/2014/main" id="{F073FF03-ED3E-4B62-B680-85F404C46F3C}"/>
                </a:ext>
              </a:extLst>
            </p:cNvPr>
            <p:cNvSpPr txBox="1"/>
            <p:nvPr/>
          </p:nvSpPr>
          <p:spPr>
            <a:xfrm>
              <a:off x="41095" y="5229047"/>
              <a:ext cx="1001647" cy="82007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descr="This image represents the Azure Synapse Analytics instance that is used in this lab. Here the dedicated pool is in focus for this lab&#10;">
              <a:extLst>
                <a:ext uri="{FF2B5EF4-FFF2-40B4-BE49-F238E27FC236}">
                  <a16:creationId xmlns:a16="http://schemas.microsoft.com/office/drawing/2014/main" id="{5105474E-0B88-4587-84F2-76F7A8795F95}"/>
                </a:ext>
              </a:extLst>
            </p:cNvPr>
            <p:cNvSpPr txBox="1"/>
            <p:nvPr/>
          </p:nvSpPr>
          <p:spPr>
            <a:xfrm>
              <a:off x="3140773" y="6093933"/>
              <a:ext cx="1740851"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descr="This image represents the Azure Synapse Analytics instance that is used in this lab. Here the dedicated pool is in focus for this lab&#10;">
              <a:extLst>
                <a:ext uri="{FF2B5EF4-FFF2-40B4-BE49-F238E27FC236}">
                  <a16:creationId xmlns:a16="http://schemas.microsoft.com/office/drawing/2014/main" id="{8BEBBC4F-94C8-444C-96B2-2DB7F8C48D7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88299" y="5003877"/>
              <a:ext cx="450340" cy="450340"/>
            </a:xfrm>
            <a:prstGeom prst="rect">
              <a:avLst/>
            </a:prstGeom>
          </p:spPr>
        </p:pic>
        <p:pic>
          <p:nvPicPr>
            <p:cNvPr id="12" name="Graphic 11" descr="This image represents the Azure Synapse Analytics instance that is used in this lab. Here the dedicated pool is in focus for this lab&#10;">
              <a:extLst>
                <a:ext uri="{FF2B5EF4-FFF2-40B4-BE49-F238E27FC236}">
                  <a16:creationId xmlns:a16="http://schemas.microsoft.com/office/drawing/2014/main" id="{67E0E579-CE7F-4BC1-BE0B-6971129C62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5562" y="5026090"/>
              <a:ext cx="450340" cy="450340"/>
            </a:xfrm>
            <a:prstGeom prst="rect">
              <a:avLst/>
            </a:prstGeom>
          </p:spPr>
        </p:pic>
        <p:pic>
          <p:nvPicPr>
            <p:cNvPr id="13" name="Graphic 12" descr="This image represents the Azure Synapse Analytics instance that is used in this lab. Here the dedicated pool is in focus for this lab&#10;">
              <a:extLst>
                <a:ext uri="{FF2B5EF4-FFF2-40B4-BE49-F238E27FC236}">
                  <a16:creationId xmlns:a16="http://schemas.microsoft.com/office/drawing/2014/main" id="{B4D18610-A89A-4708-AAFC-072B2B54CC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46668" y="5034239"/>
              <a:ext cx="450340" cy="450340"/>
            </a:xfrm>
            <a:prstGeom prst="rect">
              <a:avLst/>
            </a:prstGeom>
          </p:spPr>
        </p:pic>
        <p:cxnSp>
          <p:nvCxnSpPr>
            <p:cNvPr id="70" name="Straight Arrow Connector 69" descr="This image represents the Azure Synapse Analytics instance that is used in this lab. Here the dedicated pool is in focus for this lab&#10;">
              <a:extLst>
                <a:ext uri="{FF2B5EF4-FFF2-40B4-BE49-F238E27FC236}">
                  <a16:creationId xmlns:a16="http://schemas.microsoft.com/office/drawing/2014/main" id="{FE3310EA-D51D-40FE-BD4C-09520E589D85}"/>
                </a:ext>
              </a:extLst>
            </p:cNvPr>
            <p:cNvCxnSpPr>
              <a:cxnSpLocks/>
            </p:cNvCxnSpPr>
            <p:nvPr/>
          </p:nvCxnSpPr>
          <p:spPr>
            <a:xfrm>
              <a:off x="1878906" y="4487339"/>
              <a:ext cx="0" cy="472925"/>
            </a:xfrm>
            <a:prstGeom prst="straightConnector1">
              <a:avLst/>
            </a:prstGeom>
            <a:ln w="38100">
              <a:solidFill>
                <a:schemeClr val="tx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descr="This image represents the Azure Synapse Analytics instance that is used in this lab. Here the dedicated pool is in focus for this lab&#10;">
              <a:extLst>
                <a:ext uri="{FF2B5EF4-FFF2-40B4-BE49-F238E27FC236}">
                  <a16:creationId xmlns:a16="http://schemas.microsoft.com/office/drawing/2014/main" id="{E4D33C01-DD18-4AE1-B0F8-12A4E1675858}"/>
                </a:ext>
              </a:extLst>
            </p:cNvPr>
            <p:cNvCxnSpPr>
              <a:cxnSpLocks/>
            </p:cNvCxnSpPr>
            <p:nvPr/>
          </p:nvCxnSpPr>
          <p:spPr>
            <a:xfrm flipH="1">
              <a:off x="1879753" y="4469877"/>
              <a:ext cx="4908898" cy="34924"/>
            </a:xfrm>
            <a:prstGeom prst="straightConnector1">
              <a:avLst/>
            </a:prstGeom>
            <a:ln w="38100">
              <a:solidFill>
                <a:schemeClr val="tx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3"/>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74" name="Rectangle: Rounded Corners 73">
            <a:extLst>
              <a:ext uri="{FF2B5EF4-FFF2-40B4-BE49-F238E27FC236}">
                <a16:creationId xmlns:a16="http://schemas.microsoft.com/office/drawing/2014/main" id="{13D4F4D1-130F-47D5-ACAD-F6BA3E2245D5}"/>
              </a:ext>
              <a:ext uri="{C183D7F6-B498-43B3-948B-1728B52AA6E4}">
                <adec:decorative xmlns:adec="http://schemas.microsoft.com/office/drawing/2017/decorative" val="1"/>
              </a:ext>
            </a:extLst>
          </p:cNvPr>
          <p:cNvSpPr/>
          <p:nvPr/>
        </p:nvSpPr>
        <p:spPr bwMode="auto">
          <a:xfrm>
            <a:off x="5400270" y="332927"/>
            <a:ext cx="2432635" cy="9183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 uri="{C183D7F6-B498-43B3-948B-1728B52AA6E4}">
                <adec:decorative xmlns:adec="http://schemas.microsoft.com/office/drawing/2017/decorative" val="1"/>
              </a:ext>
            </a:extLst>
          </p:cNvPr>
          <p:cNvSpPr txBox="1"/>
          <p:nvPr/>
        </p:nvSpPr>
        <p:spPr>
          <a:xfrm>
            <a:off x="4635538" y="734985"/>
            <a:ext cx="1127975" cy="470882"/>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6" name="グラフィックス 618">
            <a:extLst>
              <a:ext uri="{FF2B5EF4-FFF2-40B4-BE49-F238E27FC236}">
                <a16:creationId xmlns:a16="http://schemas.microsoft.com/office/drawing/2014/main" id="{DFB60061-7052-4823-8628-12A2BF9B25B2}"/>
              </a:ext>
              <a:ext uri="{C183D7F6-B498-43B3-948B-1728B52AA6E4}">
                <adec:decorative xmlns:adec="http://schemas.microsoft.com/office/drawing/2017/decorative" val="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802138" y="78046"/>
            <a:ext cx="829231" cy="829231"/>
          </a:xfrm>
          <a:prstGeom prst="rect">
            <a:avLst/>
          </a:prstGeom>
        </p:spPr>
      </p:pic>
      <p:sp>
        <p:nvSpPr>
          <p:cNvPr id="77" name="Rectangle 76">
            <a:extLst>
              <a:ext uri="{FF2B5EF4-FFF2-40B4-BE49-F238E27FC236}">
                <a16:creationId xmlns:a16="http://schemas.microsoft.com/office/drawing/2014/main" id="{912B12A3-E9DF-46E5-A070-5017E690D69E}"/>
              </a:ext>
              <a:ext uri="{C183D7F6-B498-43B3-948B-1728B52AA6E4}">
                <adec:decorative xmlns:adec="http://schemas.microsoft.com/office/drawing/2017/decorative" val="1"/>
              </a:ext>
            </a:extLst>
          </p:cNvPr>
          <p:cNvSpPr/>
          <p:nvPr/>
        </p:nvSpPr>
        <p:spPr>
          <a:xfrm>
            <a:off x="5930112" y="737373"/>
            <a:ext cx="1122533"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8" name="TextBox 77">
            <a:extLst>
              <a:ext uri="{FF2B5EF4-FFF2-40B4-BE49-F238E27FC236}">
                <a16:creationId xmlns:a16="http://schemas.microsoft.com/office/drawing/2014/main" id="{681EF238-3BF5-4323-A840-47BB92EB3AF0}"/>
              </a:ext>
              <a:ext uri="{C183D7F6-B498-43B3-948B-1728B52AA6E4}">
                <adec:decorative xmlns:adec="http://schemas.microsoft.com/office/drawing/2017/decorative" val="1"/>
              </a:ext>
            </a:extLst>
          </p:cNvPr>
          <p:cNvSpPr txBox="1"/>
          <p:nvPr/>
        </p:nvSpPr>
        <p:spPr>
          <a:xfrm>
            <a:off x="5576078" y="318714"/>
            <a:ext cx="2319355" cy="4742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nvGrpSpPr>
          <p:cNvPr id="22" name="Group 21">
            <a:extLst>
              <a:ext uri="{FF2B5EF4-FFF2-40B4-BE49-F238E27FC236}">
                <a16:creationId xmlns:a16="http://schemas.microsoft.com/office/drawing/2014/main" id="{391C6025-BF09-4193-AAB1-B6A8C3FF38C8}"/>
              </a:ext>
              <a:ext uri="{C183D7F6-B498-43B3-948B-1728B52AA6E4}">
                <adec:decorative xmlns:adec="http://schemas.microsoft.com/office/drawing/2017/decorative" val="1"/>
              </a:ext>
            </a:extLst>
          </p:cNvPr>
          <p:cNvGrpSpPr/>
          <p:nvPr/>
        </p:nvGrpSpPr>
        <p:grpSpPr>
          <a:xfrm>
            <a:off x="3669541" y="3067213"/>
            <a:ext cx="3119110" cy="1882643"/>
            <a:chOff x="3669541" y="3067213"/>
            <a:chExt cx="3119110" cy="1882643"/>
          </a:xfrm>
        </p:grpSpPr>
        <p:cxnSp>
          <p:nvCxnSpPr>
            <p:cNvPr id="73" name="Straight Arrow Connector 72">
              <a:extLst>
                <a:ext uri="{FF2B5EF4-FFF2-40B4-BE49-F238E27FC236}">
                  <a16:creationId xmlns:a16="http://schemas.microsoft.com/office/drawing/2014/main" id="{938DEDF7-1BDE-4969-9ADC-91F77C97F0EC}"/>
                </a:ext>
                <a:ext uri="{C183D7F6-B498-43B3-948B-1728B52AA6E4}">
                  <adec:decorative xmlns:adec="http://schemas.microsoft.com/office/drawing/2017/decorative" val="1"/>
                </a:ext>
              </a:extLst>
            </p:cNvPr>
            <p:cNvCxnSpPr>
              <a:cxnSpLocks/>
            </p:cNvCxnSpPr>
            <p:nvPr/>
          </p:nvCxnSpPr>
          <p:spPr>
            <a:xfrm flipH="1">
              <a:off x="5748996" y="3067213"/>
              <a:ext cx="14518" cy="1882643"/>
            </a:xfrm>
            <a:prstGeom prst="straightConnector1">
              <a:avLst/>
            </a:prstGeom>
            <a:ln w="38100">
              <a:solidFill>
                <a:schemeClr val="tx1">
                  <a:lumMod val="95000"/>
                  <a:lumOff val="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4C0B545-4553-4BCE-AE7B-AA744957F7BD}"/>
                </a:ext>
                <a:ext uri="{C183D7F6-B498-43B3-948B-1728B52AA6E4}">
                  <adec:decorative xmlns:adec="http://schemas.microsoft.com/office/drawing/2017/decorative" val="1"/>
                </a:ext>
              </a:extLst>
            </p:cNvPr>
            <p:cNvCxnSpPr>
              <a:cxnSpLocks/>
            </p:cNvCxnSpPr>
            <p:nvPr/>
          </p:nvCxnSpPr>
          <p:spPr>
            <a:xfrm>
              <a:off x="6788651" y="3085278"/>
              <a:ext cx="0" cy="1402061"/>
            </a:xfrm>
            <a:prstGeom prst="straightConnector1">
              <a:avLst/>
            </a:prstGeom>
            <a:ln w="38100">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CD09C17-1A53-4945-83CB-FEF22FD6CF0D}"/>
                </a:ext>
                <a:ext uri="{C183D7F6-B498-43B3-948B-1728B52AA6E4}">
                  <adec:decorative xmlns:adec="http://schemas.microsoft.com/office/drawing/2017/decorative" val="1"/>
                </a:ext>
              </a:extLst>
            </p:cNvPr>
            <p:cNvCxnSpPr>
              <a:cxnSpLocks/>
            </p:cNvCxnSpPr>
            <p:nvPr/>
          </p:nvCxnSpPr>
          <p:spPr>
            <a:xfrm>
              <a:off x="5480732" y="3901613"/>
              <a:ext cx="0" cy="1048243"/>
            </a:xfrm>
            <a:prstGeom prst="straightConnector1">
              <a:avLst/>
            </a:prstGeom>
            <a:ln w="3810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descr="This image represents the Azure Synapse Analytics instance that is used in this lab. Here the dedicated pool is in focus for this lab&#10;">
              <a:extLst>
                <a:ext uri="{FF2B5EF4-FFF2-40B4-BE49-F238E27FC236}">
                  <a16:creationId xmlns:a16="http://schemas.microsoft.com/office/drawing/2014/main" id="{CC8DAA32-523C-4024-8CF2-B427322CD2E9}"/>
                </a:ext>
              </a:extLst>
            </p:cNvPr>
            <p:cNvCxnSpPr>
              <a:cxnSpLocks/>
            </p:cNvCxnSpPr>
            <p:nvPr/>
          </p:nvCxnSpPr>
          <p:spPr>
            <a:xfrm flipH="1">
              <a:off x="3669541" y="3901613"/>
              <a:ext cx="1811191" cy="4485"/>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F43D891-CA52-4971-9ADA-3168B8992B05}"/>
                </a:ext>
                <a:ext uri="{C183D7F6-B498-43B3-948B-1728B52AA6E4}">
                  <adec:decorative xmlns:adec="http://schemas.microsoft.com/office/drawing/2017/decorative" val="1"/>
                </a:ext>
              </a:extLst>
            </p:cNvPr>
            <p:cNvCxnSpPr>
              <a:cxnSpLocks/>
            </p:cNvCxnSpPr>
            <p:nvPr/>
          </p:nvCxnSpPr>
          <p:spPr>
            <a:xfrm>
              <a:off x="3682758" y="3140800"/>
              <a:ext cx="0" cy="766319"/>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22C8BCF-E6A4-4C88-B4F9-00DF373E7D8B}"/>
              </a:ext>
              <a:ext uri="{C183D7F6-B498-43B3-948B-1728B52AA6E4}">
                <adec:decorative xmlns:adec="http://schemas.microsoft.com/office/drawing/2017/decorative" val="1"/>
              </a:ext>
            </a:extLst>
          </p:cNvPr>
          <p:cNvGrpSpPr/>
          <p:nvPr/>
        </p:nvGrpSpPr>
        <p:grpSpPr>
          <a:xfrm>
            <a:off x="4553012" y="43721"/>
            <a:ext cx="7771363" cy="6843070"/>
            <a:chOff x="4553012" y="43721"/>
            <a:chExt cx="7771363" cy="6843070"/>
          </a:xfrm>
        </p:grpSpPr>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24328"/>
              <a:ext cx="2195863" cy="230875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5F495273-F9CC-41CA-9003-99912FD67CBA}"/>
                </a:ext>
                <a:ext uri="{C183D7F6-B498-43B3-948B-1728B52AA6E4}">
                  <adec:decorative xmlns:adec="http://schemas.microsoft.com/office/drawing/2017/decorative" val="1"/>
                </a:ext>
              </a:extLst>
            </p:cNvPr>
            <p:cNvSpPr/>
            <p:nvPr/>
          </p:nvSpPr>
          <p:spPr bwMode="auto">
            <a:xfrm>
              <a:off x="9776566" y="5229048"/>
              <a:ext cx="2547809" cy="165774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F0276D99-9E30-41B4-9CF7-488A49A18931}"/>
                </a:ext>
                <a:ext uri="{C183D7F6-B498-43B3-948B-1728B52AA6E4}">
                  <adec:decorative xmlns:adec="http://schemas.microsoft.com/office/drawing/2017/decorative" val="1"/>
                </a:ext>
              </a:extLst>
            </p:cNvPr>
            <p:cNvSpPr/>
            <p:nvPr/>
          </p:nvSpPr>
          <p:spPr bwMode="auto">
            <a:xfrm>
              <a:off x="4553012" y="43721"/>
              <a:ext cx="3385999" cy="135854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3089728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a:t>
            </a:r>
            <a:r>
              <a:rPr lang="en-GB" sz="2400" dirty="0">
                <a:solidFill>
                  <a:schemeClr val="tx1"/>
                </a:solidFill>
              </a:rPr>
              <a:t>How does Azure Synapse Analytics linked service authenticates with Azure Machine Learning</a:t>
            </a:r>
            <a:r>
              <a:rPr lang="en-US" sz="2400" dirty="0">
                <a:solidFill>
                  <a:schemeClr val="tx1"/>
                </a:solidFill>
              </a:rPr>
              <a: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Where do you view the experiment details for the experiments that you run?</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What type of Cognitive Service can be used with an Azure Synapse Spark table?</a:t>
            </a: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Do you see your organization making use of this feature?</a:t>
            </a:r>
          </a:p>
        </p:txBody>
      </p:sp>
      <p:pic>
        <p:nvPicPr>
          <p:cNvPr id="5" name="Picture 2">
            <a:extLst>
              <a:ext uri="{FF2B5EF4-FFF2-40B4-BE49-F238E27FC236}">
                <a16:creationId xmlns:a16="http://schemas.microsoft.com/office/drawing/2014/main" id="{262B499F-62C9-44AB-98DD-EC2CFC1D9EC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81421" y="1246197"/>
            <a:ext cx="998117" cy="998117"/>
          </a:xfrm>
          <a:prstGeom prst="rect">
            <a:avLst/>
          </a:prstGeom>
        </p:spPr>
      </p:pic>
      <p:pic>
        <p:nvPicPr>
          <p:cNvPr id="6" name="Picture 2">
            <a:extLst>
              <a:ext uri="{FF2B5EF4-FFF2-40B4-BE49-F238E27FC236}">
                <a16:creationId xmlns:a16="http://schemas.microsoft.com/office/drawing/2014/main" id="{E6DECEC1-A6A9-47A2-8425-271B96396B15}"/>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81421" y="2677734"/>
            <a:ext cx="998117" cy="998117"/>
          </a:xfrm>
          <a:prstGeom prst="rect">
            <a:avLst/>
          </a:prstGeom>
        </p:spPr>
      </p:pic>
      <p:pic>
        <p:nvPicPr>
          <p:cNvPr id="7" name="Picture 2">
            <a:extLst>
              <a:ext uri="{FF2B5EF4-FFF2-40B4-BE49-F238E27FC236}">
                <a16:creationId xmlns:a16="http://schemas.microsoft.com/office/drawing/2014/main" id="{7E5928CD-12FD-4192-B3B0-FB4676A2343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3139" y="4019252"/>
            <a:ext cx="998117" cy="998117"/>
          </a:xfrm>
          <a:prstGeom prst="rect">
            <a:avLst/>
          </a:prstGeom>
        </p:spPr>
      </p:pic>
      <p:pic>
        <p:nvPicPr>
          <p:cNvPr id="9" name="Picture 2">
            <a:extLst>
              <a:ext uri="{FF2B5EF4-FFF2-40B4-BE49-F238E27FC236}">
                <a16:creationId xmlns:a16="http://schemas.microsoft.com/office/drawing/2014/main" id="{A8ECA63D-AB73-4BF8-83B7-BF16052AE33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04229" y="5407253"/>
            <a:ext cx="998117" cy="998117"/>
          </a:xfrm>
          <a:prstGeom prst="rect">
            <a:avLst/>
          </a:prstGeom>
        </p:spPr>
      </p:pic>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schemas.microsoft.com/office/2006/documentManagement/types"/>
    <ds:schemaRef ds:uri="http://purl.org/dc/terms/"/>
    <ds:schemaRef ds:uri="http://www.w3.org/XML/1998/namespace"/>
    <ds:schemaRef ds:uri="c4ddd06f-7f70-4b19-827a-3880af42de1a"/>
    <ds:schemaRef ds:uri="http://schemas.openxmlformats.org/package/2006/metadata/core-properties"/>
    <ds:schemaRef ds:uri="c6c03bc4-bf8d-4977-a83e-3b02ad50fcf0"/>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529E429-9F27-4739-9209-3F0B913EDF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TotalTime>
  <Words>1755</Words>
  <Application>Microsoft Office PowerPoint</Application>
  <PresentationFormat>Custom</PresentationFormat>
  <Paragraphs>160</Paragraphs>
  <Slides>11</Slides>
  <Notes>11</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11</vt:i4>
      </vt:variant>
    </vt:vector>
  </HeadingPairs>
  <TitlesOfParts>
    <vt:vector size="23" baseType="lpstr">
      <vt:lpstr>-apple-system</vt:lpstr>
      <vt:lpstr>Arial</vt:lpstr>
      <vt:lpstr>Calibri</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Perform Integrated Machine Learning Processes in Azure Synapse Analytics </vt:lpstr>
      <vt:lpstr>Agenda</vt:lpstr>
      <vt:lpstr>Perform Integrated Machine Learning Processes in Azure Synapse Analytics</vt:lpstr>
      <vt:lpstr>Review questions   </vt:lpstr>
      <vt:lpstr>Lab: Perform Integrated Machine Learning Processes in Azure Synapse Analytics</vt:lpstr>
      <vt:lpstr>Lab overview</vt:lpstr>
      <vt:lpstr>Lab 17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26</cp:revision>
  <dcterms:created xsi:type="dcterms:W3CDTF">2020-04-30T00:33:59Z</dcterms:created>
  <dcterms:modified xsi:type="dcterms:W3CDTF">2021-04-20T19:53:46Z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