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5"/>
  </p:notesMasterIdLst>
  <p:handoutMasterIdLst>
    <p:handoutMasterId r:id="rId16"/>
  </p:handoutMasterIdLst>
  <p:sldIdLst>
    <p:sldId id="256" r:id="rId3"/>
    <p:sldId id="418" r:id="rId4"/>
    <p:sldId id="257" r:id="rId5"/>
    <p:sldId id="419" r:id="rId6"/>
    <p:sldId id="420" r:id="rId7"/>
    <p:sldId id="258" r:id="rId8"/>
    <p:sldId id="421" r:id="rId9"/>
    <p:sldId id="422" r:id="rId10"/>
    <p:sldId id="259" r:id="rId11"/>
    <p:sldId id="423" r:id="rId12"/>
    <p:sldId id="424" r:id="rId13"/>
    <p:sldId id="20761377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60" d="100"/>
          <a:sy n="60" d="100"/>
        </p:scale>
        <p:origin x="48" y="173"/>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255CD535-DCF5-4F8A-98C9-FB9A4838AE3D}"/>
    <pc:docChg chg="undo custSel addSld delSld modSld sldOrd delSection modSection">
      <pc:chgData name="Chris Testa-O Neill" userId="5bbc7867-2897-41b3-9195-1c81bf62a82b" providerId="ADAL" clId="{255CD535-DCF5-4F8A-98C9-FB9A4838AE3D}" dt="2021-10-21T14:26:59.297" v="460" actId="20577"/>
      <pc:docMkLst>
        <pc:docMk/>
      </pc:docMkLst>
      <pc:sldChg chg="modSp mod">
        <pc:chgData name="Chris Testa-O Neill" userId="5bbc7867-2897-41b3-9195-1c81bf62a82b" providerId="ADAL" clId="{255CD535-DCF5-4F8A-98C9-FB9A4838AE3D}" dt="2021-10-21T13:53:29.176" v="73" actId="20577"/>
        <pc:sldMkLst>
          <pc:docMk/>
          <pc:sldMk cId="3478225333" sldId="256"/>
        </pc:sldMkLst>
        <pc:spChg chg="mod">
          <ac:chgData name="Chris Testa-O Neill" userId="5bbc7867-2897-41b3-9195-1c81bf62a82b" providerId="ADAL" clId="{255CD535-DCF5-4F8A-98C9-FB9A4838AE3D}" dt="2021-10-21T13:53:29.176" v="73" actId="20577"/>
          <ac:spMkLst>
            <pc:docMk/>
            <pc:sldMk cId="3478225333" sldId="256"/>
            <ac:spMk id="2" creationId="{21A99087-F939-4EAF-AD38-211701C7799F}"/>
          </ac:spMkLst>
        </pc:spChg>
      </pc:sldChg>
      <pc:sldChg chg="modSp mod modNotesTx">
        <pc:chgData name="Chris Testa-O Neill" userId="5bbc7867-2897-41b3-9195-1c81bf62a82b" providerId="ADAL" clId="{255CD535-DCF5-4F8A-98C9-FB9A4838AE3D}" dt="2021-10-21T14:24:41.160" v="349"/>
        <pc:sldMkLst>
          <pc:docMk/>
          <pc:sldMk cId="1380369443" sldId="257"/>
        </pc:sldMkLst>
        <pc:spChg chg="mod">
          <ac:chgData name="Chris Testa-O Neill" userId="5bbc7867-2897-41b3-9195-1c81bf62a82b" providerId="ADAL" clId="{255CD535-DCF5-4F8A-98C9-FB9A4838AE3D}" dt="2021-10-21T13:58:09.938" v="111" actId="20577"/>
          <ac:spMkLst>
            <pc:docMk/>
            <pc:sldMk cId="1380369443" sldId="257"/>
            <ac:spMk id="2" creationId="{21A99087-F939-4EAF-AD38-211701C7799F}"/>
          </ac:spMkLst>
        </pc:spChg>
      </pc:sldChg>
      <pc:sldChg chg="modSp mod modNotesTx">
        <pc:chgData name="Chris Testa-O Neill" userId="5bbc7867-2897-41b3-9195-1c81bf62a82b" providerId="ADAL" clId="{255CD535-DCF5-4F8A-98C9-FB9A4838AE3D}" dt="2021-10-21T14:04:32.726" v="178"/>
        <pc:sldMkLst>
          <pc:docMk/>
          <pc:sldMk cId="2118431511" sldId="258"/>
        </pc:sldMkLst>
        <pc:spChg chg="mod">
          <ac:chgData name="Chris Testa-O Neill" userId="5bbc7867-2897-41b3-9195-1c81bf62a82b" providerId="ADAL" clId="{255CD535-DCF5-4F8A-98C9-FB9A4838AE3D}" dt="2021-10-21T14:04:20.941" v="177" actId="20577"/>
          <ac:spMkLst>
            <pc:docMk/>
            <pc:sldMk cId="2118431511" sldId="258"/>
            <ac:spMk id="2" creationId="{21A99087-F939-4EAF-AD38-211701C7799F}"/>
          </ac:spMkLst>
        </pc:spChg>
      </pc:sldChg>
      <pc:sldChg chg="addSp delSp modSp mod modNotesTx">
        <pc:chgData name="Chris Testa-O Neill" userId="5bbc7867-2897-41b3-9195-1c81bf62a82b" providerId="ADAL" clId="{255CD535-DCF5-4F8A-98C9-FB9A4838AE3D}" dt="2021-10-21T14:25:22.053" v="398" actId="20577"/>
        <pc:sldMkLst>
          <pc:docMk/>
          <pc:sldMk cId="232016569" sldId="259"/>
        </pc:sldMkLst>
        <pc:spChg chg="mod">
          <ac:chgData name="Chris Testa-O Neill" userId="5bbc7867-2897-41b3-9195-1c81bf62a82b" providerId="ADAL" clId="{255CD535-DCF5-4F8A-98C9-FB9A4838AE3D}" dt="2021-10-21T14:11:48.465" v="296" actId="1035"/>
          <ac:spMkLst>
            <pc:docMk/>
            <pc:sldMk cId="232016569" sldId="259"/>
            <ac:spMk id="2" creationId="{21A99087-F939-4EAF-AD38-211701C7799F}"/>
          </ac:spMkLst>
        </pc:spChg>
        <pc:spChg chg="del">
          <ac:chgData name="Chris Testa-O Neill" userId="5bbc7867-2897-41b3-9195-1c81bf62a82b" providerId="ADAL" clId="{255CD535-DCF5-4F8A-98C9-FB9A4838AE3D}" dt="2021-10-21T14:11:33.935" v="280" actId="478"/>
          <ac:spMkLst>
            <pc:docMk/>
            <pc:sldMk cId="232016569" sldId="259"/>
            <ac:spMk id="3" creationId="{78BC2C14-5B54-4319-BA1D-46B0C6B5B674}"/>
          </ac:spMkLst>
        </pc:spChg>
        <pc:spChg chg="add del mod">
          <ac:chgData name="Chris Testa-O Neill" userId="5bbc7867-2897-41b3-9195-1c81bf62a82b" providerId="ADAL" clId="{255CD535-DCF5-4F8A-98C9-FB9A4838AE3D}" dt="2021-10-21T14:11:37.180" v="281" actId="478"/>
          <ac:spMkLst>
            <pc:docMk/>
            <pc:sldMk cId="232016569" sldId="259"/>
            <ac:spMk id="5" creationId="{59280A5A-3898-44F5-915E-A5376980188D}"/>
          </ac:spMkLst>
        </pc:spChg>
      </pc:sldChg>
      <pc:sldChg chg="del">
        <pc:chgData name="Chris Testa-O Neill" userId="5bbc7867-2897-41b3-9195-1c81bf62a82b" providerId="ADAL" clId="{255CD535-DCF5-4F8A-98C9-FB9A4838AE3D}" dt="2021-10-21T14:19:15.942" v="326" actId="47"/>
        <pc:sldMkLst>
          <pc:docMk/>
          <pc:sldMk cId="1647074503" sldId="260"/>
        </pc:sldMkLst>
      </pc:sldChg>
      <pc:sldChg chg="modSp del mod">
        <pc:chgData name="Chris Testa-O Neill" userId="5bbc7867-2897-41b3-9195-1c81bf62a82b" providerId="ADAL" clId="{255CD535-DCF5-4F8A-98C9-FB9A4838AE3D}" dt="2021-10-21T14:19:15.942" v="326" actId="47"/>
        <pc:sldMkLst>
          <pc:docMk/>
          <pc:sldMk cId="3822462376" sldId="261"/>
        </pc:sldMkLst>
        <pc:spChg chg="mod">
          <ac:chgData name="Chris Testa-O Neill" userId="5bbc7867-2897-41b3-9195-1c81bf62a82b" providerId="ADAL" clId="{255CD535-DCF5-4F8A-98C9-FB9A4838AE3D}" dt="2021-10-21T13:57:17.098" v="97" actId="27636"/>
          <ac:spMkLst>
            <pc:docMk/>
            <pc:sldMk cId="3822462376" sldId="261"/>
            <ac:spMk id="10" creationId="{3295D5D3-D721-4C2E-87B9-DF1B5D8A2D1D}"/>
          </ac:spMkLst>
        </pc:spChg>
      </pc:sldChg>
      <pc:sldChg chg="del">
        <pc:chgData name="Chris Testa-O Neill" userId="5bbc7867-2897-41b3-9195-1c81bf62a82b" providerId="ADAL" clId="{255CD535-DCF5-4F8A-98C9-FB9A4838AE3D}" dt="2021-10-21T14:19:15.942" v="326" actId="47"/>
        <pc:sldMkLst>
          <pc:docMk/>
          <pc:sldMk cId="776028849" sldId="262"/>
        </pc:sldMkLst>
      </pc:sldChg>
      <pc:sldChg chg="del">
        <pc:chgData name="Chris Testa-O Neill" userId="5bbc7867-2897-41b3-9195-1c81bf62a82b" providerId="ADAL" clId="{255CD535-DCF5-4F8A-98C9-FB9A4838AE3D}" dt="2021-10-21T14:19:15.942" v="326" actId="47"/>
        <pc:sldMkLst>
          <pc:docMk/>
          <pc:sldMk cId="2491398389" sldId="263"/>
        </pc:sldMkLst>
      </pc:sldChg>
      <pc:sldChg chg="modSp del mod">
        <pc:chgData name="Chris Testa-O Neill" userId="5bbc7867-2897-41b3-9195-1c81bf62a82b" providerId="ADAL" clId="{255CD535-DCF5-4F8A-98C9-FB9A4838AE3D}" dt="2021-10-21T14:19:15.942" v="326" actId="47"/>
        <pc:sldMkLst>
          <pc:docMk/>
          <pc:sldMk cId="732089637" sldId="264"/>
        </pc:sldMkLst>
        <pc:spChg chg="mod">
          <ac:chgData name="Chris Testa-O Neill" userId="5bbc7867-2897-41b3-9195-1c81bf62a82b" providerId="ADAL" clId="{255CD535-DCF5-4F8A-98C9-FB9A4838AE3D}" dt="2021-10-21T13:57:17.115" v="98" actId="27636"/>
          <ac:spMkLst>
            <pc:docMk/>
            <pc:sldMk cId="732089637" sldId="264"/>
            <ac:spMk id="19" creationId="{F6976FD7-64EA-4FB5-AE75-933AFB105B91}"/>
          </ac:spMkLst>
        </pc:spChg>
      </pc:sldChg>
      <pc:sldChg chg="modSp del mod">
        <pc:chgData name="Chris Testa-O Neill" userId="5bbc7867-2897-41b3-9195-1c81bf62a82b" providerId="ADAL" clId="{255CD535-DCF5-4F8A-98C9-FB9A4838AE3D}" dt="2021-10-21T14:19:15.942" v="326" actId="47"/>
        <pc:sldMkLst>
          <pc:docMk/>
          <pc:sldMk cId="1153169991" sldId="265"/>
        </pc:sldMkLst>
        <pc:spChg chg="mod">
          <ac:chgData name="Chris Testa-O Neill" userId="5bbc7867-2897-41b3-9195-1c81bf62a82b" providerId="ADAL" clId="{255CD535-DCF5-4F8A-98C9-FB9A4838AE3D}" dt="2021-10-21T13:57:17.130" v="99" actId="27636"/>
          <ac:spMkLst>
            <pc:docMk/>
            <pc:sldMk cId="1153169991" sldId="265"/>
            <ac:spMk id="9" creationId="{97183489-8158-4D4B-B375-00A88FD83EAC}"/>
          </ac:spMkLst>
        </pc:spChg>
      </pc:sldChg>
      <pc:sldChg chg="modSp del mod">
        <pc:chgData name="Chris Testa-O Neill" userId="5bbc7867-2897-41b3-9195-1c81bf62a82b" providerId="ADAL" clId="{255CD535-DCF5-4F8A-98C9-FB9A4838AE3D}" dt="2021-10-21T14:19:15.942" v="326" actId="47"/>
        <pc:sldMkLst>
          <pc:docMk/>
          <pc:sldMk cId="3072958148" sldId="266"/>
        </pc:sldMkLst>
        <pc:spChg chg="mod">
          <ac:chgData name="Chris Testa-O Neill" userId="5bbc7867-2897-41b3-9195-1c81bf62a82b" providerId="ADAL" clId="{255CD535-DCF5-4F8A-98C9-FB9A4838AE3D}" dt="2021-10-21T13:57:17.224" v="104" actId="27636"/>
          <ac:spMkLst>
            <pc:docMk/>
            <pc:sldMk cId="3072958148" sldId="266"/>
            <ac:spMk id="5" creationId="{95C831AC-FEEC-42C8-919F-E97BE3E427D9}"/>
          </ac:spMkLst>
        </pc:spChg>
      </pc:sldChg>
      <pc:sldChg chg="del">
        <pc:chgData name="Chris Testa-O Neill" userId="5bbc7867-2897-41b3-9195-1c81bf62a82b" providerId="ADAL" clId="{255CD535-DCF5-4F8A-98C9-FB9A4838AE3D}" dt="2021-10-21T14:19:15.942" v="326" actId="47"/>
        <pc:sldMkLst>
          <pc:docMk/>
          <pc:sldMk cId="984625831" sldId="267"/>
        </pc:sldMkLst>
      </pc:sldChg>
      <pc:sldChg chg="del">
        <pc:chgData name="Chris Testa-O Neill" userId="5bbc7867-2897-41b3-9195-1c81bf62a82b" providerId="ADAL" clId="{255CD535-DCF5-4F8A-98C9-FB9A4838AE3D}" dt="2021-10-21T14:19:15.942" v="326" actId="47"/>
        <pc:sldMkLst>
          <pc:docMk/>
          <pc:sldMk cId="3117544903" sldId="268"/>
        </pc:sldMkLst>
      </pc:sldChg>
      <pc:sldChg chg="del">
        <pc:chgData name="Chris Testa-O Neill" userId="5bbc7867-2897-41b3-9195-1c81bf62a82b" providerId="ADAL" clId="{255CD535-DCF5-4F8A-98C9-FB9A4838AE3D}" dt="2021-10-21T14:19:15.942" v="326" actId="47"/>
        <pc:sldMkLst>
          <pc:docMk/>
          <pc:sldMk cId="1033836099" sldId="269"/>
        </pc:sldMkLst>
      </pc:sldChg>
      <pc:sldChg chg="del">
        <pc:chgData name="Chris Testa-O Neill" userId="5bbc7867-2897-41b3-9195-1c81bf62a82b" providerId="ADAL" clId="{255CD535-DCF5-4F8A-98C9-FB9A4838AE3D}" dt="2021-10-21T14:19:15.942" v="326" actId="47"/>
        <pc:sldMkLst>
          <pc:docMk/>
          <pc:sldMk cId="953660931" sldId="270"/>
        </pc:sldMkLst>
      </pc:sldChg>
      <pc:sldChg chg="del">
        <pc:chgData name="Chris Testa-O Neill" userId="5bbc7867-2897-41b3-9195-1c81bf62a82b" providerId="ADAL" clId="{255CD535-DCF5-4F8A-98C9-FB9A4838AE3D}" dt="2021-10-21T14:19:15.942" v="326" actId="47"/>
        <pc:sldMkLst>
          <pc:docMk/>
          <pc:sldMk cId="3022695236" sldId="271"/>
        </pc:sldMkLst>
      </pc:sldChg>
      <pc:sldChg chg="del">
        <pc:chgData name="Chris Testa-O Neill" userId="5bbc7867-2897-41b3-9195-1c81bf62a82b" providerId="ADAL" clId="{255CD535-DCF5-4F8A-98C9-FB9A4838AE3D}" dt="2021-10-21T14:19:15.942" v="326" actId="47"/>
        <pc:sldMkLst>
          <pc:docMk/>
          <pc:sldMk cId="3981182415" sldId="272"/>
        </pc:sldMkLst>
      </pc:sldChg>
      <pc:sldChg chg="del">
        <pc:chgData name="Chris Testa-O Neill" userId="5bbc7867-2897-41b3-9195-1c81bf62a82b" providerId="ADAL" clId="{255CD535-DCF5-4F8A-98C9-FB9A4838AE3D}" dt="2021-10-21T14:19:15.942" v="326" actId="47"/>
        <pc:sldMkLst>
          <pc:docMk/>
          <pc:sldMk cId="4064398181" sldId="273"/>
        </pc:sldMkLst>
      </pc:sldChg>
      <pc:sldChg chg="del">
        <pc:chgData name="Chris Testa-O Neill" userId="5bbc7867-2897-41b3-9195-1c81bf62a82b" providerId="ADAL" clId="{255CD535-DCF5-4F8A-98C9-FB9A4838AE3D}" dt="2021-10-21T14:19:15.942" v="326" actId="47"/>
        <pc:sldMkLst>
          <pc:docMk/>
          <pc:sldMk cId="692994915" sldId="274"/>
        </pc:sldMkLst>
      </pc:sldChg>
      <pc:sldChg chg="del">
        <pc:chgData name="Chris Testa-O Neill" userId="5bbc7867-2897-41b3-9195-1c81bf62a82b" providerId="ADAL" clId="{255CD535-DCF5-4F8A-98C9-FB9A4838AE3D}" dt="2021-10-21T14:19:15.942" v="326" actId="47"/>
        <pc:sldMkLst>
          <pc:docMk/>
          <pc:sldMk cId="3646350897" sldId="275"/>
        </pc:sldMkLst>
      </pc:sldChg>
      <pc:sldChg chg="del">
        <pc:chgData name="Chris Testa-O Neill" userId="5bbc7867-2897-41b3-9195-1c81bf62a82b" providerId="ADAL" clId="{255CD535-DCF5-4F8A-98C9-FB9A4838AE3D}" dt="2021-10-21T14:19:15.942" v="326" actId="47"/>
        <pc:sldMkLst>
          <pc:docMk/>
          <pc:sldMk cId="1319345838" sldId="276"/>
        </pc:sldMkLst>
      </pc:sldChg>
      <pc:sldChg chg="del">
        <pc:chgData name="Chris Testa-O Neill" userId="5bbc7867-2897-41b3-9195-1c81bf62a82b" providerId="ADAL" clId="{255CD535-DCF5-4F8A-98C9-FB9A4838AE3D}" dt="2021-10-21T14:19:15.942" v="326" actId="47"/>
        <pc:sldMkLst>
          <pc:docMk/>
          <pc:sldMk cId="175111734" sldId="277"/>
        </pc:sldMkLst>
      </pc:sldChg>
      <pc:sldChg chg="del">
        <pc:chgData name="Chris Testa-O Neill" userId="5bbc7867-2897-41b3-9195-1c81bf62a82b" providerId="ADAL" clId="{255CD535-DCF5-4F8A-98C9-FB9A4838AE3D}" dt="2021-10-21T14:19:15.942" v="326" actId="47"/>
        <pc:sldMkLst>
          <pc:docMk/>
          <pc:sldMk cId="2770020039" sldId="278"/>
        </pc:sldMkLst>
      </pc:sldChg>
      <pc:sldChg chg="del">
        <pc:chgData name="Chris Testa-O Neill" userId="5bbc7867-2897-41b3-9195-1c81bf62a82b" providerId="ADAL" clId="{255CD535-DCF5-4F8A-98C9-FB9A4838AE3D}" dt="2021-10-21T14:19:15.942" v="326" actId="47"/>
        <pc:sldMkLst>
          <pc:docMk/>
          <pc:sldMk cId="244987533" sldId="279"/>
        </pc:sldMkLst>
      </pc:sldChg>
      <pc:sldChg chg="del">
        <pc:chgData name="Chris Testa-O Neill" userId="5bbc7867-2897-41b3-9195-1c81bf62a82b" providerId="ADAL" clId="{255CD535-DCF5-4F8A-98C9-FB9A4838AE3D}" dt="2021-10-21T14:19:15.942" v="326" actId="47"/>
        <pc:sldMkLst>
          <pc:docMk/>
          <pc:sldMk cId="2491604403" sldId="360"/>
        </pc:sldMkLst>
      </pc:sldChg>
      <pc:sldChg chg="del">
        <pc:chgData name="Chris Testa-O Neill" userId="5bbc7867-2897-41b3-9195-1c81bf62a82b" providerId="ADAL" clId="{255CD535-DCF5-4F8A-98C9-FB9A4838AE3D}" dt="2021-10-21T14:19:15.942" v="326" actId="47"/>
        <pc:sldMkLst>
          <pc:docMk/>
          <pc:sldMk cId="1053394609" sldId="361"/>
        </pc:sldMkLst>
      </pc:sldChg>
      <pc:sldChg chg="del">
        <pc:chgData name="Chris Testa-O Neill" userId="5bbc7867-2897-41b3-9195-1c81bf62a82b" providerId="ADAL" clId="{255CD535-DCF5-4F8A-98C9-FB9A4838AE3D}" dt="2021-10-21T14:19:15.942" v="326" actId="47"/>
        <pc:sldMkLst>
          <pc:docMk/>
          <pc:sldMk cId="304264613" sldId="362"/>
        </pc:sldMkLst>
      </pc:sldChg>
      <pc:sldChg chg="del">
        <pc:chgData name="Chris Testa-O Neill" userId="5bbc7867-2897-41b3-9195-1c81bf62a82b" providerId="ADAL" clId="{255CD535-DCF5-4F8A-98C9-FB9A4838AE3D}" dt="2021-10-21T14:19:15.942" v="326" actId="47"/>
        <pc:sldMkLst>
          <pc:docMk/>
          <pc:sldMk cId="3497465754" sldId="363"/>
        </pc:sldMkLst>
      </pc:sldChg>
      <pc:sldChg chg="del">
        <pc:chgData name="Chris Testa-O Neill" userId="5bbc7867-2897-41b3-9195-1c81bf62a82b" providerId="ADAL" clId="{255CD535-DCF5-4F8A-98C9-FB9A4838AE3D}" dt="2021-10-21T14:19:15.942" v="326" actId="47"/>
        <pc:sldMkLst>
          <pc:docMk/>
          <pc:sldMk cId="578755889" sldId="364"/>
        </pc:sldMkLst>
      </pc:sldChg>
      <pc:sldChg chg="del">
        <pc:chgData name="Chris Testa-O Neill" userId="5bbc7867-2897-41b3-9195-1c81bf62a82b" providerId="ADAL" clId="{255CD535-DCF5-4F8A-98C9-FB9A4838AE3D}" dt="2021-10-21T14:19:15.942" v="326" actId="47"/>
        <pc:sldMkLst>
          <pc:docMk/>
          <pc:sldMk cId="503593460" sldId="366"/>
        </pc:sldMkLst>
      </pc:sldChg>
      <pc:sldChg chg="del">
        <pc:chgData name="Chris Testa-O Neill" userId="5bbc7867-2897-41b3-9195-1c81bf62a82b" providerId="ADAL" clId="{255CD535-DCF5-4F8A-98C9-FB9A4838AE3D}" dt="2021-10-21T14:19:15.942" v="326" actId="47"/>
        <pc:sldMkLst>
          <pc:docMk/>
          <pc:sldMk cId="1606869624" sldId="367"/>
        </pc:sldMkLst>
      </pc:sldChg>
      <pc:sldChg chg="del">
        <pc:chgData name="Chris Testa-O Neill" userId="5bbc7867-2897-41b3-9195-1c81bf62a82b" providerId="ADAL" clId="{255CD535-DCF5-4F8A-98C9-FB9A4838AE3D}" dt="2021-10-21T14:19:15.942" v="326" actId="47"/>
        <pc:sldMkLst>
          <pc:docMk/>
          <pc:sldMk cId="2639515798" sldId="368"/>
        </pc:sldMkLst>
      </pc:sldChg>
      <pc:sldChg chg="del">
        <pc:chgData name="Chris Testa-O Neill" userId="5bbc7867-2897-41b3-9195-1c81bf62a82b" providerId="ADAL" clId="{255CD535-DCF5-4F8A-98C9-FB9A4838AE3D}" dt="2021-10-21T14:19:15.942" v="326" actId="47"/>
        <pc:sldMkLst>
          <pc:docMk/>
          <pc:sldMk cId="842312065" sldId="369"/>
        </pc:sldMkLst>
      </pc:sldChg>
      <pc:sldChg chg="del">
        <pc:chgData name="Chris Testa-O Neill" userId="5bbc7867-2897-41b3-9195-1c81bf62a82b" providerId="ADAL" clId="{255CD535-DCF5-4F8A-98C9-FB9A4838AE3D}" dt="2021-10-21T14:19:15.942" v="326" actId="47"/>
        <pc:sldMkLst>
          <pc:docMk/>
          <pc:sldMk cId="2524240261" sldId="370"/>
        </pc:sldMkLst>
      </pc:sldChg>
      <pc:sldChg chg="modSp del mod">
        <pc:chgData name="Chris Testa-O Neill" userId="5bbc7867-2897-41b3-9195-1c81bf62a82b" providerId="ADAL" clId="{255CD535-DCF5-4F8A-98C9-FB9A4838AE3D}" dt="2021-10-21T14:19:15.942" v="326" actId="47"/>
        <pc:sldMkLst>
          <pc:docMk/>
          <pc:sldMk cId="3492949942" sldId="371"/>
        </pc:sldMkLst>
        <pc:spChg chg="mod">
          <ac:chgData name="Chris Testa-O Neill" userId="5bbc7867-2897-41b3-9195-1c81bf62a82b" providerId="ADAL" clId="{255CD535-DCF5-4F8A-98C9-FB9A4838AE3D}" dt="2021-10-21T13:57:17.152" v="100" actId="27636"/>
          <ac:spMkLst>
            <pc:docMk/>
            <pc:sldMk cId="3492949942" sldId="371"/>
            <ac:spMk id="35" creationId="{6DD8EB76-7F21-4709-811A-CE82ADA12E87}"/>
          </ac:spMkLst>
        </pc:spChg>
      </pc:sldChg>
      <pc:sldChg chg="del">
        <pc:chgData name="Chris Testa-O Neill" userId="5bbc7867-2897-41b3-9195-1c81bf62a82b" providerId="ADAL" clId="{255CD535-DCF5-4F8A-98C9-FB9A4838AE3D}" dt="2021-10-21T14:19:15.942" v="326" actId="47"/>
        <pc:sldMkLst>
          <pc:docMk/>
          <pc:sldMk cId="3331478879" sldId="372"/>
        </pc:sldMkLst>
      </pc:sldChg>
      <pc:sldChg chg="modSp del mod">
        <pc:chgData name="Chris Testa-O Neill" userId="5bbc7867-2897-41b3-9195-1c81bf62a82b" providerId="ADAL" clId="{255CD535-DCF5-4F8A-98C9-FB9A4838AE3D}" dt="2021-10-21T14:19:15.942" v="326" actId="47"/>
        <pc:sldMkLst>
          <pc:docMk/>
          <pc:sldMk cId="927202210" sldId="373"/>
        </pc:sldMkLst>
        <pc:spChg chg="mod">
          <ac:chgData name="Chris Testa-O Neill" userId="5bbc7867-2897-41b3-9195-1c81bf62a82b" providerId="ADAL" clId="{255CD535-DCF5-4F8A-98C9-FB9A4838AE3D}" dt="2021-10-21T13:57:17.168" v="101" actId="27636"/>
          <ac:spMkLst>
            <pc:docMk/>
            <pc:sldMk cId="927202210" sldId="373"/>
            <ac:spMk id="9" creationId="{0AB6FD12-50BE-44FB-9E84-1284DB75AC4C}"/>
          </ac:spMkLst>
        </pc:spChg>
      </pc:sldChg>
      <pc:sldChg chg="del">
        <pc:chgData name="Chris Testa-O Neill" userId="5bbc7867-2897-41b3-9195-1c81bf62a82b" providerId="ADAL" clId="{255CD535-DCF5-4F8A-98C9-FB9A4838AE3D}" dt="2021-10-21T14:19:15.942" v="326" actId="47"/>
        <pc:sldMkLst>
          <pc:docMk/>
          <pc:sldMk cId="2555610353" sldId="374"/>
        </pc:sldMkLst>
      </pc:sldChg>
      <pc:sldChg chg="modSp del mod">
        <pc:chgData name="Chris Testa-O Neill" userId="5bbc7867-2897-41b3-9195-1c81bf62a82b" providerId="ADAL" clId="{255CD535-DCF5-4F8A-98C9-FB9A4838AE3D}" dt="2021-10-21T14:19:15.942" v="326" actId="47"/>
        <pc:sldMkLst>
          <pc:docMk/>
          <pc:sldMk cId="3189200271" sldId="375"/>
        </pc:sldMkLst>
        <pc:spChg chg="mod">
          <ac:chgData name="Chris Testa-O Neill" userId="5bbc7867-2897-41b3-9195-1c81bf62a82b" providerId="ADAL" clId="{255CD535-DCF5-4F8A-98C9-FB9A4838AE3D}" dt="2021-10-21T13:57:17.191" v="102" actId="27636"/>
          <ac:spMkLst>
            <pc:docMk/>
            <pc:sldMk cId="3189200271" sldId="375"/>
            <ac:spMk id="19" creationId="{C595D170-30A5-4657-8955-AF2D49CC4316}"/>
          </ac:spMkLst>
        </pc:spChg>
      </pc:sldChg>
      <pc:sldChg chg="modSp del mod">
        <pc:chgData name="Chris Testa-O Neill" userId="5bbc7867-2897-41b3-9195-1c81bf62a82b" providerId="ADAL" clId="{255CD535-DCF5-4F8A-98C9-FB9A4838AE3D}" dt="2021-10-21T14:19:15.942" v="326" actId="47"/>
        <pc:sldMkLst>
          <pc:docMk/>
          <pc:sldMk cId="2743245915" sldId="376"/>
        </pc:sldMkLst>
        <pc:spChg chg="mod">
          <ac:chgData name="Chris Testa-O Neill" userId="5bbc7867-2897-41b3-9195-1c81bf62a82b" providerId="ADAL" clId="{255CD535-DCF5-4F8A-98C9-FB9A4838AE3D}" dt="2021-10-21T13:57:17.204" v="103" actId="27636"/>
          <ac:spMkLst>
            <pc:docMk/>
            <pc:sldMk cId="2743245915" sldId="376"/>
            <ac:spMk id="15" creationId="{88EF4187-4EBF-4D41-8D59-9B70AC3D600E}"/>
          </ac:spMkLst>
        </pc:spChg>
      </pc:sldChg>
      <pc:sldChg chg="del">
        <pc:chgData name="Chris Testa-O Neill" userId="5bbc7867-2897-41b3-9195-1c81bf62a82b" providerId="ADAL" clId="{255CD535-DCF5-4F8A-98C9-FB9A4838AE3D}" dt="2021-10-21T14:19:15.942" v="326" actId="47"/>
        <pc:sldMkLst>
          <pc:docMk/>
          <pc:sldMk cId="3706777089" sldId="378"/>
        </pc:sldMkLst>
      </pc:sldChg>
      <pc:sldChg chg="del">
        <pc:chgData name="Chris Testa-O Neill" userId="5bbc7867-2897-41b3-9195-1c81bf62a82b" providerId="ADAL" clId="{255CD535-DCF5-4F8A-98C9-FB9A4838AE3D}" dt="2021-10-21T14:19:15.942" v="326" actId="47"/>
        <pc:sldMkLst>
          <pc:docMk/>
          <pc:sldMk cId="395096493" sldId="379"/>
        </pc:sldMkLst>
      </pc:sldChg>
      <pc:sldChg chg="del">
        <pc:chgData name="Chris Testa-O Neill" userId="5bbc7867-2897-41b3-9195-1c81bf62a82b" providerId="ADAL" clId="{255CD535-DCF5-4F8A-98C9-FB9A4838AE3D}" dt="2021-10-21T14:19:15.942" v="326" actId="47"/>
        <pc:sldMkLst>
          <pc:docMk/>
          <pc:sldMk cId="2712246345" sldId="380"/>
        </pc:sldMkLst>
      </pc:sldChg>
      <pc:sldChg chg="del">
        <pc:chgData name="Chris Testa-O Neill" userId="5bbc7867-2897-41b3-9195-1c81bf62a82b" providerId="ADAL" clId="{255CD535-DCF5-4F8A-98C9-FB9A4838AE3D}" dt="2021-10-21T14:19:15.942" v="326" actId="47"/>
        <pc:sldMkLst>
          <pc:docMk/>
          <pc:sldMk cId="3549656200" sldId="381"/>
        </pc:sldMkLst>
      </pc:sldChg>
      <pc:sldChg chg="del">
        <pc:chgData name="Chris Testa-O Neill" userId="5bbc7867-2897-41b3-9195-1c81bf62a82b" providerId="ADAL" clId="{255CD535-DCF5-4F8A-98C9-FB9A4838AE3D}" dt="2021-10-21T14:19:15.942" v="326" actId="47"/>
        <pc:sldMkLst>
          <pc:docMk/>
          <pc:sldMk cId="3051803580" sldId="382"/>
        </pc:sldMkLst>
      </pc:sldChg>
      <pc:sldChg chg="del">
        <pc:chgData name="Chris Testa-O Neill" userId="5bbc7867-2897-41b3-9195-1c81bf62a82b" providerId="ADAL" clId="{255CD535-DCF5-4F8A-98C9-FB9A4838AE3D}" dt="2021-10-21T14:19:15.942" v="326" actId="47"/>
        <pc:sldMkLst>
          <pc:docMk/>
          <pc:sldMk cId="4100577125" sldId="383"/>
        </pc:sldMkLst>
      </pc:sldChg>
      <pc:sldChg chg="del">
        <pc:chgData name="Chris Testa-O Neill" userId="5bbc7867-2897-41b3-9195-1c81bf62a82b" providerId="ADAL" clId="{255CD535-DCF5-4F8A-98C9-FB9A4838AE3D}" dt="2021-10-21T14:19:15.942" v="326" actId="47"/>
        <pc:sldMkLst>
          <pc:docMk/>
          <pc:sldMk cId="3730434264" sldId="384"/>
        </pc:sldMkLst>
      </pc:sldChg>
      <pc:sldChg chg="del">
        <pc:chgData name="Chris Testa-O Neill" userId="5bbc7867-2897-41b3-9195-1c81bf62a82b" providerId="ADAL" clId="{255CD535-DCF5-4F8A-98C9-FB9A4838AE3D}" dt="2021-10-21T14:19:15.942" v="326" actId="47"/>
        <pc:sldMkLst>
          <pc:docMk/>
          <pc:sldMk cId="2825854509" sldId="385"/>
        </pc:sldMkLst>
      </pc:sldChg>
      <pc:sldChg chg="del">
        <pc:chgData name="Chris Testa-O Neill" userId="5bbc7867-2897-41b3-9195-1c81bf62a82b" providerId="ADAL" clId="{255CD535-DCF5-4F8A-98C9-FB9A4838AE3D}" dt="2021-10-21T14:19:15.942" v="326" actId="47"/>
        <pc:sldMkLst>
          <pc:docMk/>
          <pc:sldMk cId="2575658633" sldId="386"/>
        </pc:sldMkLst>
      </pc:sldChg>
      <pc:sldChg chg="del">
        <pc:chgData name="Chris Testa-O Neill" userId="5bbc7867-2897-41b3-9195-1c81bf62a82b" providerId="ADAL" clId="{255CD535-DCF5-4F8A-98C9-FB9A4838AE3D}" dt="2021-10-21T14:19:15.942" v="326" actId="47"/>
        <pc:sldMkLst>
          <pc:docMk/>
          <pc:sldMk cId="1720041162" sldId="387"/>
        </pc:sldMkLst>
      </pc:sldChg>
      <pc:sldChg chg="del">
        <pc:chgData name="Chris Testa-O Neill" userId="5bbc7867-2897-41b3-9195-1c81bf62a82b" providerId="ADAL" clId="{255CD535-DCF5-4F8A-98C9-FB9A4838AE3D}" dt="2021-10-21T14:19:15.942" v="326" actId="47"/>
        <pc:sldMkLst>
          <pc:docMk/>
          <pc:sldMk cId="2632992547" sldId="388"/>
        </pc:sldMkLst>
      </pc:sldChg>
      <pc:sldChg chg="del">
        <pc:chgData name="Chris Testa-O Neill" userId="5bbc7867-2897-41b3-9195-1c81bf62a82b" providerId="ADAL" clId="{255CD535-DCF5-4F8A-98C9-FB9A4838AE3D}" dt="2021-10-21T14:19:15.942" v="326" actId="47"/>
        <pc:sldMkLst>
          <pc:docMk/>
          <pc:sldMk cId="1426729175" sldId="389"/>
        </pc:sldMkLst>
      </pc:sldChg>
      <pc:sldChg chg="del">
        <pc:chgData name="Chris Testa-O Neill" userId="5bbc7867-2897-41b3-9195-1c81bf62a82b" providerId="ADAL" clId="{255CD535-DCF5-4F8A-98C9-FB9A4838AE3D}" dt="2021-10-21T14:19:15.942" v="326" actId="47"/>
        <pc:sldMkLst>
          <pc:docMk/>
          <pc:sldMk cId="1941510182" sldId="390"/>
        </pc:sldMkLst>
      </pc:sldChg>
      <pc:sldChg chg="del">
        <pc:chgData name="Chris Testa-O Neill" userId="5bbc7867-2897-41b3-9195-1c81bf62a82b" providerId="ADAL" clId="{255CD535-DCF5-4F8A-98C9-FB9A4838AE3D}" dt="2021-10-21T14:19:15.942" v="326" actId="47"/>
        <pc:sldMkLst>
          <pc:docMk/>
          <pc:sldMk cId="329549755" sldId="391"/>
        </pc:sldMkLst>
      </pc:sldChg>
      <pc:sldChg chg="del">
        <pc:chgData name="Chris Testa-O Neill" userId="5bbc7867-2897-41b3-9195-1c81bf62a82b" providerId="ADAL" clId="{255CD535-DCF5-4F8A-98C9-FB9A4838AE3D}" dt="2021-10-21T14:19:15.942" v="326" actId="47"/>
        <pc:sldMkLst>
          <pc:docMk/>
          <pc:sldMk cId="2030542848" sldId="392"/>
        </pc:sldMkLst>
      </pc:sldChg>
      <pc:sldChg chg="del">
        <pc:chgData name="Chris Testa-O Neill" userId="5bbc7867-2897-41b3-9195-1c81bf62a82b" providerId="ADAL" clId="{255CD535-DCF5-4F8A-98C9-FB9A4838AE3D}" dt="2021-10-21T14:19:15.942" v="326" actId="47"/>
        <pc:sldMkLst>
          <pc:docMk/>
          <pc:sldMk cId="3280612253" sldId="393"/>
        </pc:sldMkLst>
      </pc:sldChg>
      <pc:sldChg chg="del">
        <pc:chgData name="Chris Testa-O Neill" userId="5bbc7867-2897-41b3-9195-1c81bf62a82b" providerId="ADAL" clId="{255CD535-DCF5-4F8A-98C9-FB9A4838AE3D}" dt="2021-10-21T14:19:15.942" v="326" actId="47"/>
        <pc:sldMkLst>
          <pc:docMk/>
          <pc:sldMk cId="3900105268" sldId="394"/>
        </pc:sldMkLst>
      </pc:sldChg>
      <pc:sldChg chg="del">
        <pc:chgData name="Chris Testa-O Neill" userId="5bbc7867-2897-41b3-9195-1c81bf62a82b" providerId="ADAL" clId="{255CD535-DCF5-4F8A-98C9-FB9A4838AE3D}" dt="2021-10-21T14:19:15.942" v="326" actId="47"/>
        <pc:sldMkLst>
          <pc:docMk/>
          <pc:sldMk cId="2456894893" sldId="395"/>
        </pc:sldMkLst>
      </pc:sldChg>
      <pc:sldChg chg="del">
        <pc:chgData name="Chris Testa-O Neill" userId="5bbc7867-2897-41b3-9195-1c81bf62a82b" providerId="ADAL" clId="{255CD535-DCF5-4F8A-98C9-FB9A4838AE3D}" dt="2021-10-21T14:19:15.942" v="326" actId="47"/>
        <pc:sldMkLst>
          <pc:docMk/>
          <pc:sldMk cId="3578045561" sldId="396"/>
        </pc:sldMkLst>
      </pc:sldChg>
      <pc:sldChg chg="del">
        <pc:chgData name="Chris Testa-O Neill" userId="5bbc7867-2897-41b3-9195-1c81bf62a82b" providerId="ADAL" clId="{255CD535-DCF5-4F8A-98C9-FB9A4838AE3D}" dt="2021-10-21T14:19:15.942" v="326" actId="47"/>
        <pc:sldMkLst>
          <pc:docMk/>
          <pc:sldMk cId="781890158" sldId="397"/>
        </pc:sldMkLst>
      </pc:sldChg>
      <pc:sldChg chg="del">
        <pc:chgData name="Chris Testa-O Neill" userId="5bbc7867-2897-41b3-9195-1c81bf62a82b" providerId="ADAL" clId="{255CD535-DCF5-4F8A-98C9-FB9A4838AE3D}" dt="2021-10-21T14:19:15.942" v="326" actId="47"/>
        <pc:sldMkLst>
          <pc:docMk/>
          <pc:sldMk cId="2988715188" sldId="398"/>
        </pc:sldMkLst>
      </pc:sldChg>
      <pc:sldChg chg="del">
        <pc:chgData name="Chris Testa-O Neill" userId="5bbc7867-2897-41b3-9195-1c81bf62a82b" providerId="ADAL" clId="{255CD535-DCF5-4F8A-98C9-FB9A4838AE3D}" dt="2021-10-21T14:19:15.942" v="326" actId="47"/>
        <pc:sldMkLst>
          <pc:docMk/>
          <pc:sldMk cId="1784516711" sldId="399"/>
        </pc:sldMkLst>
      </pc:sldChg>
      <pc:sldChg chg="del">
        <pc:chgData name="Chris Testa-O Neill" userId="5bbc7867-2897-41b3-9195-1c81bf62a82b" providerId="ADAL" clId="{255CD535-DCF5-4F8A-98C9-FB9A4838AE3D}" dt="2021-10-21T14:19:15.942" v="326" actId="47"/>
        <pc:sldMkLst>
          <pc:docMk/>
          <pc:sldMk cId="3228881953" sldId="400"/>
        </pc:sldMkLst>
      </pc:sldChg>
      <pc:sldChg chg="del">
        <pc:chgData name="Chris Testa-O Neill" userId="5bbc7867-2897-41b3-9195-1c81bf62a82b" providerId="ADAL" clId="{255CD535-DCF5-4F8A-98C9-FB9A4838AE3D}" dt="2021-10-21T14:19:15.942" v="326" actId="47"/>
        <pc:sldMkLst>
          <pc:docMk/>
          <pc:sldMk cId="1489687159" sldId="401"/>
        </pc:sldMkLst>
      </pc:sldChg>
      <pc:sldChg chg="del">
        <pc:chgData name="Chris Testa-O Neill" userId="5bbc7867-2897-41b3-9195-1c81bf62a82b" providerId="ADAL" clId="{255CD535-DCF5-4F8A-98C9-FB9A4838AE3D}" dt="2021-10-21T14:19:15.942" v="326" actId="47"/>
        <pc:sldMkLst>
          <pc:docMk/>
          <pc:sldMk cId="1695712725" sldId="402"/>
        </pc:sldMkLst>
      </pc:sldChg>
      <pc:sldChg chg="del">
        <pc:chgData name="Chris Testa-O Neill" userId="5bbc7867-2897-41b3-9195-1c81bf62a82b" providerId="ADAL" clId="{255CD535-DCF5-4F8A-98C9-FB9A4838AE3D}" dt="2021-10-21T14:19:15.942" v="326" actId="47"/>
        <pc:sldMkLst>
          <pc:docMk/>
          <pc:sldMk cId="2185683128" sldId="403"/>
        </pc:sldMkLst>
      </pc:sldChg>
      <pc:sldChg chg="del">
        <pc:chgData name="Chris Testa-O Neill" userId="5bbc7867-2897-41b3-9195-1c81bf62a82b" providerId="ADAL" clId="{255CD535-DCF5-4F8A-98C9-FB9A4838AE3D}" dt="2021-10-21T14:19:15.942" v="326" actId="47"/>
        <pc:sldMkLst>
          <pc:docMk/>
          <pc:sldMk cId="116119063" sldId="404"/>
        </pc:sldMkLst>
      </pc:sldChg>
      <pc:sldChg chg="del">
        <pc:chgData name="Chris Testa-O Neill" userId="5bbc7867-2897-41b3-9195-1c81bf62a82b" providerId="ADAL" clId="{255CD535-DCF5-4F8A-98C9-FB9A4838AE3D}" dt="2021-10-21T14:19:15.942" v="326" actId="47"/>
        <pc:sldMkLst>
          <pc:docMk/>
          <pc:sldMk cId="3203657500" sldId="405"/>
        </pc:sldMkLst>
      </pc:sldChg>
      <pc:sldChg chg="del">
        <pc:chgData name="Chris Testa-O Neill" userId="5bbc7867-2897-41b3-9195-1c81bf62a82b" providerId="ADAL" clId="{255CD535-DCF5-4F8A-98C9-FB9A4838AE3D}" dt="2021-10-21T14:19:15.942" v="326" actId="47"/>
        <pc:sldMkLst>
          <pc:docMk/>
          <pc:sldMk cId="2666355394" sldId="406"/>
        </pc:sldMkLst>
      </pc:sldChg>
      <pc:sldChg chg="del">
        <pc:chgData name="Chris Testa-O Neill" userId="5bbc7867-2897-41b3-9195-1c81bf62a82b" providerId="ADAL" clId="{255CD535-DCF5-4F8A-98C9-FB9A4838AE3D}" dt="2021-10-21T14:19:15.942" v="326" actId="47"/>
        <pc:sldMkLst>
          <pc:docMk/>
          <pc:sldMk cId="2270328063" sldId="407"/>
        </pc:sldMkLst>
      </pc:sldChg>
      <pc:sldChg chg="del">
        <pc:chgData name="Chris Testa-O Neill" userId="5bbc7867-2897-41b3-9195-1c81bf62a82b" providerId="ADAL" clId="{255CD535-DCF5-4F8A-98C9-FB9A4838AE3D}" dt="2021-10-21T14:19:15.942" v="326" actId="47"/>
        <pc:sldMkLst>
          <pc:docMk/>
          <pc:sldMk cId="1240473856" sldId="408"/>
        </pc:sldMkLst>
      </pc:sldChg>
      <pc:sldChg chg="del">
        <pc:chgData name="Chris Testa-O Neill" userId="5bbc7867-2897-41b3-9195-1c81bf62a82b" providerId="ADAL" clId="{255CD535-DCF5-4F8A-98C9-FB9A4838AE3D}" dt="2021-10-21T14:19:15.942" v="326" actId="47"/>
        <pc:sldMkLst>
          <pc:docMk/>
          <pc:sldMk cId="3353738548" sldId="409"/>
        </pc:sldMkLst>
      </pc:sldChg>
      <pc:sldChg chg="del">
        <pc:chgData name="Chris Testa-O Neill" userId="5bbc7867-2897-41b3-9195-1c81bf62a82b" providerId="ADAL" clId="{255CD535-DCF5-4F8A-98C9-FB9A4838AE3D}" dt="2021-10-21T14:19:15.942" v="326" actId="47"/>
        <pc:sldMkLst>
          <pc:docMk/>
          <pc:sldMk cId="1311306608" sldId="410"/>
        </pc:sldMkLst>
      </pc:sldChg>
      <pc:sldChg chg="del">
        <pc:chgData name="Chris Testa-O Neill" userId="5bbc7867-2897-41b3-9195-1c81bf62a82b" providerId="ADAL" clId="{255CD535-DCF5-4F8A-98C9-FB9A4838AE3D}" dt="2021-10-21T14:19:15.942" v="326" actId="47"/>
        <pc:sldMkLst>
          <pc:docMk/>
          <pc:sldMk cId="1097902629" sldId="411"/>
        </pc:sldMkLst>
      </pc:sldChg>
      <pc:sldChg chg="del">
        <pc:chgData name="Chris Testa-O Neill" userId="5bbc7867-2897-41b3-9195-1c81bf62a82b" providerId="ADAL" clId="{255CD535-DCF5-4F8A-98C9-FB9A4838AE3D}" dt="2021-10-21T14:19:15.942" v="326" actId="47"/>
        <pc:sldMkLst>
          <pc:docMk/>
          <pc:sldMk cId="3411353346" sldId="412"/>
        </pc:sldMkLst>
      </pc:sldChg>
      <pc:sldChg chg="del">
        <pc:chgData name="Chris Testa-O Neill" userId="5bbc7867-2897-41b3-9195-1c81bf62a82b" providerId="ADAL" clId="{255CD535-DCF5-4F8A-98C9-FB9A4838AE3D}" dt="2021-10-21T14:19:15.942" v="326" actId="47"/>
        <pc:sldMkLst>
          <pc:docMk/>
          <pc:sldMk cId="3961969405" sldId="413"/>
        </pc:sldMkLst>
      </pc:sldChg>
      <pc:sldChg chg="del">
        <pc:chgData name="Chris Testa-O Neill" userId="5bbc7867-2897-41b3-9195-1c81bf62a82b" providerId="ADAL" clId="{255CD535-DCF5-4F8A-98C9-FB9A4838AE3D}" dt="2021-10-21T14:19:15.942" v="326" actId="47"/>
        <pc:sldMkLst>
          <pc:docMk/>
          <pc:sldMk cId="4134015334" sldId="414"/>
        </pc:sldMkLst>
      </pc:sldChg>
      <pc:sldChg chg="del">
        <pc:chgData name="Chris Testa-O Neill" userId="5bbc7867-2897-41b3-9195-1c81bf62a82b" providerId="ADAL" clId="{255CD535-DCF5-4F8A-98C9-FB9A4838AE3D}" dt="2021-10-21T14:19:15.942" v="326" actId="47"/>
        <pc:sldMkLst>
          <pc:docMk/>
          <pc:sldMk cId="2680104269" sldId="415"/>
        </pc:sldMkLst>
      </pc:sldChg>
      <pc:sldChg chg="del">
        <pc:chgData name="Chris Testa-O Neill" userId="5bbc7867-2897-41b3-9195-1c81bf62a82b" providerId="ADAL" clId="{255CD535-DCF5-4F8A-98C9-FB9A4838AE3D}" dt="2021-10-21T14:19:15.942" v="326" actId="47"/>
        <pc:sldMkLst>
          <pc:docMk/>
          <pc:sldMk cId="3548892300" sldId="416"/>
        </pc:sldMkLst>
      </pc:sldChg>
      <pc:sldChg chg="del">
        <pc:chgData name="Chris Testa-O Neill" userId="5bbc7867-2897-41b3-9195-1c81bf62a82b" providerId="ADAL" clId="{255CD535-DCF5-4F8A-98C9-FB9A4838AE3D}" dt="2021-10-21T14:19:15.942" v="326" actId="47"/>
        <pc:sldMkLst>
          <pc:docMk/>
          <pc:sldMk cId="426045671" sldId="417"/>
        </pc:sldMkLst>
      </pc:sldChg>
      <pc:sldChg chg="new del">
        <pc:chgData name="Chris Testa-O Neill" userId="5bbc7867-2897-41b3-9195-1c81bf62a82b" providerId="ADAL" clId="{255CD535-DCF5-4F8A-98C9-FB9A4838AE3D}" dt="2021-10-21T13:56:03.861" v="75" actId="47"/>
        <pc:sldMkLst>
          <pc:docMk/>
          <pc:sldMk cId="1365165143" sldId="418"/>
        </pc:sldMkLst>
      </pc:sldChg>
      <pc:sldChg chg="addSp delSp modSp new mod ord modNotesTx">
        <pc:chgData name="Chris Testa-O Neill" userId="5bbc7867-2897-41b3-9195-1c81bf62a82b" providerId="ADAL" clId="{255CD535-DCF5-4F8A-98C9-FB9A4838AE3D}" dt="2021-10-21T14:23:38.963" v="347"/>
        <pc:sldMkLst>
          <pc:docMk/>
          <pc:sldMk cId="2612443108" sldId="418"/>
        </pc:sldMkLst>
        <pc:spChg chg="mod">
          <ac:chgData name="Chris Testa-O Neill" userId="5bbc7867-2897-41b3-9195-1c81bf62a82b" providerId="ADAL" clId="{255CD535-DCF5-4F8A-98C9-FB9A4838AE3D}" dt="2021-10-21T13:56:35.081" v="84" actId="20577"/>
          <ac:spMkLst>
            <pc:docMk/>
            <pc:sldMk cId="2612443108" sldId="418"/>
            <ac:spMk id="2" creationId="{BDA08E5F-A1EE-4E66-A0E0-0BE6ED7A4DF8}"/>
          </ac:spMkLst>
        </pc:spChg>
        <pc:spChg chg="mod">
          <ac:chgData name="Chris Testa-O Neill" userId="5bbc7867-2897-41b3-9195-1c81bf62a82b" providerId="ADAL" clId="{255CD535-DCF5-4F8A-98C9-FB9A4838AE3D}" dt="2021-10-21T13:57:37.231" v="106"/>
          <ac:spMkLst>
            <pc:docMk/>
            <pc:sldMk cId="2612443108" sldId="418"/>
            <ac:spMk id="5" creationId="{93A81A48-6E77-4B8D-9889-50FC5AB69B4A}"/>
          </ac:spMkLst>
        </pc:spChg>
        <pc:spChg chg="add del">
          <ac:chgData name="Chris Testa-O Neill" userId="5bbc7867-2897-41b3-9195-1c81bf62a82b" providerId="ADAL" clId="{255CD535-DCF5-4F8A-98C9-FB9A4838AE3D}" dt="2021-10-21T13:57:19.037" v="105" actId="478"/>
          <ac:spMkLst>
            <pc:docMk/>
            <pc:sldMk cId="2612443108" sldId="418"/>
            <ac:spMk id="6" creationId="{3C35CBCA-B8B9-45F2-81F5-419B17AF6CCC}"/>
          </ac:spMkLst>
        </pc:spChg>
        <pc:graphicFrameChg chg="add del mod">
          <ac:chgData name="Chris Testa-O Neill" userId="5bbc7867-2897-41b3-9195-1c81bf62a82b" providerId="ADAL" clId="{255CD535-DCF5-4F8A-98C9-FB9A4838AE3D}" dt="2021-10-21T13:57:14.842" v="87"/>
          <ac:graphicFrameMkLst>
            <pc:docMk/>
            <pc:sldMk cId="2612443108" sldId="418"/>
            <ac:graphicFrameMk id="7" creationId="{B462D289-250D-41B8-A16F-490861FAD91A}"/>
          </ac:graphicFrameMkLst>
        </pc:graphicFrameChg>
      </pc:sldChg>
      <pc:sldChg chg="addSp delSp modSp mod modNotesTx">
        <pc:chgData name="Chris Testa-O Neill" userId="5bbc7867-2897-41b3-9195-1c81bf62a82b" providerId="ADAL" clId="{255CD535-DCF5-4F8A-98C9-FB9A4838AE3D}" dt="2021-10-21T14:00:49.290" v="122" actId="5793"/>
        <pc:sldMkLst>
          <pc:docMk/>
          <pc:sldMk cId="2592538289" sldId="419"/>
        </pc:sldMkLst>
        <pc:spChg chg="add del mod">
          <ac:chgData name="Chris Testa-O Neill" userId="5bbc7867-2897-41b3-9195-1c81bf62a82b" providerId="ADAL" clId="{255CD535-DCF5-4F8A-98C9-FB9A4838AE3D}" dt="2021-10-21T14:00:06.983" v="117" actId="478"/>
          <ac:spMkLst>
            <pc:docMk/>
            <pc:sldMk cId="2592538289" sldId="419"/>
            <ac:spMk id="3" creationId="{92E30501-A686-4808-B608-20C3C488E00B}"/>
          </ac:spMkLst>
        </pc:spChg>
        <pc:spChg chg="mod">
          <ac:chgData name="Chris Testa-O Neill" userId="5bbc7867-2897-41b3-9195-1c81bf62a82b" providerId="ADAL" clId="{255CD535-DCF5-4F8A-98C9-FB9A4838AE3D}" dt="2021-10-21T14:00:09.939" v="119" actId="20577"/>
          <ac:spMkLst>
            <pc:docMk/>
            <pc:sldMk cId="2592538289" sldId="419"/>
            <ac:spMk id="5" creationId="{42E837BB-922D-4315-A68F-DCF835BA7C4E}"/>
          </ac:spMkLst>
        </pc:spChg>
        <pc:spChg chg="mod">
          <ac:chgData name="Chris Testa-O Neill" userId="5bbc7867-2897-41b3-9195-1c81bf62a82b" providerId="ADAL" clId="{255CD535-DCF5-4F8A-98C9-FB9A4838AE3D}" dt="2021-10-21T14:00:49.290" v="122" actId="5793"/>
          <ac:spMkLst>
            <pc:docMk/>
            <pc:sldMk cId="2592538289" sldId="419"/>
            <ac:spMk id="6" creationId="{9D982996-F328-4ABC-A205-3C7049F27B3E}"/>
          </ac:spMkLst>
        </pc:spChg>
        <pc:spChg chg="del">
          <ac:chgData name="Chris Testa-O Neill" userId="5bbc7867-2897-41b3-9195-1c81bf62a82b" providerId="ADAL" clId="{255CD535-DCF5-4F8A-98C9-FB9A4838AE3D}" dt="2021-10-21T14:00:03.272" v="116" actId="478"/>
          <ac:spMkLst>
            <pc:docMk/>
            <pc:sldMk cId="2592538289" sldId="419"/>
            <ac:spMk id="36" creationId="{8BB21687-DB37-497C-A24D-C0962804E12A}"/>
          </ac:spMkLst>
        </pc:spChg>
      </pc:sldChg>
      <pc:sldChg chg="addSp delSp modSp add mod modNotesTx">
        <pc:chgData name="Chris Testa-O Neill" userId="5bbc7867-2897-41b3-9195-1c81bf62a82b" providerId="ADAL" clId="{255CD535-DCF5-4F8A-98C9-FB9A4838AE3D}" dt="2021-10-21T14:03:04.149" v="172"/>
        <pc:sldMkLst>
          <pc:docMk/>
          <pc:sldMk cId="2192128256" sldId="420"/>
        </pc:sldMkLst>
        <pc:spChg chg="mod">
          <ac:chgData name="Chris Testa-O Neill" userId="5bbc7867-2897-41b3-9195-1c81bf62a82b" providerId="ADAL" clId="{255CD535-DCF5-4F8A-98C9-FB9A4838AE3D}" dt="2021-10-21T14:03:04.149" v="172"/>
          <ac:spMkLst>
            <pc:docMk/>
            <pc:sldMk cId="2192128256" sldId="420"/>
            <ac:spMk id="2" creationId="{FFF8E607-DEFA-4726-9900-BF36257F57CE}"/>
          </ac:spMkLst>
        </pc:spChg>
        <pc:spChg chg="mod">
          <ac:chgData name="Chris Testa-O Neill" userId="5bbc7867-2897-41b3-9195-1c81bf62a82b" providerId="ADAL" clId="{255CD535-DCF5-4F8A-98C9-FB9A4838AE3D}" dt="2021-10-21T14:02:23.025" v="170" actId="20577"/>
          <ac:spMkLst>
            <pc:docMk/>
            <pc:sldMk cId="2192128256" sldId="420"/>
            <ac:spMk id="3" creationId="{6CFACEB2-BB77-417B-A417-23AFBA929345}"/>
          </ac:spMkLst>
        </pc:spChg>
        <pc:spChg chg="mod">
          <ac:chgData name="Chris Testa-O Neill" userId="5bbc7867-2897-41b3-9195-1c81bf62a82b" providerId="ADAL" clId="{255CD535-DCF5-4F8A-98C9-FB9A4838AE3D}" dt="2021-10-21T14:01:41.223" v="130" actId="20577"/>
          <ac:spMkLst>
            <pc:docMk/>
            <pc:sldMk cId="2192128256" sldId="420"/>
            <ac:spMk id="5" creationId="{42E837BB-922D-4315-A68F-DCF835BA7C4E}"/>
          </ac:spMkLst>
        </pc:spChg>
        <pc:spChg chg="mod">
          <ac:chgData name="Chris Testa-O Neill" userId="5bbc7867-2897-41b3-9195-1c81bf62a82b" providerId="ADAL" clId="{255CD535-DCF5-4F8A-98C9-FB9A4838AE3D}" dt="2021-10-21T14:02:45.282" v="171"/>
          <ac:spMkLst>
            <pc:docMk/>
            <pc:sldMk cId="2192128256" sldId="420"/>
            <ac:spMk id="6" creationId="{9D982996-F328-4ABC-A205-3C7049F27B3E}"/>
          </ac:spMkLst>
        </pc:spChg>
        <pc:spChg chg="mod">
          <ac:chgData name="Chris Testa-O Neill" userId="5bbc7867-2897-41b3-9195-1c81bf62a82b" providerId="ADAL" clId="{255CD535-DCF5-4F8A-98C9-FB9A4838AE3D}" dt="2021-10-21T14:02:12.648" v="151" actId="20577"/>
          <ac:spMkLst>
            <pc:docMk/>
            <pc:sldMk cId="2192128256" sldId="420"/>
            <ac:spMk id="7" creationId="{0D2D3EC8-50BA-4FD9-A167-BD69E36816F8}"/>
          </ac:spMkLst>
        </pc:spChg>
        <pc:spChg chg="add del mod">
          <ac:chgData name="Chris Testa-O Neill" userId="5bbc7867-2897-41b3-9195-1c81bf62a82b" providerId="ADAL" clId="{255CD535-DCF5-4F8A-98C9-FB9A4838AE3D}" dt="2021-10-21T14:01:52.339" v="132" actId="478"/>
          <ac:spMkLst>
            <pc:docMk/>
            <pc:sldMk cId="2192128256" sldId="420"/>
            <ac:spMk id="8" creationId="{EA2E0077-4D31-47BB-BEDF-2ADFC9B40D2C}"/>
          </ac:spMkLst>
        </pc:spChg>
        <pc:spChg chg="del">
          <ac:chgData name="Chris Testa-O Neill" userId="5bbc7867-2897-41b3-9195-1c81bf62a82b" providerId="ADAL" clId="{255CD535-DCF5-4F8A-98C9-FB9A4838AE3D}" dt="2021-10-21T14:01:46.168" v="131" actId="478"/>
          <ac:spMkLst>
            <pc:docMk/>
            <pc:sldMk cId="2192128256" sldId="420"/>
            <ac:spMk id="40" creationId="{42951D9B-83D9-4F28-828B-5E8B7756979B}"/>
          </ac:spMkLst>
        </pc:spChg>
      </pc:sldChg>
      <pc:sldChg chg="addSp delSp modSp add mod modNotesTx">
        <pc:chgData name="Chris Testa-O Neill" userId="5bbc7867-2897-41b3-9195-1c81bf62a82b" providerId="ADAL" clId="{255CD535-DCF5-4F8A-98C9-FB9A4838AE3D}" dt="2021-10-21T14:08:19.529" v="245"/>
        <pc:sldMkLst>
          <pc:docMk/>
          <pc:sldMk cId="4047847801" sldId="421"/>
        </pc:sldMkLst>
        <pc:spChg chg="del">
          <ac:chgData name="Chris Testa-O Neill" userId="5bbc7867-2897-41b3-9195-1c81bf62a82b" providerId="ADAL" clId="{255CD535-DCF5-4F8A-98C9-FB9A4838AE3D}" dt="2021-10-21T14:06:24.672" v="183" actId="478"/>
          <ac:spMkLst>
            <pc:docMk/>
            <pc:sldMk cId="4047847801" sldId="421"/>
            <ac:spMk id="2" creationId="{FFF8E607-DEFA-4726-9900-BF36257F57CE}"/>
          </ac:spMkLst>
        </pc:spChg>
        <pc:spChg chg="mod">
          <ac:chgData name="Chris Testa-O Neill" userId="5bbc7867-2897-41b3-9195-1c81bf62a82b" providerId="ADAL" clId="{255CD535-DCF5-4F8A-98C9-FB9A4838AE3D}" dt="2021-10-21T14:06:47.438" v="196" actId="20577"/>
          <ac:spMkLst>
            <pc:docMk/>
            <pc:sldMk cId="4047847801" sldId="421"/>
            <ac:spMk id="3" creationId="{6CFACEB2-BB77-417B-A417-23AFBA929345}"/>
          </ac:spMkLst>
        </pc:spChg>
        <pc:spChg chg="del">
          <ac:chgData name="Chris Testa-O Neill" userId="5bbc7867-2897-41b3-9195-1c81bf62a82b" providerId="ADAL" clId="{255CD535-DCF5-4F8A-98C9-FB9A4838AE3D}" dt="2021-10-21T14:06:28.073" v="184" actId="478"/>
          <ac:spMkLst>
            <pc:docMk/>
            <pc:sldMk cId="4047847801" sldId="421"/>
            <ac:spMk id="4" creationId="{9D070C92-B1CD-40F7-9744-284281A544DC}"/>
          </ac:spMkLst>
        </pc:spChg>
        <pc:spChg chg="mod">
          <ac:chgData name="Chris Testa-O Neill" userId="5bbc7867-2897-41b3-9195-1c81bf62a82b" providerId="ADAL" clId="{255CD535-DCF5-4F8A-98C9-FB9A4838AE3D}" dt="2021-10-21T14:08:09.164" v="244" actId="20577"/>
          <ac:spMkLst>
            <pc:docMk/>
            <pc:sldMk cId="4047847801" sldId="421"/>
            <ac:spMk id="5" creationId="{42E837BB-922D-4315-A68F-DCF835BA7C4E}"/>
          </ac:spMkLst>
        </pc:spChg>
        <pc:spChg chg="del">
          <ac:chgData name="Chris Testa-O Neill" userId="5bbc7867-2897-41b3-9195-1c81bf62a82b" providerId="ADAL" clId="{255CD535-DCF5-4F8A-98C9-FB9A4838AE3D}" dt="2021-10-21T14:06:18.651" v="181" actId="478"/>
          <ac:spMkLst>
            <pc:docMk/>
            <pc:sldMk cId="4047847801" sldId="421"/>
            <ac:spMk id="6" creationId="{9D982996-F328-4ABC-A205-3C7049F27B3E}"/>
          </ac:spMkLst>
        </pc:spChg>
        <pc:spChg chg="mod">
          <ac:chgData name="Chris Testa-O Neill" userId="5bbc7867-2897-41b3-9195-1c81bf62a82b" providerId="ADAL" clId="{255CD535-DCF5-4F8A-98C9-FB9A4838AE3D}" dt="2021-10-21T14:06:41.962" v="192" actId="20577"/>
          <ac:spMkLst>
            <pc:docMk/>
            <pc:sldMk cId="4047847801" sldId="421"/>
            <ac:spMk id="7" creationId="{0D2D3EC8-50BA-4FD9-A167-BD69E36816F8}"/>
          </ac:spMkLst>
        </pc:spChg>
        <pc:spChg chg="mod">
          <ac:chgData name="Chris Testa-O Neill" userId="5bbc7867-2897-41b3-9195-1c81bf62a82b" providerId="ADAL" clId="{255CD535-DCF5-4F8A-98C9-FB9A4838AE3D}" dt="2021-10-21T14:06:56.553" v="210" actId="20577"/>
          <ac:spMkLst>
            <pc:docMk/>
            <pc:sldMk cId="4047847801" sldId="421"/>
            <ac:spMk id="8" creationId="{E331C319-4B25-4D62-BCD3-513AC5B80BA8}"/>
          </ac:spMkLst>
        </pc:spChg>
        <pc:spChg chg="add del mod">
          <ac:chgData name="Chris Testa-O Neill" userId="5bbc7867-2897-41b3-9195-1c81bf62a82b" providerId="ADAL" clId="{255CD535-DCF5-4F8A-98C9-FB9A4838AE3D}" dt="2021-10-21T14:06:21.230" v="182" actId="478"/>
          <ac:spMkLst>
            <pc:docMk/>
            <pc:sldMk cId="4047847801" sldId="421"/>
            <ac:spMk id="10" creationId="{385BAF77-BEBF-410F-8B1D-358A58BEE418}"/>
          </ac:spMkLst>
        </pc:spChg>
        <pc:spChg chg="add del mod">
          <ac:chgData name="Chris Testa-O Neill" userId="5bbc7867-2897-41b3-9195-1c81bf62a82b" providerId="ADAL" clId="{255CD535-DCF5-4F8A-98C9-FB9A4838AE3D}" dt="2021-10-21T14:07:15.868" v="213" actId="478"/>
          <ac:spMkLst>
            <pc:docMk/>
            <pc:sldMk cId="4047847801" sldId="421"/>
            <ac:spMk id="12" creationId="{06AADFD6-A5DE-4C72-B7E3-EC9E2D41560A}"/>
          </ac:spMkLst>
        </pc:spChg>
        <pc:spChg chg="add del mod">
          <ac:chgData name="Chris Testa-O Neill" userId="5bbc7867-2897-41b3-9195-1c81bf62a82b" providerId="ADAL" clId="{255CD535-DCF5-4F8A-98C9-FB9A4838AE3D}" dt="2021-10-21T14:06:29.838" v="185" actId="478"/>
          <ac:spMkLst>
            <pc:docMk/>
            <pc:sldMk cId="4047847801" sldId="421"/>
            <ac:spMk id="15" creationId="{5C89C908-FA20-4607-A7D5-22613085C30A}"/>
          </ac:spMkLst>
        </pc:spChg>
        <pc:spChg chg="add del mod">
          <ac:chgData name="Chris Testa-O Neill" userId="5bbc7867-2897-41b3-9195-1c81bf62a82b" providerId="ADAL" clId="{255CD535-DCF5-4F8A-98C9-FB9A4838AE3D}" dt="2021-10-21T14:07:05.911" v="212" actId="478"/>
          <ac:spMkLst>
            <pc:docMk/>
            <pc:sldMk cId="4047847801" sldId="421"/>
            <ac:spMk id="17" creationId="{5E6FEC2C-EAE4-4A5A-BC7E-84828DB2A16B}"/>
          </ac:spMkLst>
        </pc:spChg>
        <pc:spChg chg="del">
          <ac:chgData name="Chris Testa-O Neill" userId="5bbc7867-2897-41b3-9195-1c81bf62a82b" providerId="ADAL" clId="{255CD535-DCF5-4F8A-98C9-FB9A4838AE3D}" dt="2021-10-21T14:07:01.932" v="211" actId="478"/>
          <ac:spMkLst>
            <pc:docMk/>
            <pc:sldMk cId="4047847801" sldId="421"/>
            <ac:spMk id="50" creationId="{5A5B3321-681E-4890-99F3-657ADBED84CC}"/>
          </ac:spMkLst>
        </pc:spChg>
        <pc:picChg chg="add mod modCrop">
          <ac:chgData name="Chris Testa-O Neill" userId="5bbc7867-2897-41b3-9195-1c81bf62a82b" providerId="ADAL" clId="{255CD535-DCF5-4F8A-98C9-FB9A4838AE3D}" dt="2021-10-21T14:07:59.470" v="223" actId="1076"/>
          <ac:picMkLst>
            <pc:docMk/>
            <pc:sldMk cId="4047847801" sldId="421"/>
            <ac:picMk id="22" creationId="{A53F196D-7C1B-49A6-94BC-34AAC122F8B5}"/>
          </ac:picMkLst>
        </pc:picChg>
        <pc:picChg chg="add mod modCrop">
          <ac:chgData name="Chris Testa-O Neill" userId="5bbc7867-2897-41b3-9195-1c81bf62a82b" providerId="ADAL" clId="{255CD535-DCF5-4F8A-98C9-FB9A4838AE3D}" dt="2021-10-21T14:07:49.568" v="221" actId="1076"/>
          <ac:picMkLst>
            <pc:docMk/>
            <pc:sldMk cId="4047847801" sldId="421"/>
            <ac:picMk id="25" creationId="{4C196DB4-0FA7-425B-92BE-8D8CD834E927}"/>
          </ac:picMkLst>
        </pc:picChg>
        <pc:picChg chg="add mod modCrop">
          <ac:chgData name="Chris Testa-O Neill" userId="5bbc7867-2897-41b3-9195-1c81bf62a82b" providerId="ADAL" clId="{255CD535-DCF5-4F8A-98C9-FB9A4838AE3D}" dt="2021-10-21T14:07:31.877" v="218" actId="1076"/>
          <ac:picMkLst>
            <pc:docMk/>
            <pc:sldMk cId="4047847801" sldId="421"/>
            <ac:picMk id="27" creationId="{8FC0CDFD-2363-429E-BC7A-3A626C7309E9}"/>
          </ac:picMkLst>
        </pc:picChg>
      </pc:sldChg>
      <pc:sldChg chg="del">
        <pc:chgData name="Chris Testa-O Neill" userId="5bbc7867-2897-41b3-9195-1c81bf62a82b" providerId="ADAL" clId="{255CD535-DCF5-4F8A-98C9-FB9A4838AE3D}" dt="2021-10-21T14:05:59.846" v="179"/>
        <pc:sldMkLst>
          <pc:docMk/>
          <pc:sldMk cId="4168705555" sldId="421"/>
        </pc:sldMkLst>
      </pc:sldChg>
      <pc:sldChg chg="addSp delSp modSp mod modNotesTx">
        <pc:chgData name="Chris Testa-O Neill" userId="5bbc7867-2897-41b3-9195-1c81bf62a82b" providerId="ADAL" clId="{255CD535-DCF5-4F8A-98C9-FB9A4838AE3D}" dt="2021-10-21T14:10:35.677" v="277" actId="20577"/>
        <pc:sldMkLst>
          <pc:docMk/>
          <pc:sldMk cId="436125371" sldId="422"/>
        </pc:sldMkLst>
        <pc:spChg chg="add del mod">
          <ac:chgData name="Chris Testa-O Neill" userId="5bbc7867-2897-41b3-9195-1c81bf62a82b" providerId="ADAL" clId="{255CD535-DCF5-4F8A-98C9-FB9A4838AE3D}" dt="2021-10-21T14:09:07.939" v="247" actId="478"/>
          <ac:spMkLst>
            <pc:docMk/>
            <pc:sldMk cId="436125371" sldId="422"/>
            <ac:spMk id="3" creationId="{6D08EBA8-8741-46E5-9341-FB45A384E7B8}"/>
          </ac:spMkLst>
        </pc:spChg>
        <pc:spChg chg="mod">
          <ac:chgData name="Chris Testa-O Neill" userId="5bbc7867-2897-41b3-9195-1c81bf62a82b" providerId="ADAL" clId="{255CD535-DCF5-4F8A-98C9-FB9A4838AE3D}" dt="2021-10-21T14:09:25.575" v="248"/>
          <ac:spMkLst>
            <pc:docMk/>
            <pc:sldMk cId="436125371" sldId="422"/>
            <ac:spMk id="6" creationId="{ACCF479E-2F10-4984-9BCE-6DB6823845AD}"/>
          </ac:spMkLst>
        </pc:spChg>
        <pc:spChg chg="del">
          <ac:chgData name="Chris Testa-O Neill" userId="5bbc7867-2897-41b3-9195-1c81bf62a82b" providerId="ADAL" clId="{255CD535-DCF5-4F8A-98C9-FB9A4838AE3D}" dt="2021-10-21T14:09:49.319" v="253" actId="478"/>
          <ac:spMkLst>
            <pc:docMk/>
            <pc:sldMk cId="436125371" sldId="422"/>
            <ac:spMk id="7" creationId="{8F560EAA-4536-4499-907A-4D9078321043}"/>
          </ac:spMkLst>
        </pc:spChg>
        <pc:spChg chg="add del mod">
          <ac:chgData name="Chris Testa-O Neill" userId="5bbc7867-2897-41b3-9195-1c81bf62a82b" providerId="ADAL" clId="{255CD535-DCF5-4F8A-98C9-FB9A4838AE3D}" dt="2021-10-21T14:09:53.601" v="254" actId="478"/>
          <ac:spMkLst>
            <pc:docMk/>
            <pc:sldMk cId="436125371" sldId="422"/>
            <ac:spMk id="9" creationId="{D94E18BA-3318-4B74-A45B-73BFD3D4B379}"/>
          </ac:spMkLst>
        </pc:spChg>
        <pc:spChg chg="del">
          <ac:chgData name="Chris Testa-O Neill" userId="5bbc7867-2897-41b3-9195-1c81bf62a82b" providerId="ADAL" clId="{255CD535-DCF5-4F8A-98C9-FB9A4838AE3D}" dt="2021-10-21T14:09:04.092" v="246" actId="478"/>
          <ac:spMkLst>
            <pc:docMk/>
            <pc:sldMk cId="436125371" sldId="422"/>
            <ac:spMk id="13" creationId="{3E6D2C61-F366-4818-A598-4198F25F344F}"/>
          </ac:spMkLst>
        </pc:spChg>
        <pc:picChg chg="add mod">
          <ac:chgData name="Chris Testa-O Neill" userId="5bbc7867-2897-41b3-9195-1c81bf62a82b" providerId="ADAL" clId="{255CD535-DCF5-4F8A-98C9-FB9A4838AE3D}" dt="2021-10-21T14:10:13.387" v="269" actId="1035"/>
          <ac:picMkLst>
            <pc:docMk/>
            <pc:sldMk cId="436125371" sldId="422"/>
            <ac:picMk id="10" creationId="{18AA0B6C-A7C1-4B50-810A-ADBD5D5CB27F}"/>
          </ac:picMkLst>
        </pc:picChg>
      </pc:sldChg>
      <pc:sldChg chg="addSp delSp modSp mod modNotesTx">
        <pc:chgData name="Chris Testa-O Neill" userId="5bbc7867-2897-41b3-9195-1c81bf62a82b" providerId="ADAL" clId="{255CD535-DCF5-4F8A-98C9-FB9A4838AE3D}" dt="2021-10-21T14:15:42.988" v="309"/>
        <pc:sldMkLst>
          <pc:docMk/>
          <pc:sldMk cId="2177137851" sldId="423"/>
        </pc:sldMkLst>
        <pc:spChg chg="add del mod">
          <ac:chgData name="Chris Testa-O Neill" userId="5bbc7867-2897-41b3-9195-1c81bf62a82b" providerId="ADAL" clId="{255CD535-DCF5-4F8A-98C9-FB9A4838AE3D}" dt="2021-10-21T14:14:45.876" v="299" actId="478"/>
          <ac:spMkLst>
            <pc:docMk/>
            <pc:sldMk cId="2177137851" sldId="423"/>
            <ac:spMk id="3" creationId="{45111164-7D3E-418C-8FE0-3DB631A7BF9D}"/>
          </ac:spMkLst>
        </pc:spChg>
        <pc:spChg chg="mod">
          <ac:chgData name="Chris Testa-O Neill" userId="5bbc7867-2897-41b3-9195-1c81bf62a82b" providerId="ADAL" clId="{255CD535-DCF5-4F8A-98C9-FB9A4838AE3D}" dt="2021-10-21T14:15:12.768" v="305" actId="14100"/>
          <ac:spMkLst>
            <pc:docMk/>
            <pc:sldMk cId="2177137851" sldId="423"/>
            <ac:spMk id="4" creationId="{C4C72420-0178-46C3-9340-B24DF8BCF567}"/>
          </ac:spMkLst>
        </pc:spChg>
        <pc:spChg chg="del">
          <ac:chgData name="Chris Testa-O Neill" userId="5bbc7867-2897-41b3-9195-1c81bf62a82b" providerId="ADAL" clId="{255CD535-DCF5-4F8A-98C9-FB9A4838AE3D}" dt="2021-10-21T14:14:35.576" v="298" actId="478"/>
          <ac:spMkLst>
            <pc:docMk/>
            <pc:sldMk cId="2177137851" sldId="423"/>
            <ac:spMk id="5" creationId="{96A77DD6-89EC-4C70-8C50-394E82613AC6}"/>
          </ac:spMkLst>
        </pc:spChg>
        <pc:spChg chg="add del mod">
          <ac:chgData name="Chris Testa-O Neill" userId="5bbc7867-2897-41b3-9195-1c81bf62a82b" providerId="ADAL" clId="{255CD535-DCF5-4F8A-98C9-FB9A4838AE3D}" dt="2021-10-21T14:15:19.166" v="307" actId="478"/>
          <ac:spMkLst>
            <pc:docMk/>
            <pc:sldMk cId="2177137851" sldId="423"/>
            <ac:spMk id="7" creationId="{7411133E-51A2-4EA6-85CB-9E94687B8767}"/>
          </ac:spMkLst>
        </pc:spChg>
        <pc:spChg chg="add mod">
          <ac:chgData name="Chris Testa-O Neill" userId="5bbc7867-2897-41b3-9195-1c81bf62a82b" providerId="ADAL" clId="{255CD535-DCF5-4F8A-98C9-FB9A4838AE3D}" dt="2021-10-21T14:15:31.552" v="308"/>
          <ac:spMkLst>
            <pc:docMk/>
            <pc:sldMk cId="2177137851" sldId="423"/>
            <ac:spMk id="14" creationId="{433315F4-B5F7-43D8-AF80-0E5700B5B64C}"/>
          </ac:spMkLst>
        </pc:spChg>
        <pc:spChg chg="add mod">
          <ac:chgData name="Chris Testa-O Neill" userId="5bbc7867-2897-41b3-9195-1c81bf62a82b" providerId="ADAL" clId="{255CD535-DCF5-4F8A-98C9-FB9A4838AE3D}" dt="2021-10-21T14:15:31.552" v="308"/>
          <ac:spMkLst>
            <pc:docMk/>
            <pc:sldMk cId="2177137851" sldId="423"/>
            <ac:spMk id="15" creationId="{A3156503-9EF9-495C-8BDD-BD12929BA400}"/>
          </ac:spMkLst>
        </pc:spChg>
        <pc:spChg chg="add mod">
          <ac:chgData name="Chris Testa-O Neill" userId="5bbc7867-2897-41b3-9195-1c81bf62a82b" providerId="ADAL" clId="{255CD535-DCF5-4F8A-98C9-FB9A4838AE3D}" dt="2021-10-21T14:15:31.552" v="308"/>
          <ac:spMkLst>
            <pc:docMk/>
            <pc:sldMk cId="2177137851" sldId="423"/>
            <ac:spMk id="16" creationId="{C3C3336D-D9EC-4925-BE5C-0F7A4E2A2981}"/>
          </ac:spMkLst>
        </pc:spChg>
        <pc:graphicFrameChg chg="del">
          <ac:chgData name="Chris Testa-O Neill" userId="5bbc7867-2897-41b3-9195-1c81bf62a82b" providerId="ADAL" clId="{255CD535-DCF5-4F8A-98C9-FB9A4838AE3D}" dt="2021-10-21T14:15:16.508" v="306" actId="478"/>
          <ac:graphicFrameMkLst>
            <pc:docMk/>
            <pc:sldMk cId="2177137851" sldId="423"/>
            <ac:graphicFrameMk id="9" creationId="{153C5492-2732-489B-8E3F-1382E7B5607D}"/>
          </ac:graphicFrameMkLst>
        </pc:graphicFrameChg>
        <pc:picChg chg="add mod">
          <ac:chgData name="Chris Testa-O Neill" userId="5bbc7867-2897-41b3-9195-1c81bf62a82b" providerId="ADAL" clId="{255CD535-DCF5-4F8A-98C9-FB9A4838AE3D}" dt="2021-10-21T14:15:31.552" v="308"/>
          <ac:picMkLst>
            <pc:docMk/>
            <pc:sldMk cId="2177137851" sldId="423"/>
            <ac:picMk id="12" creationId="{B7074DFF-1281-43F6-8C43-070B22AAEB93}"/>
          </ac:picMkLst>
        </pc:picChg>
        <pc:picChg chg="add mod">
          <ac:chgData name="Chris Testa-O Neill" userId="5bbc7867-2897-41b3-9195-1c81bf62a82b" providerId="ADAL" clId="{255CD535-DCF5-4F8A-98C9-FB9A4838AE3D}" dt="2021-10-21T14:15:31.552" v="308"/>
          <ac:picMkLst>
            <pc:docMk/>
            <pc:sldMk cId="2177137851" sldId="423"/>
            <ac:picMk id="13" creationId="{67F8805F-5D73-4CC7-8C62-9F643149AC52}"/>
          </ac:picMkLst>
        </pc:picChg>
      </pc:sldChg>
      <pc:sldChg chg="del">
        <pc:chgData name="Chris Testa-O Neill" userId="5bbc7867-2897-41b3-9195-1c81bf62a82b" providerId="ADAL" clId="{255CD535-DCF5-4F8A-98C9-FB9A4838AE3D}" dt="2021-10-21T14:12:57.029" v="297"/>
        <pc:sldMkLst>
          <pc:docMk/>
          <pc:sldMk cId="3270969721" sldId="423"/>
        </pc:sldMkLst>
      </pc:sldChg>
      <pc:sldChg chg="modSp add mod modNotesTx">
        <pc:chgData name="Chris Testa-O Neill" userId="5bbc7867-2897-41b3-9195-1c81bf62a82b" providerId="ADAL" clId="{255CD535-DCF5-4F8A-98C9-FB9A4838AE3D}" dt="2021-10-21T14:26:39.814" v="399"/>
        <pc:sldMkLst>
          <pc:docMk/>
          <pc:sldMk cId="86463890" sldId="424"/>
        </pc:sldMkLst>
        <pc:spChg chg="mod">
          <ac:chgData name="Chris Testa-O Neill" userId="5bbc7867-2897-41b3-9195-1c81bf62a82b" providerId="ADAL" clId="{255CD535-DCF5-4F8A-98C9-FB9A4838AE3D}" dt="2021-10-21T14:18:13.302" v="315" actId="20577"/>
          <ac:spMkLst>
            <pc:docMk/>
            <pc:sldMk cId="86463890" sldId="424"/>
            <ac:spMk id="2" creationId="{21A99087-F939-4EAF-AD38-211701C7799F}"/>
          </ac:spMkLst>
        </pc:spChg>
        <pc:spChg chg="mod">
          <ac:chgData name="Chris Testa-O Neill" userId="5bbc7867-2897-41b3-9195-1c81bf62a82b" providerId="ADAL" clId="{255CD535-DCF5-4F8A-98C9-FB9A4838AE3D}" dt="2021-10-21T14:18:20.172" v="325" actId="20577"/>
          <ac:spMkLst>
            <pc:docMk/>
            <pc:sldMk cId="86463890" sldId="424"/>
            <ac:spMk id="3" creationId="{78BC2C14-5B54-4319-BA1D-46B0C6B5B674}"/>
          </ac:spMkLst>
        </pc:spChg>
      </pc:sldChg>
      <pc:sldChg chg="modSp mod modNotesTx">
        <pc:chgData name="Chris Testa-O Neill" userId="5bbc7867-2897-41b3-9195-1c81bf62a82b" providerId="ADAL" clId="{255CD535-DCF5-4F8A-98C9-FB9A4838AE3D}" dt="2021-10-21T14:26:59.297" v="460" actId="20577"/>
        <pc:sldMkLst>
          <pc:docMk/>
          <pc:sldMk cId="3747424516" sldId="2076137761"/>
        </pc:sldMkLst>
        <pc:spChg chg="mod">
          <ac:chgData name="Chris Testa-O Neill" userId="5bbc7867-2897-41b3-9195-1c81bf62a82b" providerId="ADAL" clId="{255CD535-DCF5-4F8A-98C9-FB9A4838AE3D}" dt="2021-10-21T14:22:49.047" v="346" actId="1076"/>
          <ac:spMkLst>
            <pc:docMk/>
            <pc:sldMk cId="3747424516" sldId="2076137761"/>
            <ac:spMk id="5" creationId="{EC99176B-B077-CD47-B52F-31E096175EF2}"/>
          </ac:spMkLst>
        </pc:spChg>
      </pc:sldChg>
      <pc:sldMasterChg chg="delSldLayout">
        <pc:chgData name="Chris Testa-O Neill" userId="5bbc7867-2897-41b3-9195-1c81bf62a82b" providerId="ADAL" clId="{255CD535-DCF5-4F8A-98C9-FB9A4838AE3D}" dt="2021-10-21T14:19:15.942" v="326" actId="47"/>
        <pc:sldMasterMkLst>
          <pc:docMk/>
          <pc:sldMasterMk cId="3552505392" sldId="2147483648"/>
        </pc:sldMasterMkLst>
        <pc:sldLayoutChg chg="del">
          <pc:chgData name="Chris Testa-O Neill" userId="5bbc7867-2897-41b3-9195-1c81bf62a82b" providerId="ADAL" clId="{255CD535-DCF5-4F8A-98C9-FB9A4838AE3D}" dt="2021-10-21T14:19:15.942" v="326" actId="47"/>
          <pc:sldLayoutMkLst>
            <pc:docMk/>
            <pc:sldMasterMk cId="3552505392" sldId="2147483648"/>
            <pc:sldLayoutMk cId="243131447" sldId="214748369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10/21/2021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10/21/2021 3:18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t>
            </a:r>
            <a:r>
              <a:rPr lang="en-GB" sz="1200" b="0" i="0" u="none" strike="noStrike" kern="1200" dirty="0" err="1">
                <a:solidFill>
                  <a:schemeClr val="tx1"/>
                </a:solidFill>
                <a:effectLst/>
                <a:latin typeface="Segoe UI"/>
                <a:ea typeface="+mn-ea"/>
                <a:cs typeface="Segoe UI"/>
              </a:rPr>
              <a:t>analyze</a:t>
            </a:r>
            <a:r>
              <a:rPr lang="en-GB" sz="1200" b="0" i="0" u="none" strike="noStrike" kern="1200" dirty="0">
                <a:solidFill>
                  <a:schemeClr val="tx1"/>
                </a:solidFill>
                <a:effectLst/>
                <a:latin typeface="Segoe UI"/>
                <a:ea typeface="+mn-ea"/>
                <a:cs typeface="Segoe UI"/>
              </a:rPr>
              <a:t>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a:t>
            </a:r>
            <a:r>
              <a:rPr lang="en-GB" b="0" i="0" dirty="0" err="1">
                <a:solidFill>
                  <a:srgbClr val="171717"/>
                </a:solidFill>
                <a:effectLst/>
                <a:latin typeface="Segoe UI"/>
                <a:cs typeface="Segoe UI"/>
              </a:rPr>
              <a:t>bursty</a:t>
            </a:r>
            <a:r>
              <a:rPr lang="en-GB" b="0" i="0" dirty="0">
                <a:solidFill>
                  <a:srgbClr val="171717"/>
                </a:solidFill>
                <a:effectLst/>
                <a:latin typeface="Segoe UI"/>
                <a:cs typeface="Segoe UI"/>
              </a:rPr>
              <a:t>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a:t>
            </a:r>
            <a:r>
              <a:rPr lang="en-GB" b="0" i="0" dirty="0" err="1">
                <a:solidFill>
                  <a:srgbClr val="24292E"/>
                </a:solidFill>
                <a:effectLst/>
                <a:latin typeface="-apple-system"/>
              </a:rPr>
              <a:t>filepath</a:t>
            </a:r>
            <a:r>
              <a:rPr lang="en-GB" b="0" i="0" dirty="0">
                <a:solidFill>
                  <a:srgbClr val="24292E"/>
                </a:solidFill>
                <a:effectLst/>
                <a:latin typeface="-apple-system"/>
              </a:rPr>
              <a:t>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117175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42051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a:t>
            </a:r>
            <a:r>
              <a:rPr lang="en-GB" b="0" i="0" dirty="0" err="1">
                <a:solidFill>
                  <a:srgbClr val="171717"/>
                </a:solidFill>
                <a:effectLst/>
                <a:latin typeface="Segoe UI" panose="020B0502040204020203" pitchFamily="34" charset="0"/>
              </a:rPr>
              <a:t>startup</a:t>
            </a:r>
            <a:r>
              <a:rPr lang="en-GB" b="0" i="0" dirty="0">
                <a:solidFill>
                  <a:srgbClr val="171717"/>
                </a:solidFill>
                <a:effectLst/>
                <a:latin typeface="Segoe UI" panose="020B0502040204020203" pitchFamily="34" charset="0"/>
              </a:rPr>
              <a:t>,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a:p>
        </p:txBody>
      </p:sp>
    </p:spTree>
    <p:extLst>
      <p:ext uri="{BB962C8B-B14F-4D97-AF65-F5344CB8AC3E}">
        <p14:creationId xmlns:p14="http://schemas.microsoft.com/office/powerpoint/2010/main" val="128153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pic>
        <p:nvPicPr>
          <p:cNvPr id="12" name="Picture 11">
            <a:extLst>
              <a:ext uri="{FF2B5EF4-FFF2-40B4-BE49-F238E27FC236}">
                <a16:creationId xmlns:a16="http://schemas.microsoft.com/office/drawing/2014/main" id="{B7074DFF-1281-43F6-8C43-070B22AAEB93}"/>
              </a:ext>
            </a:extLst>
          </p:cNvPr>
          <p:cNvPicPr>
            <a:picLocks noChangeAspect="1"/>
          </p:cNvPicPr>
          <p:nvPr/>
        </p:nvPicPr>
        <p:blipFill>
          <a:blip r:embed="rId3"/>
          <a:stretch>
            <a:fillRect/>
          </a:stretch>
        </p:blipFill>
        <p:spPr>
          <a:xfrm>
            <a:off x="3580761" y="3178972"/>
            <a:ext cx="514350" cy="504825"/>
          </a:xfrm>
          <a:prstGeom prst="rect">
            <a:avLst/>
          </a:prstGeom>
        </p:spPr>
      </p:pic>
      <p:pic>
        <p:nvPicPr>
          <p:cNvPr id="13" name="Picture 12">
            <a:extLst>
              <a:ext uri="{FF2B5EF4-FFF2-40B4-BE49-F238E27FC236}">
                <a16:creationId xmlns:a16="http://schemas.microsoft.com/office/drawing/2014/main" id="{67F8805F-5D73-4CC7-8C62-9F643149AC52}"/>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Tree>
    <p:extLst>
      <p:ext uri="{BB962C8B-B14F-4D97-AF65-F5344CB8AC3E}">
        <p14:creationId xmlns:p14="http://schemas.microsoft.com/office/powerpoint/2010/main" val="217713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cxnSp>
        <p:nvCxnSpPr>
          <p:cNvPr id="26" name="Straight Connector 25">
            <a:extLst>
              <a:ext uri="{FF2B5EF4-FFF2-40B4-BE49-F238E27FC236}">
                <a16:creationId xmlns:a16="http://schemas.microsoft.com/office/drawing/2014/main" id="{5231CEE8-314E-4EFE-8FE5-A009316CE74E}"/>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pic>
        <p:nvPicPr>
          <p:cNvPr id="25" name="Picture 24">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pic>
        <p:nvPicPr>
          <p:cNvPr id="27" name="Picture 26">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a:p>
        </p:txBody>
      </p:sp>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12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3830</TotalTime>
  <Words>1928</Words>
  <Application>Microsoft Office PowerPoint</Application>
  <PresentationFormat>Widescreen</PresentationFormat>
  <Paragraphs>191</Paragraphs>
  <Slides>12</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-apple-system</vt:lpstr>
      <vt:lpstr>Arial</vt:lpstr>
      <vt:lpstr>Calibri</vt:lpstr>
      <vt:lpstr>Catamaran ExtraBold</vt:lpstr>
      <vt:lpstr>Helvetica Neue</vt:lpstr>
      <vt:lpstr>Helvetica Neue Medium</vt:lpstr>
      <vt:lpstr>Lucida Sans</vt:lpstr>
      <vt:lpstr>Montserrat</vt:lpstr>
      <vt:lpstr>Segoe UI</vt:lpstr>
      <vt:lpstr>Segoe UI Semibold</vt:lpstr>
      <vt:lpstr>Times</vt:lpstr>
      <vt:lpstr>Office Theme</vt:lpstr>
      <vt:lpstr>1.Grey</vt:lpstr>
      <vt:lpstr>Run interactive queries with Azure Synapse Serverless SQL pools</vt:lpstr>
      <vt:lpstr>Agenda</vt:lpstr>
      <vt:lpstr>Describe Azure 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Querying parquet files in a data lake</vt:lpstr>
      <vt:lpstr>Securing access to data through using SQL serverless in Azure Synapse Analytics</vt:lpstr>
      <vt:lpstr>Securing access to data in a data lake when using Azure Synapse Analytics</vt:lpstr>
      <vt:lpstr>LAB: Run interactive queries with Azure Synapse Serverless SQL pools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Chris Testa-O Neill</cp:lastModifiedBy>
  <cp:revision>17</cp:revision>
  <dcterms:created xsi:type="dcterms:W3CDTF">2021-04-14T17:02:56Z</dcterms:created>
  <dcterms:modified xsi:type="dcterms:W3CDTF">2021-10-21T14:27:06Z</dcterms:modified>
</cp:coreProperties>
</file>