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3588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17" y="1731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308A495C-14FA-4395-A08C-1DD6C0A4BB0B}"/>
    <pc:docChg chg="modSld">
      <pc:chgData name="Piet R." userId="d5a61a8c4b1a1e6c" providerId="LiveId" clId="{308A495C-14FA-4395-A08C-1DD6C0A4BB0B}" dt="2022-12-27T19:58:33.313" v="20" actId="20577"/>
      <pc:docMkLst>
        <pc:docMk/>
      </pc:docMkLst>
      <pc:sldChg chg="modSp mod">
        <pc:chgData name="Piet R." userId="d5a61a8c4b1a1e6c" providerId="LiveId" clId="{308A495C-14FA-4395-A08C-1DD6C0A4BB0B}" dt="2022-12-27T19:58:33.313" v="20" actId="20577"/>
        <pc:sldMkLst>
          <pc:docMk/>
          <pc:sldMk cId="3363793898" sldId="256"/>
        </pc:sldMkLst>
        <pc:spChg chg="mod">
          <ac:chgData name="Piet R." userId="d5a61a8c4b1a1e6c" providerId="LiveId" clId="{308A495C-14FA-4395-A08C-1DD6C0A4BB0B}" dt="2022-12-27T19:58:33.313" v="20" actId="20577"/>
          <ac:spMkLst>
            <pc:docMk/>
            <pc:sldMk cId="3363793898" sldId="256"/>
            <ac:spMk id="7" creationId="{6A8B9C31-6771-4864-919E-7D5534589030}"/>
          </ac:spMkLst>
        </pc:spChg>
      </pc:sldChg>
    </pc:docChg>
  </pc:docChgLst>
  <pc:docChgLst>
    <pc:chgData name="Piet R." userId="d5a61a8c4b1a1e6c" providerId="LiveId" clId="{977426CC-4A6C-47CE-A8CA-F4368466D585}"/>
    <pc:docChg chg="undo custSel modSld">
      <pc:chgData name="Piet R." userId="d5a61a8c4b1a1e6c" providerId="LiveId" clId="{977426CC-4A6C-47CE-A8CA-F4368466D585}" dt="2022-12-03T13:45:21.521" v="227" actId="165"/>
      <pc:docMkLst>
        <pc:docMk/>
      </pc:docMkLst>
      <pc:sldChg chg="addSp delSp modSp mod">
        <pc:chgData name="Piet R." userId="d5a61a8c4b1a1e6c" providerId="LiveId" clId="{977426CC-4A6C-47CE-A8CA-F4368466D585}" dt="2022-12-03T13:45:21.521" v="227" actId="165"/>
        <pc:sldMkLst>
          <pc:docMk/>
          <pc:sldMk cId="3363793898" sldId="256"/>
        </pc:sldMkLst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4" creationId="{EF40C7D3-5F24-48ED-B417-CA3254D864BB}"/>
          </ac:spMkLst>
        </pc:spChg>
        <pc:spChg chg="mod">
          <ac:chgData name="Piet R." userId="d5a61a8c4b1a1e6c" providerId="LiveId" clId="{977426CC-4A6C-47CE-A8CA-F4368466D585}" dt="2022-12-03T13:43:01.292" v="226" actId="1035"/>
          <ac:spMkLst>
            <pc:docMk/>
            <pc:sldMk cId="3363793898" sldId="256"/>
            <ac:spMk id="6" creationId="{49B9353A-ADA8-405F-99B6-B67506CD4EB7}"/>
          </ac:spMkLst>
        </pc:spChg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7" creationId="{6A8B9C31-6771-4864-919E-7D5534589030}"/>
          </ac:spMkLst>
        </pc:spChg>
        <pc:grpChg chg="add del mod">
          <ac:chgData name="Piet R." userId="d5a61a8c4b1a1e6c" providerId="LiveId" clId="{977426CC-4A6C-47CE-A8CA-F4368466D585}" dt="2022-12-03T13:45:21.521" v="227" actId="165"/>
          <ac:grpSpMkLst>
            <pc:docMk/>
            <pc:sldMk cId="3363793898" sldId="256"/>
            <ac:grpSpMk id="2" creationId="{EF74904A-E855-4B9F-882F-5552A1D1A8B4}"/>
          </ac:grpSpMkLst>
        </pc:grpChg>
      </pc:sldChg>
    </pc:docChg>
  </pc:docChgLst>
  <pc:docChgLst>
    <pc:chgData name="Piet R." userId="d5a61a8c4b1a1e6c" providerId="LiveId" clId="{069C6BB7-1499-4A3D-86AC-091008B7885A}"/>
    <pc:docChg chg="custSel addSld modSld">
      <pc:chgData name="Piet R." userId="d5a61a8c4b1a1e6c" providerId="LiveId" clId="{069C6BB7-1499-4A3D-86AC-091008B7885A}" dt="2022-12-03T13:36:08.167" v="79" actId="113"/>
      <pc:docMkLst>
        <pc:docMk/>
      </pc:docMkLst>
      <pc:sldChg chg="addSp delSp modSp new mod">
        <pc:chgData name="Piet R." userId="d5a61a8c4b1a1e6c" providerId="LiveId" clId="{069C6BB7-1499-4A3D-86AC-091008B7885A}" dt="2022-12-03T13:36:08.167" v="79" actId="113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36:08.167" v="79" actId="113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31:12.187" v="10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  <pc:docChgLst>
    <pc:chgData name="Piet R." userId="d5a61a8c4b1a1e6c" providerId="LiveId" clId="{C708EAD4-EB8D-4667-B7C1-40C300BDB23C}"/>
    <pc:docChg chg="modSld">
      <pc:chgData name="Piet R." userId="d5a61a8c4b1a1e6c" providerId="LiveId" clId="{C708EAD4-EB8D-4667-B7C1-40C300BDB23C}" dt="2022-12-27T19:57:18.048" v="20" actId="20577"/>
      <pc:docMkLst>
        <pc:docMk/>
      </pc:docMkLst>
      <pc:sldChg chg="modSp mod">
        <pc:chgData name="Piet R." userId="d5a61a8c4b1a1e6c" providerId="LiveId" clId="{C708EAD4-EB8D-4667-B7C1-40C300BDB23C}" dt="2022-12-27T19:57:18.048" v="20" actId="20577"/>
        <pc:sldMkLst>
          <pc:docMk/>
          <pc:sldMk cId="3363793898" sldId="256"/>
        </pc:sldMkLst>
        <pc:spChg chg="mod">
          <ac:chgData name="Piet R." userId="d5a61a8c4b1a1e6c" providerId="LiveId" clId="{C708EAD4-EB8D-4667-B7C1-40C300BDB23C}" dt="2022-12-27T19:57:18.048" v="20" actId="20577"/>
          <ac:spMkLst>
            <pc:docMk/>
            <pc:sldMk cId="3363793898" sldId="256"/>
            <ac:spMk id="7" creationId="{6A8B9C31-6771-4864-919E-7D55345890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499088"/>
            <a:ext cx="9145191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601740"/>
            <a:ext cx="9145191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62362"/>
            <a:ext cx="2629242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162362"/>
            <a:ext cx="773530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760280"/>
            <a:ext cx="10516970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2040824"/>
            <a:ext cx="10516970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363"/>
            <a:ext cx="10516970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747573"/>
            <a:ext cx="5158459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113947"/>
            <a:ext cx="5158459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747573"/>
            <a:ext cx="5183863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113947"/>
            <a:ext cx="5183863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439084"/>
            <a:ext cx="6173004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439084"/>
            <a:ext cx="6173004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62363"/>
            <a:ext cx="10516970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811811"/>
            <a:ext cx="10516970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826517"/>
            <a:ext cx="411533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130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179031"/>
            <a:ext cx="90761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0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40C7D3-5F24-48ED-B417-CA3254D864BB}"/>
              </a:ext>
            </a:extLst>
          </p:cNvPr>
          <p:cNvSpPr txBox="1"/>
          <p:nvPr/>
        </p:nvSpPr>
        <p:spPr>
          <a:xfrm>
            <a:off x="3117446" y="1925049"/>
            <a:ext cx="2979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❯❯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8B9C31-6771-4864-919E-7D5534589030}"/>
              </a:ext>
            </a:extLst>
          </p:cNvPr>
          <p:cNvSpPr txBox="1"/>
          <p:nvPr/>
        </p:nvSpPr>
        <p:spPr>
          <a:xfrm>
            <a:off x="4758677" y="1925048"/>
            <a:ext cx="7434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i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Quick Start Guide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2022-12-27T19:58:38Z</dcterms:modified>
</cp:coreProperties>
</file>