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97F"/>
    <a:srgbClr val="008AFF"/>
    <a:srgbClr val="70AD4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227" y="137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 R." userId="d5a61a8c4b1a1e6c" providerId="LiveId" clId="{97607F53-125C-42BE-913F-A63C94930D62}"/>
    <pc:docChg chg="undo custSel modSld">
      <pc:chgData name="Piet R." userId="d5a61a8c4b1a1e6c" providerId="LiveId" clId="{97607F53-125C-42BE-913F-A63C94930D62}" dt="2022-12-25T23:27:03.307" v="266" actId="14861"/>
      <pc:docMkLst>
        <pc:docMk/>
      </pc:docMkLst>
      <pc:sldChg chg="addSp delSp modSp mod">
        <pc:chgData name="Piet R." userId="d5a61a8c4b1a1e6c" providerId="LiveId" clId="{97607F53-125C-42BE-913F-A63C94930D62}" dt="2022-12-25T23:27:03.307" v="266" actId="14861"/>
        <pc:sldMkLst>
          <pc:docMk/>
          <pc:sldMk cId="2488963032" sldId="256"/>
        </pc:sldMkLst>
        <pc:spChg chg="add del mod">
          <ac:chgData name="Piet R." userId="d5a61a8c4b1a1e6c" providerId="LiveId" clId="{97607F53-125C-42BE-913F-A63C94930D62}" dt="2022-12-25T23:10:17.374" v="3" actId="478"/>
          <ac:spMkLst>
            <pc:docMk/>
            <pc:sldMk cId="2488963032" sldId="256"/>
            <ac:spMk id="5" creationId="{F8CBC98A-C7F5-461B-8091-FB1E215DE4DF}"/>
          </ac:spMkLst>
        </pc:spChg>
        <pc:spChg chg="add mod ord">
          <ac:chgData name="Piet R." userId="d5a61a8c4b1a1e6c" providerId="LiveId" clId="{97607F53-125C-42BE-913F-A63C94930D62}" dt="2022-12-25T23:24:37.477" v="249" actId="207"/>
          <ac:spMkLst>
            <pc:docMk/>
            <pc:sldMk cId="2488963032" sldId="256"/>
            <ac:spMk id="10" creationId="{74CDA642-0158-4DD6-BE8A-ADD382350ECE}"/>
          </ac:spMkLst>
        </pc:spChg>
        <pc:spChg chg="add del mod">
          <ac:chgData name="Piet R." userId="d5a61a8c4b1a1e6c" providerId="LiveId" clId="{97607F53-125C-42BE-913F-A63C94930D62}" dt="2022-12-25T23:17:28.465" v="96" actId="478"/>
          <ac:spMkLst>
            <pc:docMk/>
            <pc:sldMk cId="2488963032" sldId="256"/>
            <ac:spMk id="11" creationId="{803DB4E2-0633-4540-AA89-07303180A96D}"/>
          </ac:spMkLst>
        </pc:spChg>
        <pc:spChg chg="add mod">
          <ac:chgData name="Piet R." userId="d5a61a8c4b1a1e6c" providerId="LiveId" clId="{97607F53-125C-42BE-913F-A63C94930D62}" dt="2022-12-25T23:22:04.559" v="214" actId="207"/>
          <ac:spMkLst>
            <pc:docMk/>
            <pc:sldMk cId="2488963032" sldId="256"/>
            <ac:spMk id="12" creationId="{A7415A3D-CBED-4FF1-BFED-3CDB00BFC1EC}"/>
          </ac:spMkLst>
        </pc:spChg>
        <pc:picChg chg="add del mod">
          <ac:chgData name="Piet R." userId="d5a61a8c4b1a1e6c" providerId="LiveId" clId="{97607F53-125C-42BE-913F-A63C94930D62}" dt="2022-12-25T23:10:17.374" v="3" actId="478"/>
          <ac:picMkLst>
            <pc:docMk/>
            <pc:sldMk cId="2488963032" sldId="256"/>
            <ac:picMk id="4" creationId="{1214BB6E-51C1-478D-AD02-C86A5831DB26}"/>
          </ac:picMkLst>
        </pc:picChg>
        <pc:picChg chg="add del mod">
          <ac:chgData name="Piet R." userId="d5a61a8c4b1a1e6c" providerId="LiveId" clId="{97607F53-125C-42BE-913F-A63C94930D62}" dt="2022-12-25T23:13:57.763" v="8" actId="478"/>
          <ac:picMkLst>
            <pc:docMk/>
            <pc:sldMk cId="2488963032" sldId="256"/>
            <ac:picMk id="7" creationId="{9854E64E-516F-4102-B619-5277B0E53993}"/>
          </ac:picMkLst>
        </pc:picChg>
        <pc:picChg chg="add mod">
          <ac:chgData name="Piet R." userId="d5a61a8c4b1a1e6c" providerId="LiveId" clId="{97607F53-125C-42BE-913F-A63C94930D62}" dt="2022-12-25T23:27:03.307" v="266" actId="14861"/>
          <ac:picMkLst>
            <pc:docMk/>
            <pc:sldMk cId="2488963032" sldId="256"/>
            <ac:picMk id="9" creationId="{B9E0A3CF-1A88-4242-B46B-F74B9CB0E6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D05F-7A93-4006-A7F2-D357AA8CB686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65C-1993-4C25-B430-5A0998E5B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60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D05F-7A93-4006-A7F2-D357AA8CB686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65C-1993-4C25-B430-5A0998E5B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02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D05F-7A93-4006-A7F2-D357AA8CB686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65C-1993-4C25-B430-5A0998E5B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D05F-7A93-4006-A7F2-D357AA8CB686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65C-1993-4C25-B430-5A0998E5B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82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D05F-7A93-4006-A7F2-D357AA8CB686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65C-1993-4C25-B430-5A0998E5B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85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D05F-7A93-4006-A7F2-D357AA8CB686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65C-1993-4C25-B430-5A0998E5B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45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D05F-7A93-4006-A7F2-D357AA8CB686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65C-1993-4C25-B430-5A0998E5B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08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D05F-7A93-4006-A7F2-D357AA8CB686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65C-1993-4C25-B430-5A0998E5B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79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D05F-7A93-4006-A7F2-D357AA8CB686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65C-1993-4C25-B430-5A0998E5B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88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D05F-7A93-4006-A7F2-D357AA8CB686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65C-1993-4C25-B430-5A0998E5B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2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D05F-7A93-4006-A7F2-D357AA8CB686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A65C-1993-4C25-B430-5A0998E5B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30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D05F-7A93-4006-A7F2-D357AA8CB686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A65C-1993-4C25-B430-5A0998E5B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54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74CDA642-0158-4DD6-BE8A-ADD382350ECE}"/>
              </a:ext>
            </a:extLst>
          </p:cNvPr>
          <p:cNvSpPr/>
          <p:nvPr/>
        </p:nvSpPr>
        <p:spPr>
          <a:xfrm>
            <a:off x="-3266143" y="-1677414"/>
            <a:ext cx="13390285" cy="3165378"/>
          </a:xfrm>
          <a:prstGeom prst="ellipse">
            <a:avLst/>
          </a:prstGeom>
          <a:solidFill>
            <a:srgbClr val="3439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9E0A3CF-1A88-4242-B46B-F74B9CB0E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861" y="95240"/>
            <a:ext cx="6857996" cy="796705"/>
          </a:xfrm>
          <a:prstGeom prst="rect">
            <a:avLst/>
          </a:prstGeom>
          <a:effectLst>
            <a:outerShdw blurRad="63500" algn="ctr" rotWithShape="0">
              <a:prstClr val="black">
                <a:alpha val="25000"/>
              </a:prstClr>
            </a:outerShdw>
          </a:effec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7415A3D-CBED-4FF1-BFED-3CDB00BFC1EC}"/>
              </a:ext>
            </a:extLst>
          </p:cNvPr>
          <p:cNvSpPr txBox="1"/>
          <p:nvPr/>
        </p:nvSpPr>
        <p:spPr>
          <a:xfrm>
            <a:off x="0" y="891945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 err="1">
                <a:solidFill>
                  <a:srgbClr val="70AD47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</a:t>
            </a:r>
            <a:r>
              <a:rPr lang="de-DE" b="1" i="1" dirty="0">
                <a:solidFill>
                  <a:srgbClr val="70AD47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to </a:t>
            </a:r>
            <a:r>
              <a:rPr lang="de-DE" b="1" i="1" dirty="0" err="1">
                <a:solidFill>
                  <a:srgbClr val="70AD47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verify</a:t>
            </a:r>
            <a:r>
              <a:rPr lang="de-DE" b="1" i="1" dirty="0">
                <a:solidFill>
                  <a:srgbClr val="70AD47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a </a:t>
            </a:r>
            <a:r>
              <a:rPr lang="de-DE" b="1" i="1" dirty="0" err="1">
                <a:solidFill>
                  <a:srgbClr val="70AD47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map</a:t>
            </a:r>
            <a:endParaRPr lang="de-DE" b="1" i="1" dirty="0">
              <a:solidFill>
                <a:srgbClr val="70AD47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96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Office PowerPoint</Application>
  <PresentationFormat>A4-Papier (210 x 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Piet R.</dc:creator>
  <cp:lastModifiedBy>Piet R.</cp:lastModifiedBy>
  <cp:revision>2</cp:revision>
  <dcterms:created xsi:type="dcterms:W3CDTF">2022-12-25T23:08:10Z</dcterms:created>
  <dcterms:modified xsi:type="dcterms:W3CDTF">2022-12-25T23:27:13Z</dcterms:modified>
</cp:coreProperties>
</file>