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3588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57" y="1641"/>
      </p:cViewPr>
      <p:guideLst>
        <p:guide orient="horz" pos="9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069C6BB7-1499-4A3D-86AC-091008B7885A}"/>
    <pc:docChg chg="undo custSel addSld modSld">
      <pc:chgData name="Piet R." userId="d5a61a8c4b1a1e6c" providerId="LiveId" clId="{069C6BB7-1499-4A3D-86AC-091008B7885A}" dt="2022-12-03T13:48:08.429" v="85" actId="255"/>
      <pc:docMkLst>
        <pc:docMk/>
      </pc:docMkLst>
      <pc:sldChg chg="addSp delSp modSp new mod">
        <pc:chgData name="Piet R." userId="d5a61a8c4b1a1e6c" providerId="LiveId" clId="{069C6BB7-1499-4A3D-86AC-091008B7885A}" dt="2022-12-03T13:48:08.429" v="85" actId="255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48:08.429" v="85" actId="255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47:56.874" v="83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499088"/>
            <a:ext cx="9145191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601740"/>
            <a:ext cx="9145191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62362"/>
            <a:ext cx="2629242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162362"/>
            <a:ext cx="773530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760280"/>
            <a:ext cx="10516970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2040824"/>
            <a:ext cx="10516970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363"/>
            <a:ext cx="10516970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747573"/>
            <a:ext cx="5158459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1113947"/>
            <a:ext cx="5158459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747573"/>
            <a:ext cx="5183863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1113947"/>
            <a:ext cx="5183863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439084"/>
            <a:ext cx="6173004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439084"/>
            <a:ext cx="6173004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62363"/>
            <a:ext cx="10516970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811811"/>
            <a:ext cx="10516970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826517"/>
            <a:ext cx="411533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130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638175"/>
            <a:ext cx="90761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0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2022-12-03T13:48:14Z</dcterms:modified>
</cp:coreProperties>
</file>