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30600650" cy="304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" userDrawn="1">
          <p15:clr>
            <a:srgbClr val="A4A3A4"/>
          </p15:clr>
        </p15:guide>
        <p15:guide id="2" pos="96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8AFF"/>
    <a:srgbClr val="34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8" d="100"/>
          <a:sy n="48" d="100"/>
        </p:scale>
        <p:origin x="18" y="1902"/>
      </p:cViewPr>
      <p:guideLst>
        <p:guide orient="horz" pos="961"/>
        <p:guide pos="96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308A495C-14FA-4395-A08C-1DD6C0A4BB0B}"/>
    <pc:docChg chg="undo custSel modSld modMainMaster">
      <pc:chgData name="Piet R." userId="d5a61a8c4b1a1e6c" providerId="LiveId" clId="{308A495C-14FA-4395-A08C-1DD6C0A4BB0B}" dt="2022-12-25T23:13:10.882" v="115" actId="207"/>
      <pc:docMkLst>
        <pc:docMk/>
      </pc:docMkLst>
      <pc:sldChg chg="modSp mod">
        <pc:chgData name="Piet R." userId="d5a61a8c4b1a1e6c" providerId="LiveId" clId="{308A495C-14FA-4395-A08C-1DD6C0A4BB0B}" dt="2022-12-25T23:13:10.882" v="115" actId="207"/>
        <pc:sldMkLst>
          <pc:docMk/>
          <pc:sldMk cId="3363793898" sldId="256"/>
        </pc:sldMkLst>
        <pc:spChg chg="mod">
          <ac:chgData name="Piet R." userId="d5a61a8c4b1a1e6c" providerId="LiveId" clId="{308A495C-14FA-4395-A08C-1DD6C0A4BB0B}" dt="2022-12-25T23:13:10.882" v="115" actId="207"/>
          <ac:spMkLst>
            <pc:docMk/>
            <pc:sldMk cId="3363793898" sldId="256"/>
            <ac:spMk id="6" creationId="{49B9353A-ADA8-405F-99B6-B67506CD4EB7}"/>
          </ac:spMkLst>
        </pc:spChg>
        <pc:picChg chg="mod">
          <ac:chgData name="Piet R." userId="d5a61a8c4b1a1e6c" providerId="LiveId" clId="{308A495C-14FA-4395-A08C-1DD6C0A4BB0B}" dt="2022-12-25T23:12:30.664" v="113" actId="14100"/>
          <ac:picMkLst>
            <pc:docMk/>
            <pc:sldMk cId="3363793898" sldId="256"/>
            <ac:picMk id="5" creationId="{DCCF2F75-2A5F-44EE-884F-F2A7F4C226C7}"/>
          </ac:picMkLst>
        </pc:picChg>
      </pc:sldChg>
      <pc:sldMasterChg chg="modSp modSldLayout">
        <pc:chgData name="Piet R." userId="d5a61a8c4b1a1e6c" providerId="LiveId" clId="{308A495C-14FA-4395-A08C-1DD6C0A4BB0B}" dt="2022-12-25T23:11:16.648" v="0"/>
        <pc:sldMasterMkLst>
          <pc:docMk/>
          <pc:sldMasterMk cId="1692767427" sldId="2147483650"/>
        </pc:sldMasterMkLst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2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3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4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5" creationId="{00000000-0000-0000-0000-000000000000}"/>
          </ac:spMkLst>
        </pc:spChg>
        <pc:spChg chg="mod">
          <ac:chgData name="Piet R." userId="d5a61a8c4b1a1e6c" providerId="LiveId" clId="{308A495C-14FA-4395-A08C-1DD6C0A4BB0B}" dt="2022-12-25T23:11:16.648" v="0"/>
          <ac:spMkLst>
            <pc:docMk/>
            <pc:sldMasterMk cId="1692767427" sldId="2147483650"/>
            <ac:spMk id="6" creationId="{00000000-0000-0000-0000-000000000000}"/>
          </ac:spMkLst>
        </pc:sp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3349558861" sldId="2147483651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349558861" sldId="2147483651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349558861" sldId="2147483651"/>
              <ac:spMk id="3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190269264" sldId="2147483653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90269264" sldId="2147483653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90269264" sldId="2147483653"/>
              <ac:spMk id="3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2862865859" sldId="2147483654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2862865859" sldId="2147483654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2862865859" sldId="2147483654"/>
              <ac:spMk id="4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3412309386" sldId="2147483655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4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5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412309386" sldId="2147483655"/>
              <ac:spMk id="6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956224019" sldId="2147483658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956224019" sldId="2147483658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956224019" sldId="2147483658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956224019" sldId="2147483658"/>
              <ac:spMk id="4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3152744562" sldId="2147483659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152744562" sldId="2147483659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152744562" sldId="2147483659"/>
              <ac:spMk id="3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3152744562" sldId="2147483659"/>
              <ac:spMk id="4" creationId="{00000000-0000-0000-0000-000000000000}"/>
            </ac:spMkLst>
          </pc:spChg>
        </pc:sldLayoutChg>
        <pc:sldLayoutChg chg="modSp">
          <pc:chgData name="Piet R." userId="d5a61a8c4b1a1e6c" providerId="LiveId" clId="{308A495C-14FA-4395-A08C-1DD6C0A4BB0B}" dt="2022-12-25T23:11:16.648" v="0"/>
          <pc:sldLayoutMkLst>
            <pc:docMk/>
            <pc:sldMasterMk cId="1692767427" sldId="2147483650"/>
            <pc:sldLayoutMk cId="1892888541" sldId="2147483661"/>
          </pc:sldLayoutMkLst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892888541" sldId="2147483661"/>
              <ac:spMk id="2" creationId="{00000000-0000-0000-0000-000000000000}"/>
            </ac:spMkLst>
          </pc:spChg>
          <pc:spChg chg="mod">
            <ac:chgData name="Piet R." userId="d5a61a8c4b1a1e6c" providerId="LiveId" clId="{308A495C-14FA-4395-A08C-1DD6C0A4BB0B}" dt="2022-12-25T23:11:16.648" v="0"/>
            <ac:spMkLst>
              <pc:docMk/>
              <pc:sldMasterMk cId="1692767427" sldId="2147483650"/>
              <pc:sldLayoutMk cId="1892888541" sldId="2147483661"/>
              <ac:spMk id="3" creationId="{00000000-0000-0000-0000-000000000000}"/>
            </ac:spMkLst>
          </pc:spChg>
        </pc:sldLayoutChg>
      </pc:sldMasterChg>
    </pc:docChg>
  </pc:docChgLst>
  <pc:docChgLst>
    <pc:chgData name="Piet R." userId="d5a61a8c4b1a1e6c" providerId="LiveId" clId="{069C6BB7-1499-4A3D-86AC-091008B7885A}"/>
    <pc:docChg chg="undo custSel addSld modSld">
      <pc:chgData name="Piet R." userId="d5a61a8c4b1a1e6c" providerId="LiveId" clId="{069C6BB7-1499-4A3D-86AC-091008B7885A}" dt="2022-12-03T13:48:08.429" v="85" actId="255"/>
      <pc:docMkLst>
        <pc:docMk/>
      </pc:docMkLst>
      <pc:sldChg chg="addSp delSp modSp new mod">
        <pc:chgData name="Piet R." userId="d5a61a8c4b1a1e6c" providerId="LiveId" clId="{069C6BB7-1499-4A3D-86AC-091008B7885A}" dt="2022-12-03T13:48:08.429" v="85" actId="255"/>
        <pc:sldMkLst>
          <pc:docMk/>
          <pc:sldMk cId="3363793898" sldId="256"/>
        </pc:sldMkLst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2" creationId="{4BED71A2-7A80-4B4E-8B28-A39C85430AB3}"/>
          </ac:spMkLst>
        </pc:spChg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3" creationId="{CCA7A3FC-CC9F-43B5-9576-9D7376622D8D}"/>
          </ac:spMkLst>
        </pc:spChg>
        <pc:spChg chg="add mod">
          <ac:chgData name="Piet R." userId="d5a61a8c4b1a1e6c" providerId="LiveId" clId="{069C6BB7-1499-4A3D-86AC-091008B7885A}" dt="2022-12-03T13:48:08.429" v="85" actId="255"/>
          <ac:spMkLst>
            <pc:docMk/>
            <pc:sldMk cId="3363793898" sldId="256"/>
            <ac:spMk id="6" creationId="{49B9353A-ADA8-405F-99B6-B67506CD4EB7}"/>
          </ac:spMkLst>
        </pc:spChg>
        <pc:picChg chg="add mod">
          <ac:chgData name="Piet R." userId="d5a61a8c4b1a1e6c" providerId="LiveId" clId="{069C6BB7-1499-4A3D-86AC-091008B7885A}" dt="2022-12-03T13:47:56.874" v="83" actId="14100"/>
          <ac:picMkLst>
            <pc:docMk/>
            <pc:sldMk cId="3363793898" sldId="256"/>
            <ac:picMk id="5" creationId="{DCCF2F75-2A5F-44EE-884F-F2A7F4C226C7}"/>
          </ac:picMkLst>
        </pc:picChg>
        <pc:picChg chg="add del mod">
          <ac:chgData name="Piet R." userId="d5a61a8c4b1a1e6c" providerId="LiveId" clId="{069C6BB7-1499-4A3D-86AC-091008B7885A}" dt="2022-12-03T13:35:17.614" v="70" actId="478"/>
          <ac:picMkLst>
            <pc:docMk/>
            <pc:sldMk cId="3363793898" sldId="256"/>
            <ac:picMk id="1026" creationId="{61375D11-B94A-4F05-B021-EE0FCE039AE6}"/>
          </ac:picMkLst>
        </pc:picChg>
      </pc:sldChg>
      <pc:sldMasterChg chg="addSldLayout">
        <pc:chgData name="Piet R." userId="d5a61a8c4b1a1e6c" providerId="LiveId" clId="{069C6BB7-1499-4A3D-86AC-091008B7885A}" dt="2022-12-03T13:30:06.097" v="0" actId="680"/>
        <pc:sldMasterMkLst>
          <pc:docMk/>
          <pc:sldMasterMk cId="2826378630" sldId="2147483648"/>
        </pc:sldMasterMkLst>
        <pc:sldLayoutChg chg="add">
          <pc:chgData name="Piet R." userId="d5a61a8c4b1a1e6c" providerId="LiveId" clId="{069C6BB7-1499-4A3D-86AC-091008B7885A}" dt="2022-12-03T13:30:06.097" v="0" actId="680"/>
          <pc:sldLayoutMkLst>
            <pc:docMk/>
            <pc:sldMasterMk cId="2826378630" sldId="2147483648"/>
            <pc:sldLayoutMk cId="3837389461" sldId="2147483649"/>
          </pc:sldLayoutMkLst>
        </pc:sldLayoutChg>
      </pc:sldMasterChg>
    </pc:docChg>
  </pc:docChgLst>
  <pc:docChgLst>
    <pc:chgData name="Piet R." userId="d5a61a8c4b1a1e6c" providerId="LiveId" clId="{C708EAD4-EB8D-4667-B7C1-40C300BDB23C}"/>
    <pc:docChg chg="modSld">
      <pc:chgData name="Piet R." userId="d5a61a8c4b1a1e6c" providerId="LiveId" clId="{C708EAD4-EB8D-4667-B7C1-40C300BDB23C}" dt="2022-12-25T23:24:53.944" v="22" actId="207"/>
      <pc:docMkLst>
        <pc:docMk/>
      </pc:docMkLst>
      <pc:sldChg chg="modSp mod">
        <pc:chgData name="Piet R." userId="d5a61a8c4b1a1e6c" providerId="LiveId" clId="{C708EAD4-EB8D-4667-B7C1-40C300BDB23C}" dt="2022-12-25T23:24:53.944" v="22" actId="207"/>
        <pc:sldMkLst>
          <pc:docMk/>
          <pc:sldMk cId="3363793898" sldId="256"/>
        </pc:sldMkLst>
        <pc:spChg chg="mod">
          <ac:chgData name="Piet R." userId="d5a61a8c4b1a1e6c" providerId="LiveId" clId="{C708EAD4-EB8D-4667-B7C1-40C300BDB23C}" dt="2022-12-25T23:24:53.944" v="22" actId="207"/>
          <ac:spMkLst>
            <pc:docMk/>
            <pc:sldMk cId="3363793898" sldId="256"/>
            <ac:spMk id="6" creationId="{49B9353A-ADA8-405F-99B6-B67506CD4E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5081" y="499088"/>
            <a:ext cx="22950488" cy="1061708"/>
          </a:xfrm>
        </p:spPr>
        <p:txBody>
          <a:bodyPr anchor="b"/>
          <a:lstStyle>
            <a:lvl1pPr algn="ctr"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1601740"/>
            <a:ext cx="22950488" cy="736278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317" indent="0" algn="ctr">
              <a:buNone/>
              <a:defRPr sz="889"/>
            </a:lvl2pPr>
            <a:lvl3pPr marL="406634" indent="0" algn="ctr">
              <a:buNone/>
              <a:defRPr sz="800"/>
            </a:lvl3pPr>
            <a:lvl4pPr marL="609951" indent="0" algn="ctr">
              <a:buNone/>
              <a:defRPr sz="712"/>
            </a:lvl4pPr>
            <a:lvl5pPr marL="813267" indent="0" algn="ctr">
              <a:buNone/>
              <a:defRPr sz="712"/>
            </a:lvl5pPr>
            <a:lvl6pPr marL="1016584" indent="0" algn="ctr">
              <a:buNone/>
              <a:defRPr sz="712"/>
            </a:lvl6pPr>
            <a:lvl7pPr marL="1219901" indent="0" algn="ctr">
              <a:buNone/>
              <a:defRPr sz="712"/>
            </a:lvl7pPr>
            <a:lvl8pPr marL="1423218" indent="0" algn="ctr">
              <a:buNone/>
              <a:defRPr sz="712"/>
            </a:lvl8pPr>
            <a:lvl9pPr marL="1626535" indent="0" algn="ctr">
              <a:buNone/>
              <a:defRPr sz="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12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0" y="162362"/>
            <a:ext cx="6598265" cy="2584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5" y="162362"/>
            <a:ext cx="19412287" cy="2584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5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7" y="760280"/>
            <a:ext cx="26393061" cy="1268544"/>
          </a:xfrm>
        </p:spPr>
        <p:txBody>
          <a:bodyPr anchor="b"/>
          <a:lstStyle>
            <a:lvl1pPr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7" y="2040824"/>
            <a:ext cx="26393061" cy="667097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31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95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267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658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1990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321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6535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811811"/>
            <a:ext cx="13005276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811811"/>
            <a:ext cx="13005276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5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162363"/>
            <a:ext cx="26393061" cy="5894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2" y="747573"/>
            <a:ext cx="12945508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2" y="1113947"/>
            <a:ext cx="12945508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79" y="747573"/>
            <a:ext cx="13009262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79" y="1113947"/>
            <a:ext cx="13009262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4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57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203306"/>
            <a:ext cx="9869505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439084"/>
            <a:ext cx="15491579" cy="2167184"/>
          </a:xfrm>
        </p:spPr>
        <p:txBody>
          <a:bodyPr/>
          <a:lstStyle>
            <a:lvl1pPr>
              <a:defRPr sz="1423"/>
            </a:lvl1pPr>
            <a:lvl2pPr>
              <a:defRPr sz="1245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914876"/>
            <a:ext cx="9869505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48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2" y="203306"/>
            <a:ext cx="9869505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439084"/>
            <a:ext cx="15491579" cy="2167184"/>
          </a:xfrm>
        </p:spPr>
        <p:txBody>
          <a:bodyPr anchor="t"/>
          <a:lstStyle>
            <a:lvl1pPr marL="0" indent="0">
              <a:buNone/>
              <a:defRPr sz="1423"/>
            </a:lvl1pPr>
            <a:lvl2pPr marL="203317" indent="0">
              <a:buNone/>
              <a:defRPr sz="1245"/>
            </a:lvl2pPr>
            <a:lvl3pPr marL="406634" indent="0">
              <a:buNone/>
              <a:defRPr sz="1067"/>
            </a:lvl3pPr>
            <a:lvl4pPr marL="609951" indent="0">
              <a:buNone/>
              <a:defRPr sz="889"/>
            </a:lvl4pPr>
            <a:lvl5pPr marL="813267" indent="0">
              <a:buNone/>
              <a:defRPr sz="889"/>
            </a:lvl5pPr>
            <a:lvl6pPr marL="1016584" indent="0">
              <a:buNone/>
              <a:defRPr sz="889"/>
            </a:lvl6pPr>
            <a:lvl7pPr marL="1219901" indent="0">
              <a:buNone/>
              <a:defRPr sz="889"/>
            </a:lvl7pPr>
            <a:lvl8pPr marL="1423218" indent="0">
              <a:buNone/>
              <a:defRPr sz="889"/>
            </a:lvl8pPr>
            <a:lvl9pPr marL="1626535" indent="0">
              <a:buNone/>
              <a:defRPr sz="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2" y="914876"/>
            <a:ext cx="9869505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0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162363"/>
            <a:ext cx="26393061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811811"/>
            <a:ext cx="26393061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2826517"/>
            <a:ext cx="688514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2826517"/>
            <a:ext cx="10327719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2826517"/>
            <a:ext cx="688514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22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406634" rtl="0" eaLnBrk="1" latinLnBrk="0" hangingPunct="1">
        <a:lnSpc>
          <a:spcPct val="90000"/>
        </a:lnSpc>
        <a:spcBef>
          <a:spcPct val="0"/>
        </a:spcBef>
        <a:buNone/>
        <a:defRPr sz="1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658" indent="-101658" algn="l" defTabSz="40663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04975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8292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60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2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24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155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87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9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31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63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95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326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658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90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3218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535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CF2F75-2A5F-44EE-884F-F2A7F4C2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060293" cy="30602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9353A-ADA8-405F-99B6-B67506CD4EB7}"/>
              </a:ext>
            </a:extLst>
          </p:cNvPr>
          <p:cNvSpPr txBox="1"/>
          <p:nvPr/>
        </p:nvSpPr>
        <p:spPr>
          <a:xfrm>
            <a:off x="3117444" y="649476"/>
            <a:ext cx="27483206" cy="201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501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OMSI-Tools</a:t>
            </a:r>
            <a:r>
              <a:rPr lang="de-DE" sz="12501" b="1" dirty="0">
                <a:solidFill>
                  <a:srgbClr val="34397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		</a:t>
            </a:r>
            <a:r>
              <a:rPr lang="de-DE" sz="12501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Schnellstartanleitung</a:t>
            </a:r>
          </a:p>
        </p:txBody>
      </p:sp>
    </p:spTree>
    <p:extLst>
      <p:ext uri="{BB962C8B-B14F-4D97-AF65-F5344CB8AC3E}">
        <p14:creationId xmlns:p14="http://schemas.microsoft.com/office/powerpoint/2010/main" val="3363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1</cp:revision>
  <dcterms:created xsi:type="dcterms:W3CDTF">2022-12-03T13:30:01Z</dcterms:created>
  <dcterms:modified xsi:type="dcterms:W3CDTF">2022-12-25T23:24:56Z</dcterms:modified>
</cp:coreProperties>
</file>