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30600650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96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8AFF"/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20" y="1902"/>
      </p:cViewPr>
      <p:guideLst>
        <p:guide orient="horz" pos="961"/>
        <p:guide pos="96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308A495C-14FA-4395-A08C-1DD6C0A4BB0B}"/>
    <pc:docChg chg="undo custSel modSld modMainMaster">
      <pc:chgData name="Piet R." userId="d5a61a8c4b1a1e6c" providerId="LiveId" clId="{308A495C-14FA-4395-A08C-1DD6C0A4BB0B}" dt="2022-12-25T23:25:16.861" v="117" actId="207"/>
      <pc:docMkLst>
        <pc:docMk/>
      </pc:docMkLst>
      <pc:sldChg chg="modSp mod">
        <pc:chgData name="Piet R." userId="d5a61a8c4b1a1e6c" providerId="LiveId" clId="{308A495C-14FA-4395-A08C-1DD6C0A4BB0B}" dt="2022-12-25T23:25:16.861" v="117" actId="207"/>
        <pc:sldMkLst>
          <pc:docMk/>
          <pc:sldMk cId="3363793898" sldId="256"/>
        </pc:sldMkLst>
        <pc:spChg chg="mod">
          <ac:chgData name="Piet R." userId="d5a61a8c4b1a1e6c" providerId="LiveId" clId="{308A495C-14FA-4395-A08C-1DD6C0A4BB0B}" dt="2022-12-25T23:25:16.861" v="117" actId="207"/>
          <ac:spMkLst>
            <pc:docMk/>
            <pc:sldMk cId="3363793898" sldId="256"/>
            <ac:spMk id="6" creationId="{49B9353A-ADA8-405F-99B6-B67506CD4EB7}"/>
          </ac:spMkLst>
        </pc:spChg>
        <pc:picChg chg="mod">
          <ac:chgData name="Piet R." userId="d5a61a8c4b1a1e6c" providerId="LiveId" clId="{308A495C-14FA-4395-A08C-1DD6C0A4BB0B}" dt="2022-12-25T23:12:30.664" v="113" actId="14100"/>
          <ac:picMkLst>
            <pc:docMk/>
            <pc:sldMk cId="3363793898" sldId="256"/>
            <ac:picMk id="5" creationId="{DCCF2F75-2A5F-44EE-884F-F2A7F4C226C7}"/>
          </ac:picMkLst>
        </pc:picChg>
      </pc:sldChg>
      <pc:sldMasterChg chg="modSp modSldLayout">
        <pc:chgData name="Piet R." userId="d5a61a8c4b1a1e6c" providerId="LiveId" clId="{308A495C-14FA-4395-A08C-1DD6C0A4BB0B}" dt="2022-12-25T23:11:16.648" v="0"/>
        <pc:sldMasterMkLst>
          <pc:docMk/>
          <pc:sldMasterMk cId="1692767427" sldId="2147483650"/>
        </pc:sldMasterMkLst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2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3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4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5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6" creationId="{00000000-0000-0000-0000-000000000000}"/>
          </ac:spMkLst>
        </pc:sp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3349558861" sldId="2147483651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349558861" sldId="2147483651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349558861" sldId="2147483651"/>
              <ac:spMk id="3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190269264" sldId="2147483653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90269264" sldId="2147483653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90269264" sldId="2147483653"/>
              <ac:spMk id="3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2862865859" sldId="2147483654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2862865859" sldId="2147483654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2862865859" sldId="2147483654"/>
              <ac:spMk id="4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3412309386" sldId="2147483655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4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5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6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956224019" sldId="2147483658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956224019" sldId="2147483658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956224019" sldId="2147483658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956224019" sldId="2147483658"/>
              <ac:spMk id="4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3152744562" sldId="2147483659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152744562" sldId="2147483659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152744562" sldId="2147483659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152744562" sldId="2147483659"/>
              <ac:spMk id="4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1892888541" sldId="2147483661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892888541" sldId="2147483661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892888541" sldId="2147483661"/>
              <ac:spMk id="3" creationId="{00000000-0000-0000-0000-000000000000}"/>
            </ac:spMkLst>
          </pc:spChg>
        </pc:sldLayoutChg>
      </pc:sldMasterChg>
    </pc:docChg>
  </pc:docChgLst>
  <pc:docChgLst>
    <pc:chgData name="Piet R." userId="d5a61a8c4b1a1e6c" providerId="LiveId" clId="{069C6BB7-1499-4A3D-86AC-091008B7885A}"/>
    <pc:docChg chg="undo custSel addSld modSld">
      <pc:chgData name="Piet R." userId="d5a61a8c4b1a1e6c" providerId="LiveId" clId="{069C6BB7-1499-4A3D-86AC-091008B7885A}" dt="2022-12-03T13:48:08.429" v="85" actId="255"/>
      <pc:docMkLst>
        <pc:docMk/>
      </pc:docMkLst>
      <pc:sldChg chg="addSp delSp modSp new mod">
        <pc:chgData name="Piet R." userId="d5a61a8c4b1a1e6c" providerId="LiveId" clId="{069C6BB7-1499-4A3D-86AC-091008B7885A}" dt="2022-12-03T13:48:08.429" v="85" actId="255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48:08.429" v="85" actId="255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47:56.874" v="83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81" y="499088"/>
            <a:ext cx="22950488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601740"/>
            <a:ext cx="22950488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0" y="162362"/>
            <a:ext cx="6598265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5" y="162362"/>
            <a:ext cx="1941228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5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7" y="760280"/>
            <a:ext cx="26393061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7" y="2040824"/>
            <a:ext cx="26393061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811811"/>
            <a:ext cx="13005276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811811"/>
            <a:ext cx="13005276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62363"/>
            <a:ext cx="26393061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2" y="747573"/>
            <a:ext cx="12945508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2" y="1113947"/>
            <a:ext cx="12945508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79" y="747573"/>
            <a:ext cx="13009262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1113947"/>
            <a:ext cx="13009262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4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203306"/>
            <a:ext cx="9869505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439084"/>
            <a:ext cx="15491579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914876"/>
            <a:ext cx="9869505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203306"/>
            <a:ext cx="9869505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439084"/>
            <a:ext cx="15491579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914876"/>
            <a:ext cx="9869505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62363"/>
            <a:ext cx="26393061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811811"/>
            <a:ext cx="26393061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2826517"/>
            <a:ext cx="688514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2826517"/>
            <a:ext cx="10327719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2826517"/>
            <a:ext cx="688514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649476"/>
            <a:ext cx="27483206" cy="20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1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  <a:r>
              <a:rPr lang="de-DE" sz="12501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		</a:t>
            </a:r>
            <a:r>
              <a:rPr lang="de-DE" sz="12501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Quickstart Guide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2022-12-25T23:25:18Z</dcterms:modified>
</cp:coreProperties>
</file>