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12193588" cy="304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1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008AFF"/>
    <a:srgbClr val="343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857" y="1641"/>
      </p:cViewPr>
      <p:guideLst>
        <p:guide orient="horz" pos="9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 R." userId="d5a61a8c4b1a1e6c" providerId="LiveId" clId="{977426CC-4A6C-47CE-A8CA-F4368466D585}"/>
    <pc:docChg chg="undo custSel modSld">
      <pc:chgData name="Piet R." userId="d5a61a8c4b1a1e6c" providerId="LiveId" clId="{977426CC-4A6C-47CE-A8CA-F4368466D585}" dt="2022-12-03T13:45:21.521" v="227" actId="165"/>
      <pc:docMkLst>
        <pc:docMk/>
      </pc:docMkLst>
      <pc:sldChg chg="addSp delSp modSp mod">
        <pc:chgData name="Piet R." userId="d5a61a8c4b1a1e6c" providerId="LiveId" clId="{977426CC-4A6C-47CE-A8CA-F4368466D585}" dt="2022-12-03T13:45:21.521" v="227" actId="165"/>
        <pc:sldMkLst>
          <pc:docMk/>
          <pc:sldMk cId="3363793898" sldId="256"/>
        </pc:sldMkLst>
        <pc:spChg chg="add mod topLvl">
          <ac:chgData name="Piet R." userId="d5a61a8c4b1a1e6c" providerId="LiveId" clId="{977426CC-4A6C-47CE-A8CA-F4368466D585}" dt="2022-12-03T13:45:21.521" v="227" actId="165"/>
          <ac:spMkLst>
            <pc:docMk/>
            <pc:sldMk cId="3363793898" sldId="256"/>
            <ac:spMk id="4" creationId="{EF40C7D3-5F24-48ED-B417-CA3254D864BB}"/>
          </ac:spMkLst>
        </pc:spChg>
        <pc:spChg chg="mod">
          <ac:chgData name="Piet R." userId="d5a61a8c4b1a1e6c" providerId="LiveId" clId="{977426CC-4A6C-47CE-A8CA-F4368466D585}" dt="2022-12-03T13:43:01.292" v="226" actId="1035"/>
          <ac:spMkLst>
            <pc:docMk/>
            <pc:sldMk cId="3363793898" sldId="256"/>
            <ac:spMk id="6" creationId="{49B9353A-ADA8-405F-99B6-B67506CD4EB7}"/>
          </ac:spMkLst>
        </pc:spChg>
        <pc:spChg chg="add mod topLvl">
          <ac:chgData name="Piet R." userId="d5a61a8c4b1a1e6c" providerId="LiveId" clId="{977426CC-4A6C-47CE-A8CA-F4368466D585}" dt="2022-12-03T13:45:21.521" v="227" actId="165"/>
          <ac:spMkLst>
            <pc:docMk/>
            <pc:sldMk cId="3363793898" sldId="256"/>
            <ac:spMk id="7" creationId="{6A8B9C31-6771-4864-919E-7D5534589030}"/>
          </ac:spMkLst>
        </pc:spChg>
        <pc:grpChg chg="add del mod">
          <ac:chgData name="Piet R." userId="d5a61a8c4b1a1e6c" providerId="LiveId" clId="{977426CC-4A6C-47CE-A8CA-F4368466D585}" dt="2022-12-03T13:45:21.521" v="227" actId="165"/>
          <ac:grpSpMkLst>
            <pc:docMk/>
            <pc:sldMk cId="3363793898" sldId="256"/>
            <ac:grpSpMk id="2" creationId="{EF74904A-E855-4B9F-882F-5552A1D1A8B4}"/>
          </ac:grpSpMkLst>
        </pc:grpChg>
      </pc:sldChg>
    </pc:docChg>
  </pc:docChgLst>
  <pc:docChgLst>
    <pc:chgData name="Piet R." userId="d5a61a8c4b1a1e6c" providerId="LiveId" clId="{069C6BB7-1499-4A3D-86AC-091008B7885A}"/>
    <pc:docChg chg="custSel addSld modSld">
      <pc:chgData name="Piet R." userId="d5a61a8c4b1a1e6c" providerId="LiveId" clId="{069C6BB7-1499-4A3D-86AC-091008B7885A}" dt="2022-12-03T13:36:08.167" v="79" actId="113"/>
      <pc:docMkLst>
        <pc:docMk/>
      </pc:docMkLst>
      <pc:sldChg chg="addSp delSp modSp new mod">
        <pc:chgData name="Piet R." userId="d5a61a8c4b1a1e6c" providerId="LiveId" clId="{069C6BB7-1499-4A3D-86AC-091008B7885A}" dt="2022-12-03T13:36:08.167" v="79" actId="113"/>
        <pc:sldMkLst>
          <pc:docMk/>
          <pc:sldMk cId="3363793898" sldId="256"/>
        </pc:sldMkLst>
        <pc:spChg chg="del">
          <ac:chgData name="Piet R." userId="d5a61a8c4b1a1e6c" providerId="LiveId" clId="{069C6BB7-1499-4A3D-86AC-091008B7885A}" dt="2022-12-03T13:30:12.992" v="1" actId="478"/>
          <ac:spMkLst>
            <pc:docMk/>
            <pc:sldMk cId="3363793898" sldId="256"/>
            <ac:spMk id="2" creationId="{4BED71A2-7A80-4B4E-8B28-A39C85430AB3}"/>
          </ac:spMkLst>
        </pc:spChg>
        <pc:spChg chg="del">
          <ac:chgData name="Piet R." userId="d5a61a8c4b1a1e6c" providerId="LiveId" clId="{069C6BB7-1499-4A3D-86AC-091008B7885A}" dt="2022-12-03T13:30:12.992" v="1" actId="478"/>
          <ac:spMkLst>
            <pc:docMk/>
            <pc:sldMk cId="3363793898" sldId="256"/>
            <ac:spMk id="3" creationId="{CCA7A3FC-CC9F-43B5-9576-9D7376622D8D}"/>
          </ac:spMkLst>
        </pc:spChg>
        <pc:spChg chg="add mod">
          <ac:chgData name="Piet R." userId="d5a61a8c4b1a1e6c" providerId="LiveId" clId="{069C6BB7-1499-4A3D-86AC-091008B7885A}" dt="2022-12-03T13:36:08.167" v="79" actId="113"/>
          <ac:spMkLst>
            <pc:docMk/>
            <pc:sldMk cId="3363793898" sldId="256"/>
            <ac:spMk id="6" creationId="{49B9353A-ADA8-405F-99B6-B67506CD4EB7}"/>
          </ac:spMkLst>
        </pc:spChg>
        <pc:picChg chg="add mod">
          <ac:chgData name="Piet R." userId="d5a61a8c4b1a1e6c" providerId="LiveId" clId="{069C6BB7-1499-4A3D-86AC-091008B7885A}" dt="2022-12-03T13:31:12.187" v="10" actId="14100"/>
          <ac:picMkLst>
            <pc:docMk/>
            <pc:sldMk cId="3363793898" sldId="256"/>
            <ac:picMk id="5" creationId="{DCCF2F75-2A5F-44EE-884F-F2A7F4C226C7}"/>
          </ac:picMkLst>
        </pc:picChg>
        <pc:picChg chg="add del mod">
          <ac:chgData name="Piet R." userId="d5a61a8c4b1a1e6c" providerId="LiveId" clId="{069C6BB7-1499-4A3D-86AC-091008B7885A}" dt="2022-12-03T13:35:17.614" v="70" actId="478"/>
          <ac:picMkLst>
            <pc:docMk/>
            <pc:sldMk cId="3363793898" sldId="256"/>
            <ac:picMk id="1026" creationId="{61375D11-B94A-4F05-B021-EE0FCE039AE6}"/>
          </ac:picMkLst>
        </pc:picChg>
      </pc:sldChg>
      <pc:sldMasterChg chg="addSldLayout">
        <pc:chgData name="Piet R." userId="d5a61a8c4b1a1e6c" providerId="LiveId" clId="{069C6BB7-1499-4A3D-86AC-091008B7885A}" dt="2022-12-03T13:30:06.097" v="0" actId="680"/>
        <pc:sldMasterMkLst>
          <pc:docMk/>
          <pc:sldMasterMk cId="2826378630" sldId="2147483648"/>
        </pc:sldMasterMkLst>
        <pc:sldLayoutChg chg="add">
          <pc:chgData name="Piet R." userId="d5a61a8c4b1a1e6c" providerId="LiveId" clId="{069C6BB7-1499-4A3D-86AC-091008B7885A}" dt="2022-12-03T13:30:06.097" v="0" actId="680"/>
          <pc:sldLayoutMkLst>
            <pc:docMk/>
            <pc:sldMasterMk cId="2826378630" sldId="2147483648"/>
            <pc:sldLayoutMk cId="383738946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199" y="499088"/>
            <a:ext cx="9145191" cy="1061708"/>
          </a:xfrm>
        </p:spPr>
        <p:txBody>
          <a:bodyPr anchor="b"/>
          <a:lstStyle>
            <a:lvl1pPr algn="ctr">
              <a:defRPr sz="26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1601740"/>
            <a:ext cx="9145191" cy="736278"/>
          </a:xfrm>
        </p:spPr>
        <p:txBody>
          <a:bodyPr/>
          <a:lstStyle>
            <a:lvl1pPr marL="0" indent="0" algn="ctr">
              <a:buNone/>
              <a:defRPr sz="1067"/>
            </a:lvl1pPr>
            <a:lvl2pPr marL="203317" indent="0" algn="ctr">
              <a:buNone/>
              <a:defRPr sz="889"/>
            </a:lvl2pPr>
            <a:lvl3pPr marL="406634" indent="0" algn="ctr">
              <a:buNone/>
              <a:defRPr sz="800"/>
            </a:lvl3pPr>
            <a:lvl4pPr marL="609951" indent="0" algn="ctr">
              <a:buNone/>
              <a:defRPr sz="712"/>
            </a:lvl4pPr>
            <a:lvl5pPr marL="813267" indent="0" algn="ctr">
              <a:buNone/>
              <a:defRPr sz="712"/>
            </a:lvl5pPr>
            <a:lvl6pPr marL="1016584" indent="0" algn="ctr">
              <a:buNone/>
              <a:defRPr sz="712"/>
            </a:lvl6pPr>
            <a:lvl7pPr marL="1219901" indent="0" algn="ctr">
              <a:buNone/>
              <a:defRPr sz="712"/>
            </a:lvl7pPr>
            <a:lvl8pPr marL="1423218" indent="0" algn="ctr">
              <a:buNone/>
              <a:defRPr sz="712"/>
            </a:lvl8pPr>
            <a:lvl9pPr marL="1626535" indent="0" algn="ctr">
              <a:buNone/>
              <a:defRPr sz="71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5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6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162362"/>
            <a:ext cx="2629242" cy="258438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09" y="162362"/>
            <a:ext cx="7735307" cy="258438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8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8" y="760280"/>
            <a:ext cx="10516970" cy="1268544"/>
          </a:xfrm>
        </p:spPr>
        <p:txBody>
          <a:bodyPr anchor="b"/>
          <a:lstStyle>
            <a:lvl1pPr>
              <a:defRPr sz="26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8" y="2040824"/>
            <a:ext cx="10516970" cy="667097"/>
          </a:xfrm>
        </p:spPr>
        <p:txBody>
          <a:bodyPr/>
          <a:lstStyle>
            <a:lvl1pPr marL="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1pPr>
            <a:lvl2pPr marL="20331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2pPr>
            <a:lvl3pPr marL="40663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09951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4pPr>
            <a:lvl5pPr marL="813267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5pPr>
            <a:lvl6pPr marL="1016584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6pPr>
            <a:lvl7pPr marL="1219901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7pPr>
            <a:lvl8pPr marL="1423218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8pPr>
            <a:lvl9pPr marL="1626535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811811"/>
            <a:ext cx="5182275" cy="19349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811811"/>
            <a:ext cx="5182275" cy="19349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6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62363"/>
            <a:ext cx="10516970" cy="58944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8" y="747573"/>
            <a:ext cx="5158459" cy="366374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317" indent="0">
              <a:buNone/>
              <a:defRPr sz="889" b="1"/>
            </a:lvl2pPr>
            <a:lvl3pPr marL="406634" indent="0">
              <a:buNone/>
              <a:defRPr sz="800" b="1"/>
            </a:lvl3pPr>
            <a:lvl4pPr marL="609951" indent="0">
              <a:buNone/>
              <a:defRPr sz="712" b="1"/>
            </a:lvl4pPr>
            <a:lvl5pPr marL="813267" indent="0">
              <a:buNone/>
              <a:defRPr sz="712" b="1"/>
            </a:lvl5pPr>
            <a:lvl6pPr marL="1016584" indent="0">
              <a:buNone/>
              <a:defRPr sz="712" b="1"/>
            </a:lvl6pPr>
            <a:lvl7pPr marL="1219901" indent="0">
              <a:buNone/>
              <a:defRPr sz="712" b="1"/>
            </a:lvl7pPr>
            <a:lvl8pPr marL="1423218" indent="0">
              <a:buNone/>
              <a:defRPr sz="712" b="1"/>
            </a:lvl8pPr>
            <a:lvl9pPr marL="1626535" indent="0">
              <a:buNone/>
              <a:defRPr sz="7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8" y="1113947"/>
            <a:ext cx="5158459" cy="163844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4" y="747573"/>
            <a:ext cx="5183863" cy="366374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317" indent="0">
              <a:buNone/>
              <a:defRPr sz="889" b="1"/>
            </a:lvl2pPr>
            <a:lvl3pPr marL="406634" indent="0">
              <a:buNone/>
              <a:defRPr sz="800" b="1"/>
            </a:lvl3pPr>
            <a:lvl4pPr marL="609951" indent="0">
              <a:buNone/>
              <a:defRPr sz="712" b="1"/>
            </a:lvl4pPr>
            <a:lvl5pPr marL="813267" indent="0">
              <a:buNone/>
              <a:defRPr sz="712" b="1"/>
            </a:lvl5pPr>
            <a:lvl6pPr marL="1016584" indent="0">
              <a:buNone/>
              <a:defRPr sz="712" b="1"/>
            </a:lvl6pPr>
            <a:lvl7pPr marL="1219901" indent="0">
              <a:buNone/>
              <a:defRPr sz="712" b="1"/>
            </a:lvl7pPr>
            <a:lvl8pPr marL="1423218" indent="0">
              <a:buNone/>
              <a:defRPr sz="712" b="1"/>
            </a:lvl8pPr>
            <a:lvl9pPr marL="1626535" indent="0">
              <a:buNone/>
              <a:defRPr sz="7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4" y="1113947"/>
            <a:ext cx="5183863" cy="163844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0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5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8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8" y="203306"/>
            <a:ext cx="3932749" cy="711571"/>
          </a:xfrm>
        </p:spPr>
        <p:txBody>
          <a:bodyPr anchor="b"/>
          <a:lstStyle>
            <a:lvl1pPr>
              <a:defRPr sz="142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439084"/>
            <a:ext cx="6173004" cy="2167184"/>
          </a:xfrm>
        </p:spPr>
        <p:txBody>
          <a:bodyPr/>
          <a:lstStyle>
            <a:lvl1pPr>
              <a:defRPr sz="1423"/>
            </a:lvl1pPr>
            <a:lvl2pPr>
              <a:defRPr sz="1245"/>
            </a:lvl2pPr>
            <a:lvl3pPr>
              <a:defRPr sz="1067"/>
            </a:lvl3pPr>
            <a:lvl4pPr>
              <a:defRPr sz="889"/>
            </a:lvl4pPr>
            <a:lvl5pPr>
              <a:defRPr sz="889"/>
            </a:lvl5pPr>
            <a:lvl6pPr>
              <a:defRPr sz="889"/>
            </a:lvl6pPr>
            <a:lvl7pPr>
              <a:defRPr sz="889"/>
            </a:lvl7pPr>
            <a:lvl8pPr>
              <a:defRPr sz="889"/>
            </a:lvl8pPr>
            <a:lvl9pPr>
              <a:defRPr sz="88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8" y="914876"/>
            <a:ext cx="3932749" cy="1694922"/>
          </a:xfrm>
        </p:spPr>
        <p:txBody>
          <a:bodyPr/>
          <a:lstStyle>
            <a:lvl1pPr marL="0" indent="0">
              <a:buNone/>
              <a:defRPr sz="712"/>
            </a:lvl1pPr>
            <a:lvl2pPr marL="203317" indent="0">
              <a:buNone/>
              <a:defRPr sz="623"/>
            </a:lvl2pPr>
            <a:lvl3pPr marL="406634" indent="0">
              <a:buNone/>
              <a:defRPr sz="534"/>
            </a:lvl3pPr>
            <a:lvl4pPr marL="609951" indent="0">
              <a:buNone/>
              <a:defRPr sz="445"/>
            </a:lvl4pPr>
            <a:lvl5pPr marL="813267" indent="0">
              <a:buNone/>
              <a:defRPr sz="445"/>
            </a:lvl5pPr>
            <a:lvl6pPr marL="1016584" indent="0">
              <a:buNone/>
              <a:defRPr sz="445"/>
            </a:lvl6pPr>
            <a:lvl7pPr marL="1219901" indent="0">
              <a:buNone/>
              <a:defRPr sz="445"/>
            </a:lvl7pPr>
            <a:lvl8pPr marL="1423218" indent="0">
              <a:buNone/>
              <a:defRPr sz="445"/>
            </a:lvl8pPr>
            <a:lvl9pPr marL="1626535" indent="0">
              <a:buNone/>
              <a:defRPr sz="4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2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8" y="203306"/>
            <a:ext cx="3932749" cy="711571"/>
          </a:xfrm>
        </p:spPr>
        <p:txBody>
          <a:bodyPr anchor="b"/>
          <a:lstStyle>
            <a:lvl1pPr>
              <a:defRPr sz="142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439084"/>
            <a:ext cx="6173004" cy="2167184"/>
          </a:xfrm>
        </p:spPr>
        <p:txBody>
          <a:bodyPr anchor="t"/>
          <a:lstStyle>
            <a:lvl1pPr marL="0" indent="0">
              <a:buNone/>
              <a:defRPr sz="1423"/>
            </a:lvl1pPr>
            <a:lvl2pPr marL="203317" indent="0">
              <a:buNone/>
              <a:defRPr sz="1245"/>
            </a:lvl2pPr>
            <a:lvl3pPr marL="406634" indent="0">
              <a:buNone/>
              <a:defRPr sz="1067"/>
            </a:lvl3pPr>
            <a:lvl4pPr marL="609951" indent="0">
              <a:buNone/>
              <a:defRPr sz="889"/>
            </a:lvl4pPr>
            <a:lvl5pPr marL="813267" indent="0">
              <a:buNone/>
              <a:defRPr sz="889"/>
            </a:lvl5pPr>
            <a:lvl6pPr marL="1016584" indent="0">
              <a:buNone/>
              <a:defRPr sz="889"/>
            </a:lvl6pPr>
            <a:lvl7pPr marL="1219901" indent="0">
              <a:buNone/>
              <a:defRPr sz="889"/>
            </a:lvl7pPr>
            <a:lvl8pPr marL="1423218" indent="0">
              <a:buNone/>
              <a:defRPr sz="889"/>
            </a:lvl8pPr>
            <a:lvl9pPr marL="1626535" indent="0">
              <a:buNone/>
              <a:defRPr sz="88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8" y="914876"/>
            <a:ext cx="3932749" cy="1694922"/>
          </a:xfrm>
        </p:spPr>
        <p:txBody>
          <a:bodyPr/>
          <a:lstStyle>
            <a:lvl1pPr marL="0" indent="0">
              <a:buNone/>
              <a:defRPr sz="712"/>
            </a:lvl1pPr>
            <a:lvl2pPr marL="203317" indent="0">
              <a:buNone/>
              <a:defRPr sz="623"/>
            </a:lvl2pPr>
            <a:lvl3pPr marL="406634" indent="0">
              <a:buNone/>
              <a:defRPr sz="534"/>
            </a:lvl3pPr>
            <a:lvl4pPr marL="609951" indent="0">
              <a:buNone/>
              <a:defRPr sz="445"/>
            </a:lvl4pPr>
            <a:lvl5pPr marL="813267" indent="0">
              <a:buNone/>
              <a:defRPr sz="445"/>
            </a:lvl5pPr>
            <a:lvl6pPr marL="1016584" indent="0">
              <a:buNone/>
              <a:defRPr sz="445"/>
            </a:lvl6pPr>
            <a:lvl7pPr marL="1219901" indent="0">
              <a:buNone/>
              <a:defRPr sz="445"/>
            </a:lvl7pPr>
            <a:lvl8pPr marL="1423218" indent="0">
              <a:buNone/>
              <a:defRPr sz="445"/>
            </a:lvl8pPr>
            <a:lvl9pPr marL="1626535" indent="0">
              <a:buNone/>
              <a:defRPr sz="4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4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162363"/>
            <a:ext cx="10516970" cy="58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811811"/>
            <a:ext cx="10516970" cy="1934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2826517"/>
            <a:ext cx="2743557" cy="162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2826517"/>
            <a:ext cx="4115336" cy="162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2826517"/>
            <a:ext cx="2743557" cy="162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6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406634" rtl="0" eaLnBrk="1" latinLnBrk="0" hangingPunct="1">
        <a:lnSpc>
          <a:spcPct val="90000"/>
        </a:lnSpc>
        <a:spcBef>
          <a:spcPct val="0"/>
        </a:spcBef>
        <a:buNone/>
        <a:defRPr sz="19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658" indent="-101658" algn="l" defTabSz="406634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245" kern="1200">
          <a:solidFill>
            <a:schemeClr val="tx1"/>
          </a:solidFill>
          <a:latin typeface="+mn-lt"/>
          <a:ea typeface="+mn-ea"/>
          <a:cs typeface="+mn-cs"/>
        </a:defRPr>
      </a:lvl1pPr>
      <a:lvl2pPr marL="304975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08292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711609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926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8243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1559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24876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193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317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6634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9951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13267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16584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19901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23218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6535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CCF2F75-2A5F-44EE-884F-F2A7F4C22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-11300"/>
            <a:ext cx="3060293" cy="306029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9B9353A-ADA8-405F-99B6-B67506CD4EB7}"/>
              </a:ext>
            </a:extLst>
          </p:cNvPr>
          <p:cNvSpPr txBox="1"/>
          <p:nvPr/>
        </p:nvSpPr>
        <p:spPr>
          <a:xfrm>
            <a:off x="3117444" y="179031"/>
            <a:ext cx="907614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500" b="1" dirty="0">
                <a:solidFill>
                  <a:srgbClr val="34397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OMSI-Tools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F40C7D3-5F24-48ED-B417-CA3254D864BB}"/>
              </a:ext>
            </a:extLst>
          </p:cNvPr>
          <p:cNvSpPr txBox="1"/>
          <p:nvPr/>
        </p:nvSpPr>
        <p:spPr>
          <a:xfrm>
            <a:off x="3117446" y="1925049"/>
            <a:ext cx="2979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rgbClr val="008AF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		❯❯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A8B9C31-6771-4864-919E-7D5534589030}"/>
              </a:ext>
            </a:extLst>
          </p:cNvPr>
          <p:cNvSpPr txBox="1"/>
          <p:nvPr/>
        </p:nvSpPr>
        <p:spPr>
          <a:xfrm>
            <a:off x="4758677" y="1925048"/>
            <a:ext cx="7434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i="1" dirty="0">
                <a:solidFill>
                  <a:srgbClr val="008AF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1.1.0-lite</a:t>
            </a:r>
          </a:p>
        </p:txBody>
      </p:sp>
    </p:spTree>
    <p:extLst>
      <p:ext uri="{BB962C8B-B14F-4D97-AF65-F5344CB8AC3E}">
        <p14:creationId xmlns:p14="http://schemas.microsoft.com/office/powerpoint/2010/main" val="336379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Office PowerPoint</Application>
  <PresentationFormat>Benutzerdefiniert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Piet R.</dc:creator>
  <cp:lastModifiedBy>Piet R.</cp:lastModifiedBy>
  <cp:revision>1</cp:revision>
  <dcterms:created xsi:type="dcterms:W3CDTF">2022-12-03T13:30:01Z</dcterms:created>
  <dcterms:modified xsi:type="dcterms:W3CDTF">2022-12-03T13:45:56Z</dcterms:modified>
</cp:coreProperties>
</file>