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Karumbi" charset="1" panose="02000603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0829" y="-9411135"/>
            <a:ext cx="25920930" cy="25438760"/>
            <a:chOff x="0" y="0"/>
            <a:chExt cx="34561240" cy="3391834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836701" y="16957943"/>
              <a:ext cx="2162936" cy="216293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62573" y="12632071"/>
              <a:ext cx="2162936" cy="2162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673765" y="19120879"/>
              <a:ext cx="2162936" cy="2162936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999637" y="14795007"/>
              <a:ext cx="2162936" cy="2162936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347893" y="23446751"/>
              <a:ext cx="2162936" cy="2162936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10829" y="21283815"/>
              <a:ext cx="2162936" cy="2162936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184957" y="25609687"/>
              <a:ext cx="2162936" cy="2162936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118922" y="19300355"/>
              <a:ext cx="2162936" cy="2162936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444794" y="14974483"/>
              <a:ext cx="2162936" cy="2162936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955986" y="21463291"/>
              <a:ext cx="2162936" cy="2162936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281858" y="17137419"/>
              <a:ext cx="2162936" cy="2162936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630114" y="25789163"/>
              <a:ext cx="2162936" cy="2162936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793050" y="23626227"/>
              <a:ext cx="2162936" cy="2162936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467178" y="27952099"/>
              <a:ext cx="2162936" cy="2162936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8072432" y="4325872"/>
              <a:ext cx="2162936" cy="2162936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2398304" y="0"/>
              <a:ext cx="2162936" cy="2162936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5909496" y="6488808"/>
              <a:ext cx="2162936" cy="2162936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0235368" y="2162936"/>
              <a:ext cx="2162936" cy="2162936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583624" y="10814680"/>
              <a:ext cx="2162936" cy="2162936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746560" y="8651744"/>
              <a:ext cx="2162936" cy="216293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420688" y="12977616"/>
              <a:ext cx="2162936" cy="2162936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214978" y="13281200"/>
              <a:ext cx="2162936" cy="2162936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540850" y="8955328"/>
              <a:ext cx="2162936" cy="2162936"/>
            </a:xfrm>
            <a:prstGeom prst="rect">
              <a:avLst/>
            </a:prstGeom>
          </p:spPr>
        </p:pic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052041" y="15444136"/>
              <a:ext cx="2162936" cy="2162936"/>
            </a:xfrm>
            <a:prstGeom prst="rect">
              <a:avLst/>
            </a:prstGeom>
          </p:spPr>
        </p:pic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377914" y="11118264"/>
              <a:ext cx="2162936" cy="2162936"/>
            </a:xfrm>
            <a:prstGeom prst="rect">
              <a:avLst/>
            </a:prstGeom>
          </p:spPr>
        </p:pic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726169" y="19770008"/>
              <a:ext cx="2162936" cy="2162936"/>
            </a:xfrm>
            <a:prstGeom prst="rect">
              <a:avLst/>
            </a:prstGeom>
          </p:spPr>
        </p:pic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889105" y="17607072"/>
              <a:ext cx="2162936" cy="2162936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563233" y="21932944"/>
              <a:ext cx="2162936" cy="2162936"/>
            </a:xfrm>
            <a:prstGeom prst="rect">
              <a:avLst/>
            </a:prstGeom>
          </p:spPr>
        </p:pic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651744" y="15923756"/>
              <a:ext cx="2162936" cy="2162936"/>
            </a:xfrm>
            <a:prstGeom prst="rect">
              <a:avLst/>
            </a:prstGeom>
          </p:spPr>
        </p:pic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77616" y="11597884"/>
              <a:ext cx="2162936" cy="2162936"/>
            </a:xfrm>
            <a:prstGeom prst="rect">
              <a:avLst/>
            </a:prstGeom>
          </p:spPr>
        </p:pic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88808" y="18086692"/>
              <a:ext cx="2162936" cy="2162936"/>
            </a:xfrm>
            <a:prstGeom prst="rect">
              <a:avLst/>
            </a:prstGeom>
          </p:spPr>
        </p:pic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814680" y="13760820"/>
              <a:ext cx="2162936" cy="2162936"/>
            </a:xfrm>
            <a:prstGeom prst="rect">
              <a:avLst/>
            </a:prstGeom>
          </p:spPr>
        </p:pic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62936" y="22412564"/>
              <a:ext cx="2162936" cy="2162936"/>
            </a:xfrm>
            <a:prstGeom prst="rect">
              <a:avLst/>
            </a:prstGeom>
          </p:spPr>
        </p:pic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25872" y="20249628"/>
              <a:ext cx="2162936" cy="2162936"/>
            </a:xfrm>
            <a:prstGeom prst="rect">
              <a:avLst/>
            </a:prstGeom>
          </p:spPr>
        </p:pic>
        <p:pic>
          <p:nvPicPr>
            <p:cNvPr name="Picture 37" id="37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4575500"/>
              <a:ext cx="2162936" cy="2162936"/>
            </a:xfrm>
            <a:prstGeom prst="rect">
              <a:avLst/>
            </a:prstGeom>
          </p:spPr>
        </p:pic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811929" y="9387667"/>
              <a:ext cx="2162936" cy="2162936"/>
            </a:xfrm>
            <a:prstGeom prst="rect">
              <a:avLst/>
            </a:prstGeom>
          </p:spPr>
        </p:pic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137801" y="5061795"/>
              <a:ext cx="2162936" cy="2162936"/>
            </a:xfrm>
            <a:prstGeom prst="rect">
              <a:avLst/>
            </a:prstGeom>
          </p:spPr>
        </p:pic>
        <p:pic>
          <p:nvPicPr>
            <p:cNvPr name="Picture 40" id="4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648993" y="11550603"/>
              <a:ext cx="2162936" cy="2162936"/>
            </a:xfrm>
            <a:prstGeom prst="rect">
              <a:avLst/>
            </a:prstGeom>
          </p:spPr>
        </p:pic>
        <p:pic>
          <p:nvPicPr>
            <p:cNvPr name="Picture 41" id="41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74865" y="7224731"/>
              <a:ext cx="2162936" cy="2162936"/>
            </a:xfrm>
            <a:prstGeom prst="rect">
              <a:avLst/>
            </a:prstGeom>
          </p:spPr>
        </p:pic>
        <p:pic>
          <p:nvPicPr>
            <p:cNvPr name="Picture 42" id="42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23121" y="15876475"/>
              <a:ext cx="2162936" cy="2162936"/>
            </a:xfrm>
            <a:prstGeom prst="rect">
              <a:avLst/>
            </a:prstGeom>
          </p:spPr>
        </p:pic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86057" y="13713539"/>
              <a:ext cx="2162936" cy="2162936"/>
            </a:xfrm>
            <a:prstGeom prst="rect">
              <a:avLst/>
            </a:prstGeom>
          </p:spPr>
        </p:pic>
        <p:pic>
          <p:nvPicPr>
            <p:cNvPr name="Picture 44" id="44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60184" y="18039411"/>
              <a:ext cx="2162936" cy="2162936"/>
            </a:xfrm>
            <a:prstGeom prst="rect">
              <a:avLst/>
            </a:prstGeom>
          </p:spPr>
        </p:pic>
        <p:pic>
          <p:nvPicPr>
            <p:cNvPr name="Picture 45" id="4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94578" y="12022840"/>
              <a:ext cx="2162936" cy="2162936"/>
            </a:xfrm>
            <a:prstGeom prst="rect">
              <a:avLst/>
            </a:prstGeom>
          </p:spPr>
        </p:pic>
        <p:pic>
          <p:nvPicPr>
            <p:cNvPr name="Picture 46" id="4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31641" y="14185776"/>
              <a:ext cx="2162936" cy="2162936"/>
            </a:xfrm>
            <a:prstGeom prst="rect">
              <a:avLst/>
            </a:prstGeom>
          </p:spPr>
        </p:pic>
        <p:pic>
          <p:nvPicPr>
            <p:cNvPr name="Picture 47" id="47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8705" y="16348712"/>
              <a:ext cx="2162936" cy="2162936"/>
            </a:xfrm>
            <a:prstGeom prst="rect">
              <a:avLst/>
            </a:prstGeom>
          </p:spPr>
        </p:pic>
        <p:pic>
          <p:nvPicPr>
            <p:cNvPr name="Picture 48" id="4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690107" y="23103667"/>
              <a:ext cx="2162936" cy="2162936"/>
            </a:xfrm>
            <a:prstGeom prst="rect">
              <a:avLst/>
            </a:prstGeom>
          </p:spPr>
        </p:pic>
        <p:pic>
          <p:nvPicPr>
            <p:cNvPr name="Picture 49" id="4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015979" y="18777795"/>
              <a:ext cx="2162936" cy="2162936"/>
            </a:xfrm>
            <a:prstGeom prst="rect">
              <a:avLst/>
            </a:prstGeom>
          </p:spPr>
        </p:pic>
        <p:pic>
          <p:nvPicPr>
            <p:cNvPr name="Picture 50" id="5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27171" y="25266603"/>
              <a:ext cx="2162936" cy="2162936"/>
            </a:xfrm>
            <a:prstGeom prst="rect">
              <a:avLst/>
            </a:prstGeom>
          </p:spPr>
        </p:pic>
        <p:pic>
          <p:nvPicPr>
            <p:cNvPr name="Picture 51" id="51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853043" y="20940731"/>
              <a:ext cx="2162936" cy="2162936"/>
            </a:xfrm>
            <a:prstGeom prst="rect">
              <a:avLst/>
            </a:prstGeom>
          </p:spPr>
        </p:pic>
        <p:pic>
          <p:nvPicPr>
            <p:cNvPr name="Picture 52" id="52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201299" y="29592475"/>
              <a:ext cx="2162936" cy="2162936"/>
            </a:xfrm>
            <a:prstGeom prst="rect">
              <a:avLst/>
            </a:prstGeom>
          </p:spPr>
        </p:pic>
        <p:pic>
          <p:nvPicPr>
            <p:cNvPr name="Picture 53" id="53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364235" y="27429539"/>
              <a:ext cx="2162936" cy="2162936"/>
            </a:xfrm>
            <a:prstGeom prst="rect">
              <a:avLst/>
            </a:prstGeom>
          </p:spPr>
        </p:pic>
        <p:pic>
          <p:nvPicPr>
            <p:cNvPr name="Picture 54" id="54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9038363" y="31755411"/>
              <a:ext cx="2162936" cy="2162936"/>
            </a:xfrm>
            <a:prstGeom prst="rect">
              <a:avLst/>
            </a:prstGeom>
          </p:spPr>
        </p:pic>
        <p:pic>
          <p:nvPicPr>
            <p:cNvPr name="Picture 55" id="5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213462" y="20851476"/>
              <a:ext cx="2162936" cy="2162936"/>
            </a:xfrm>
            <a:prstGeom prst="rect">
              <a:avLst/>
            </a:prstGeom>
          </p:spPr>
        </p:pic>
        <p:pic>
          <p:nvPicPr>
            <p:cNvPr name="Picture 56" id="5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8539334" y="16525604"/>
              <a:ext cx="2162936" cy="2162936"/>
            </a:xfrm>
            <a:prstGeom prst="rect">
              <a:avLst/>
            </a:prstGeom>
          </p:spPr>
        </p:pic>
        <p:pic>
          <p:nvPicPr>
            <p:cNvPr name="Picture 57" id="5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050526" y="23014412"/>
              <a:ext cx="2162936" cy="2162936"/>
            </a:xfrm>
            <a:prstGeom prst="rect">
              <a:avLst/>
            </a:prstGeom>
          </p:spPr>
        </p:pic>
        <p:pic>
          <p:nvPicPr>
            <p:cNvPr name="Picture 58" id="58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6376398" y="18688540"/>
              <a:ext cx="2162936" cy="2162936"/>
            </a:xfrm>
            <a:prstGeom prst="rect">
              <a:avLst/>
            </a:prstGeom>
          </p:spPr>
        </p:pic>
        <p:pic>
          <p:nvPicPr>
            <p:cNvPr name="Picture 59" id="59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724653" y="27340284"/>
              <a:ext cx="2162936" cy="2162936"/>
            </a:xfrm>
            <a:prstGeom prst="rect">
              <a:avLst/>
            </a:prstGeom>
          </p:spPr>
        </p:pic>
        <p:pic>
          <p:nvPicPr>
            <p:cNvPr name="Picture 60" id="60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887590" y="25177348"/>
              <a:ext cx="2162936" cy="2162936"/>
            </a:xfrm>
            <a:prstGeom prst="rect">
              <a:avLst/>
            </a:prstGeom>
          </p:spPr>
        </p:pic>
        <p:pic>
          <p:nvPicPr>
            <p:cNvPr name="Picture 61" id="61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61717" y="29503220"/>
              <a:ext cx="2162936" cy="2162936"/>
            </a:xfrm>
            <a:prstGeom prst="rect">
              <a:avLst/>
            </a:prstGeom>
          </p:spPr>
        </p:pic>
        <p:pic>
          <p:nvPicPr>
            <p:cNvPr name="Picture 62" id="6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94578" y="24095880"/>
              <a:ext cx="2162936" cy="2162936"/>
            </a:xfrm>
            <a:prstGeom prst="rect">
              <a:avLst/>
            </a:prstGeom>
          </p:spPr>
        </p:pic>
        <p:pic>
          <p:nvPicPr>
            <p:cNvPr name="Picture 63" id="63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78915" y="16614859"/>
              <a:ext cx="2162936" cy="2162936"/>
            </a:xfrm>
            <a:prstGeom prst="rect">
              <a:avLst/>
            </a:prstGeom>
          </p:spPr>
        </p:pic>
        <p:pic>
          <p:nvPicPr>
            <p:cNvPr name="Picture 64" id="64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78915" y="24745726"/>
              <a:ext cx="2162936" cy="2162936"/>
            </a:xfrm>
            <a:prstGeom prst="rect">
              <a:avLst/>
            </a:prstGeom>
          </p:spPr>
        </p:pic>
      </p:grpSp>
      <p:pic>
        <p:nvPicPr>
          <p:cNvPr name="Picture 65" id="6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02057" y="1548278"/>
            <a:ext cx="1622202" cy="1622202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02057" y="7756535"/>
            <a:ext cx="1622202" cy="1622202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622202" y="0"/>
            <a:ext cx="1622202" cy="1622202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54679" y="9985229"/>
            <a:ext cx="1622202" cy="1622202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36937" y="-952667"/>
            <a:ext cx="1622202" cy="1622202"/>
          </a:xfrm>
          <a:prstGeom prst="rect">
            <a:avLst/>
          </a:prstGeom>
        </p:spPr>
      </p:pic>
      <p:grpSp>
        <p:nvGrpSpPr>
          <p:cNvPr name="Group 70" id="70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71" id="71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34902"/>
              </a:srgbClr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73" id="73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5286375" y="0"/>
            <a:ext cx="771525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9217" y="610868"/>
            <a:ext cx="8329566" cy="1624265"/>
            <a:chOff x="0" y="0"/>
            <a:chExt cx="11106087" cy="216568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106087" cy="2165687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700543" y="-44574"/>
              <a:ext cx="9705001" cy="2019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380"/>
                </a:lnSpc>
                <a:spcBef>
                  <a:spcPct val="0"/>
                </a:spcBef>
              </a:pPr>
              <a:r>
                <a:rPr lang="en-US" sz="6700">
                  <a:solidFill>
                    <a:srgbClr val="6D2A17"/>
                  </a:solidFill>
                  <a:latin typeface="Glacial Indifference Bold Italics"/>
                </a:rPr>
                <a:t>Quem somos nós?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40257" y="350451"/>
            <a:ext cx="438710" cy="40760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91275" y="1015399"/>
            <a:ext cx="438710" cy="40760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59075" y="1491516"/>
            <a:ext cx="438710" cy="40760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02307" y="1491516"/>
            <a:ext cx="438710" cy="40760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27765" y="-57150"/>
            <a:ext cx="438710" cy="40760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962294"/>
            <a:ext cx="978315" cy="97831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749596" y="3044878"/>
            <a:ext cx="10674655" cy="89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3"/>
              </a:lnSpc>
              <a:spcBef>
                <a:spcPct val="0"/>
              </a:spcBef>
            </a:pPr>
            <a:r>
              <a:rPr lang="en-US" sz="3759" spc="-93">
                <a:solidFill>
                  <a:srgbClr val="6D2A17"/>
                </a:solidFill>
                <a:latin typeface="Glacial Indifference"/>
              </a:rPr>
              <a:t>A "Doces Sonhos" se trata de uma pequena loja de donuts e café.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49596" y="4687893"/>
            <a:ext cx="11623654" cy="89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3"/>
              </a:lnSpc>
              <a:spcBef>
                <a:spcPct val="0"/>
              </a:spcBef>
            </a:pPr>
            <a:r>
              <a:rPr lang="en-US" sz="3759" spc="-93">
                <a:solidFill>
                  <a:srgbClr val="6D2A17"/>
                </a:solidFill>
                <a:latin typeface="Glacial Indifference"/>
              </a:rPr>
              <a:t>A ideia nasceu da cabeça de quatros amigos da faculdade que decidiram abrir um negócio juntos.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9596" y="6351383"/>
            <a:ext cx="11623654" cy="132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3"/>
              </a:lnSpc>
              <a:spcBef>
                <a:spcPct val="0"/>
              </a:spcBef>
            </a:pPr>
            <a:r>
              <a:rPr lang="en-US" sz="3759" spc="-93">
                <a:solidFill>
                  <a:srgbClr val="6D2A17"/>
                </a:solidFill>
                <a:latin typeface="Glacial Indifference"/>
              </a:rPr>
              <a:t>Para facilitar o processo de recebimento de pedidos, controle de gastos e divulgação foi necessário pedir ajuda com a criação de um site e aplicativo.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5745" y="6466254"/>
            <a:ext cx="438710" cy="40760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1042" y="6347033"/>
            <a:ext cx="978315" cy="978315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11599"/>
            <a:ext cx="438710" cy="40760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083" y="4138075"/>
            <a:ext cx="438710" cy="40760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80912" y="-102215"/>
            <a:ext cx="438710" cy="40760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021020" y="3592681"/>
            <a:ext cx="438710" cy="40760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20590" y="8646898"/>
            <a:ext cx="438710" cy="40760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1017" y="9054499"/>
            <a:ext cx="438710" cy="40760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97785" y="4879570"/>
            <a:ext cx="438710" cy="40760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37589" y="9946074"/>
            <a:ext cx="438710" cy="40760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9627" y="9879399"/>
            <a:ext cx="438710" cy="40760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1042" y="4654342"/>
            <a:ext cx="978315" cy="978315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1042" y="8039723"/>
            <a:ext cx="978315" cy="978315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2749596" y="8144498"/>
            <a:ext cx="11623654" cy="89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3"/>
              </a:lnSpc>
              <a:spcBef>
                <a:spcPct val="0"/>
              </a:spcBef>
            </a:pPr>
            <a:r>
              <a:rPr lang="en-US" sz="3759" spc="-93">
                <a:solidFill>
                  <a:srgbClr val="6D2A17"/>
                </a:solidFill>
                <a:latin typeface="Glacial Indifference"/>
              </a:rPr>
              <a:t>O desenvolvimento do aplicativo e site tem previsão para ficar pronto de 4 semanas.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66891" y="1086984"/>
            <a:ext cx="7411805" cy="1529302"/>
            <a:chOff x="0" y="0"/>
            <a:chExt cx="9882406" cy="203906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746" t="0" r="2746" b="0"/>
            <a:stretch>
              <a:fillRect/>
            </a:stretch>
          </p:blipFill>
          <p:spPr>
            <a:xfrm flipH="false" flipV="false" rot="0">
              <a:off x="0" y="0"/>
              <a:ext cx="9882406" cy="2039069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700543" y="-44574"/>
              <a:ext cx="8481319" cy="1892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380"/>
                </a:lnSpc>
                <a:spcBef>
                  <a:spcPct val="0"/>
                </a:spcBef>
              </a:pPr>
              <a:r>
                <a:rPr lang="en-US" sz="6700">
                  <a:solidFill>
                    <a:srgbClr val="6D2A17"/>
                  </a:solidFill>
                  <a:latin typeface="Glacial Indifference Bold Italics"/>
                </a:rPr>
                <a:t>Nosso cardápio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47455" y="3134365"/>
            <a:ext cx="5850676" cy="585067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6675" y="2532502"/>
            <a:ext cx="438710" cy="40760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91275" y="1015399"/>
            <a:ext cx="438710" cy="40760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59075" y="1491516"/>
            <a:ext cx="438710" cy="40760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9983" y="-57150"/>
            <a:ext cx="438710" cy="40760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27765" y="-57150"/>
            <a:ext cx="438710" cy="40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5525750" y="7289747"/>
            <a:ext cx="438710" cy="40760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9067800" y="8806849"/>
            <a:ext cx="438710" cy="40760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0" y="8330733"/>
            <a:ext cx="438710" cy="40760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279092" y="9879399"/>
            <a:ext cx="438710" cy="40760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4031310" y="9879399"/>
            <a:ext cx="438710" cy="40760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9941" y="1079784"/>
            <a:ext cx="438710" cy="40760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083" y="4138075"/>
            <a:ext cx="438710" cy="40760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5745" y="6466254"/>
            <a:ext cx="438710" cy="40760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80912" y="-102215"/>
            <a:ext cx="438710" cy="40760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021020" y="3592681"/>
            <a:ext cx="438710" cy="40760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20590" y="8646898"/>
            <a:ext cx="438710" cy="40760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1017" y="9054499"/>
            <a:ext cx="438710" cy="40760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25031" y="1283585"/>
            <a:ext cx="438710" cy="40760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37589" y="9946074"/>
            <a:ext cx="438710" cy="40760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9627" y="9879399"/>
            <a:ext cx="438710" cy="407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F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9941" y="1079784"/>
            <a:ext cx="438710" cy="407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083" y="4138075"/>
            <a:ext cx="438710" cy="40760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5745" y="6466254"/>
            <a:ext cx="438710" cy="40760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80912" y="-102215"/>
            <a:ext cx="438710" cy="40760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021020" y="3592681"/>
            <a:ext cx="438710" cy="40760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20590" y="8646898"/>
            <a:ext cx="438710" cy="40760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1017" y="9054499"/>
            <a:ext cx="438710" cy="40760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25031" y="1283585"/>
            <a:ext cx="438710" cy="40760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46491" y="6375963"/>
            <a:ext cx="438710" cy="40760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37589" y="9946074"/>
            <a:ext cx="438710" cy="40760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9627" y="9879399"/>
            <a:ext cx="438710" cy="407601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5574163" y="538484"/>
            <a:ext cx="7139674" cy="2305403"/>
            <a:chOff x="0" y="0"/>
            <a:chExt cx="9519566" cy="3073871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86849"/>
              <a:ext cx="9519566" cy="1856315"/>
            </a:xfrm>
            <a:prstGeom prst="rect">
              <a:avLst/>
            </a:prstGeom>
          </p:spPr>
        </p:pic>
        <p:sp>
          <p:nvSpPr>
            <p:cNvPr name="TextBox 15" id="15"/>
            <p:cNvSpPr txBox="true"/>
            <p:nvPr/>
          </p:nvSpPr>
          <p:spPr>
            <a:xfrm rot="0">
              <a:off x="2925538" y="860117"/>
              <a:ext cx="3763420" cy="1572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379"/>
                </a:lnSpc>
                <a:spcBef>
                  <a:spcPct val="0"/>
                </a:spcBef>
              </a:pPr>
              <a:r>
                <a:rPr lang="en-US" sz="6699">
                  <a:solidFill>
                    <a:srgbClr val="6D2A17"/>
                  </a:solidFill>
                  <a:latin typeface="Glacial Indifference Bold Italics"/>
                </a:rPr>
                <a:t>Custos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181303" y="3796482"/>
            <a:ext cx="13925395" cy="3481908"/>
            <a:chOff x="0" y="0"/>
            <a:chExt cx="18567193" cy="464254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0251598" cy="796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6"/>
                </a:lnSpc>
              </a:pPr>
              <a:r>
                <a:rPr lang="en-US" sz="3930" spc="204">
                  <a:solidFill>
                    <a:srgbClr val="6D2A17"/>
                  </a:solidFill>
                  <a:latin typeface="Glacial Indifference Bold"/>
                </a:rPr>
                <a:t>ITEM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223337"/>
              <a:ext cx="10251598" cy="3419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Custos fixos</a:t>
              </a:r>
            </a:p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Pagamento de funcionários (mensal)</a:t>
              </a:r>
            </a:p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Desenvolvimento do aplicativo</a:t>
              </a:r>
            </a:p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Desenvolvimento do site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1180377" y="-9525"/>
              <a:ext cx="7386816" cy="796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6"/>
                </a:lnSpc>
              </a:pPr>
              <a:r>
                <a:rPr lang="en-US" sz="3930" spc="204">
                  <a:solidFill>
                    <a:srgbClr val="6D2A17"/>
                  </a:solidFill>
                  <a:latin typeface="Glacial Indifference Bold"/>
                </a:rPr>
                <a:t>PREÇO APROXIMADO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1180377" y="1160410"/>
              <a:ext cx="4595544" cy="3419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R$25.000,00</a:t>
              </a:r>
            </a:p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R$8.300,00</a:t>
              </a:r>
            </a:p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R$2.500,00</a:t>
              </a:r>
            </a:p>
            <a:p>
              <a:pPr algn="l">
                <a:lnSpc>
                  <a:spcPts val="5113"/>
                </a:lnSpc>
              </a:pPr>
              <a:r>
                <a:rPr lang="en-US" sz="3759">
                  <a:solidFill>
                    <a:srgbClr val="6D2A17"/>
                  </a:solidFill>
                  <a:latin typeface="Glacial Indifference"/>
                </a:rPr>
                <a:t>R$2.300,00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078" y="1086984"/>
            <a:ext cx="10323430" cy="1869769"/>
            <a:chOff x="0" y="0"/>
            <a:chExt cx="13764574" cy="249302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3559" r="0" b="3559"/>
            <a:stretch>
              <a:fillRect/>
            </a:stretch>
          </p:blipFill>
          <p:spPr>
            <a:xfrm flipH="false" flipV="false" rot="0">
              <a:off x="0" y="0"/>
              <a:ext cx="13764574" cy="2493025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700543" y="-44574"/>
              <a:ext cx="12363487" cy="2346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380"/>
                </a:lnSpc>
                <a:spcBef>
                  <a:spcPct val="0"/>
                </a:spcBef>
              </a:pPr>
              <a:r>
                <a:rPr lang="en-US" sz="6700">
                  <a:solidFill>
                    <a:srgbClr val="6D2A17"/>
                  </a:solidFill>
                  <a:latin typeface="Glacial Indifference Bold"/>
                </a:rPr>
                <a:t>Ferramentas utilizadas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2328684" y="4026102"/>
            <a:ext cx="7298783" cy="410967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073154" y="5333184"/>
            <a:ext cx="1468320" cy="149551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5399021" y="4832747"/>
            <a:ext cx="2496384" cy="249638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577776" y="4657374"/>
            <a:ext cx="5056503" cy="284713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5284232"/>
            <a:ext cx="1468320" cy="149551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5303474" y="4985063"/>
            <a:ext cx="3078526" cy="209385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00348" y="5333184"/>
            <a:ext cx="1468320" cy="149551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9941" y="1079784"/>
            <a:ext cx="438710" cy="40760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083" y="4138075"/>
            <a:ext cx="438710" cy="40760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35244" y="2848469"/>
            <a:ext cx="438710" cy="40760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80912" y="-102215"/>
            <a:ext cx="438710" cy="40760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021020" y="3592681"/>
            <a:ext cx="438710" cy="40760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20590" y="8646898"/>
            <a:ext cx="438710" cy="40760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1017" y="9054499"/>
            <a:ext cx="438710" cy="40760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25031" y="1283585"/>
            <a:ext cx="438710" cy="40760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37589" y="9946074"/>
            <a:ext cx="438710" cy="40760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9627" y="9879399"/>
            <a:ext cx="438710" cy="40760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50318" y="2293505"/>
            <a:ext cx="438710" cy="40760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49888" y="7347723"/>
            <a:ext cx="438710" cy="40760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29685" y="7755324"/>
            <a:ext cx="438710" cy="40760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54329" y="-15591"/>
            <a:ext cx="438710" cy="407601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66887" y="8646898"/>
            <a:ext cx="438710" cy="4076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B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75220" y="-9022352"/>
            <a:ext cx="25920930" cy="25438760"/>
            <a:chOff x="0" y="0"/>
            <a:chExt cx="34561240" cy="3391834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836701" y="16957943"/>
              <a:ext cx="2162936" cy="216293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62573" y="12632071"/>
              <a:ext cx="2162936" cy="2162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673765" y="19120879"/>
              <a:ext cx="2162936" cy="2162936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999637" y="14795007"/>
              <a:ext cx="2162936" cy="2162936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347893" y="23446751"/>
              <a:ext cx="2162936" cy="2162936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10829" y="21283815"/>
              <a:ext cx="2162936" cy="2162936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184957" y="25609687"/>
              <a:ext cx="2162936" cy="2162936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118922" y="19300355"/>
              <a:ext cx="2162936" cy="2162936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444794" y="14974483"/>
              <a:ext cx="2162936" cy="2162936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955986" y="21463291"/>
              <a:ext cx="2162936" cy="2162936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281858" y="17137419"/>
              <a:ext cx="2162936" cy="2162936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630114" y="25789163"/>
              <a:ext cx="2162936" cy="2162936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793050" y="23626227"/>
              <a:ext cx="2162936" cy="2162936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467178" y="27952099"/>
              <a:ext cx="2162936" cy="2162936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8072432" y="4325872"/>
              <a:ext cx="2162936" cy="2162936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2398304" y="0"/>
              <a:ext cx="2162936" cy="2162936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5909496" y="6488808"/>
              <a:ext cx="2162936" cy="2162936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0235368" y="2162936"/>
              <a:ext cx="2162936" cy="2162936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583624" y="10814680"/>
              <a:ext cx="2162936" cy="2162936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746560" y="8651744"/>
              <a:ext cx="2162936" cy="216293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420688" y="12977616"/>
              <a:ext cx="2162936" cy="2162936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214978" y="13281200"/>
              <a:ext cx="2162936" cy="2162936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540850" y="8955328"/>
              <a:ext cx="2162936" cy="2162936"/>
            </a:xfrm>
            <a:prstGeom prst="rect">
              <a:avLst/>
            </a:prstGeom>
          </p:spPr>
        </p:pic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052041" y="15444136"/>
              <a:ext cx="2162936" cy="2162936"/>
            </a:xfrm>
            <a:prstGeom prst="rect">
              <a:avLst/>
            </a:prstGeom>
          </p:spPr>
        </p:pic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377914" y="11118264"/>
              <a:ext cx="2162936" cy="2162936"/>
            </a:xfrm>
            <a:prstGeom prst="rect">
              <a:avLst/>
            </a:prstGeom>
          </p:spPr>
        </p:pic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726169" y="19770008"/>
              <a:ext cx="2162936" cy="2162936"/>
            </a:xfrm>
            <a:prstGeom prst="rect">
              <a:avLst/>
            </a:prstGeom>
          </p:spPr>
        </p:pic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889105" y="17607072"/>
              <a:ext cx="2162936" cy="2162936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563233" y="21932944"/>
              <a:ext cx="2162936" cy="2162936"/>
            </a:xfrm>
            <a:prstGeom prst="rect">
              <a:avLst/>
            </a:prstGeom>
          </p:spPr>
        </p:pic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651744" y="15923756"/>
              <a:ext cx="2162936" cy="2162936"/>
            </a:xfrm>
            <a:prstGeom prst="rect">
              <a:avLst/>
            </a:prstGeom>
          </p:spPr>
        </p:pic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77616" y="11597884"/>
              <a:ext cx="2162936" cy="2162936"/>
            </a:xfrm>
            <a:prstGeom prst="rect">
              <a:avLst/>
            </a:prstGeom>
          </p:spPr>
        </p:pic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88808" y="18086692"/>
              <a:ext cx="2162936" cy="2162936"/>
            </a:xfrm>
            <a:prstGeom prst="rect">
              <a:avLst/>
            </a:prstGeom>
          </p:spPr>
        </p:pic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814680" y="13760820"/>
              <a:ext cx="2162936" cy="2162936"/>
            </a:xfrm>
            <a:prstGeom prst="rect">
              <a:avLst/>
            </a:prstGeom>
          </p:spPr>
        </p:pic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62936" y="22412564"/>
              <a:ext cx="2162936" cy="2162936"/>
            </a:xfrm>
            <a:prstGeom prst="rect">
              <a:avLst/>
            </a:prstGeom>
          </p:spPr>
        </p:pic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25872" y="20249628"/>
              <a:ext cx="2162936" cy="2162936"/>
            </a:xfrm>
            <a:prstGeom prst="rect">
              <a:avLst/>
            </a:prstGeom>
          </p:spPr>
        </p:pic>
        <p:pic>
          <p:nvPicPr>
            <p:cNvPr name="Picture 37" id="37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4575500"/>
              <a:ext cx="2162936" cy="2162936"/>
            </a:xfrm>
            <a:prstGeom prst="rect">
              <a:avLst/>
            </a:prstGeom>
          </p:spPr>
        </p:pic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811929" y="9387667"/>
              <a:ext cx="2162936" cy="2162936"/>
            </a:xfrm>
            <a:prstGeom prst="rect">
              <a:avLst/>
            </a:prstGeom>
          </p:spPr>
        </p:pic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137801" y="5061795"/>
              <a:ext cx="2162936" cy="2162936"/>
            </a:xfrm>
            <a:prstGeom prst="rect">
              <a:avLst/>
            </a:prstGeom>
          </p:spPr>
        </p:pic>
        <p:pic>
          <p:nvPicPr>
            <p:cNvPr name="Picture 40" id="4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648993" y="11550603"/>
              <a:ext cx="2162936" cy="2162936"/>
            </a:xfrm>
            <a:prstGeom prst="rect">
              <a:avLst/>
            </a:prstGeom>
          </p:spPr>
        </p:pic>
        <p:pic>
          <p:nvPicPr>
            <p:cNvPr name="Picture 41" id="41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74865" y="7224731"/>
              <a:ext cx="2162936" cy="2162936"/>
            </a:xfrm>
            <a:prstGeom prst="rect">
              <a:avLst/>
            </a:prstGeom>
          </p:spPr>
        </p:pic>
        <p:pic>
          <p:nvPicPr>
            <p:cNvPr name="Picture 42" id="42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23121" y="15876475"/>
              <a:ext cx="2162936" cy="2162936"/>
            </a:xfrm>
            <a:prstGeom prst="rect">
              <a:avLst/>
            </a:prstGeom>
          </p:spPr>
        </p:pic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86057" y="13713539"/>
              <a:ext cx="2162936" cy="2162936"/>
            </a:xfrm>
            <a:prstGeom prst="rect">
              <a:avLst/>
            </a:prstGeom>
          </p:spPr>
        </p:pic>
        <p:pic>
          <p:nvPicPr>
            <p:cNvPr name="Picture 44" id="44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60184" y="18039411"/>
              <a:ext cx="2162936" cy="2162936"/>
            </a:xfrm>
            <a:prstGeom prst="rect">
              <a:avLst/>
            </a:prstGeom>
          </p:spPr>
        </p:pic>
        <p:pic>
          <p:nvPicPr>
            <p:cNvPr name="Picture 45" id="4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94578" y="12022840"/>
              <a:ext cx="2162936" cy="2162936"/>
            </a:xfrm>
            <a:prstGeom prst="rect">
              <a:avLst/>
            </a:prstGeom>
          </p:spPr>
        </p:pic>
        <p:pic>
          <p:nvPicPr>
            <p:cNvPr name="Picture 46" id="4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31641" y="14185776"/>
              <a:ext cx="2162936" cy="2162936"/>
            </a:xfrm>
            <a:prstGeom prst="rect">
              <a:avLst/>
            </a:prstGeom>
          </p:spPr>
        </p:pic>
        <p:pic>
          <p:nvPicPr>
            <p:cNvPr name="Picture 47" id="47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8705" y="16348712"/>
              <a:ext cx="2162936" cy="2162936"/>
            </a:xfrm>
            <a:prstGeom prst="rect">
              <a:avLst/>
            </a:prstGeom>
          </p:spPr>
        </p:pic>
        <p:pic>
          <p:nvPicPr>
            <p:cNvPr name="Picture 48" id="4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690107" y="23103667"/>
              <a:ext cx="2162936" cy="2162936"/>
            </a:xfrm>
            <a:prstGeom prst="rect">
              <a:avLst/>
            </a:prstGeom>
          </p:spPr>
        </p:pic>
        <p:pic>
          <p:nvPicPr>
            <p:cNvPr name="Picture 49" id="4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015979" y="18777795"/>
              <a:ext cx="2162936" cy="2162936"/>
            </a:xfrm>
            <a:prstGeom prst="rect">
              <a:avLst/>
            </a:prstGeom>
          </p:spPr>
        </p:pic>
        <p:pic>
          <p:nvPicPr>
            <p:cNvPr name="Picture 50" id="5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27171" y="25266603"/>
              <a:ext cx="2162936" cy="2162936"/>
            </a:xfrm>
            <a:prstGeom prst="rect">
              <a:avLst/>
            </a:prstGeom>
          </p:spPr>
        </p:pic>
        <p:pic>
          <p:nvPicPr>
            <p:cNvPr name="Picture 51" id="51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853043" y="20940731"/>
              <a:ext cx="2162936" cy="2162936"/>
            </a:xfrm>
            <a:prstGeom prst="rect">
              <a:avLst/>
            </a:prstGeom>
          </p:spPr>
        </p:pic>
        <p:pic>
          <p:nvPicPr>
            <p:cNvPr name="Picture 52" id="52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201299" y="29592475"/>
              <a:ext cx="2162936" cy="2162936"/>
            </a:xfrm>
            <a:prstGeom prst="rect">
              <a:avLst/>
            </a:prstGeom>
          </p:spPr>
        </p:pic>
        <p:pic>
          <p:nvPicPr>
            <p:cNvPr name="Picture 53" id="53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364235" y="27429539"/>
              <a:ext cx="2162936" cy="2162936"/>
            </a:xfrm>
            <a:prstGeom prst="rect">
              <a:avLst/>
            </a:prstGeom>
          </p:spPr>
        </p:pic>
        <p:pic>
          <p:nvPicPr>
            <p:cNvPr name="Picture 54" id="54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9038363" y="31755411"/>
              <a:ext cx="2162936" cy="2162936"/>
            </a:xfrm>
            <a:prstGeom prst="rect">
              <a:avLst/>
            </a:prstGeom>
          </p:spPr>
        </p:pic>
        <p:pic>
          <p:nvPicPr>
            <p:cNvPr name="Picture 55" id="5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213462" y="20851476"/>
              <a:ext cx="2162936" cy="2162936"/>
            </a:xfrm>
            <a:prstGeom prst="rect">
              <a:avLst/>
            </a:prstGeom>
          </p:spPr>
        </p:pic>
        <p:pic>
          <p:nvPicPr>
            <p:cNvPr name="Picture 56" id="5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8539334" y="16525604"/>
              <a:ext cx="2162936" cy="2162936"/>
            </a:xfrm>
            <a:prstGeom prst="rect">
              <a:avLst/>
            </a:prstGeom>
          </p:spPr>
        </p:pic>
        <p:pic>
          <p:nvPicPr>
            <p:cNvPr name="Picture 57" id="5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050526" y="23014412"/>
              <a:ext cx="2162936" cy="2162936"/>
            </a:xfrm>
            <a:prstGeom prst="rect">
              <a:avLst/>
            </a:prstGeom>
          </p:spPr>
        </p:pic>
        <p:pic>
          <p:nvPicPr>
            <p:cNvPr name="Picture 58" id="58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6376398" y="18688540"/>
              <a:ext cx="2162936" cy="2162936"/>
            </a:xfrm>
            <a:prstGeom prst="rect">
              <a:avLst/>
            </a:prstGeom>
          </p:spPr>
        </p:pic>
        <p:pic>
          <p:nvPicPr>
            <p:cNvPr name="Picture 59" id="59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724653" y="27340284"/>
              <a:ext cx="2162936" cy="2162936"/>
            </a:xfrm>
            <a:prstGeom prst="rect">
              <a:avLst/>
            </a:prstGeom>
          </p:spPr>
        </p:pic>
        <p:pic>
          <p:nvPicPr>
            <p:cNvPr name="Picture 60" id="60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887590" y="25177348"/>
              <a:ext cx="2162936" cy="2162936"/>
            </a:xfrm>
            <a:prstGeom prst="rect">
              <a:avLst/>
            </a:prstGeom>
          </p:spPr>
        </p:pic>
        <p:pic>
          <p:nvPicPr>
            <p:cNvPr name="Picture 61" id="61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61717" y="29503220"/>
              <a:ext cx="2162936" cy="2162936"/>
            </a:xfrm>
            <a:prstGeom prst="rect">
              <a:avLst/>
            </a:prstGeom>
          </p:spPr>
        </p:pic>
        <p:pic>
          <p:nvPicPr>
            <p:cNvPr name="Picture 62" id="6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94578" y="24095880"/>
              <a:ext cx="2162936" cy="2162936"/>
            </a:xfrm>
            <a:prstGeom prst="rect">
              <a:avLst/>
            </a:prstGeom>
          </p:spPr>
        </p:pic>
        <p:pic>
          <p:nvPicPr>
            <p:cNvPr name="Picture 63" id="63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78915" y="16614859"/>
              <a:ext cx="2162936" cy="2162936"/>
            </a:xfrm>
            <a:prstGeom prst="rect">
              <a:avLst/>
            </a:prstGeom>
          </p:spPr>
        </p:pic>
        <p:pic>
          <p:nvPicPr>
            <p:cNvPr name="Picture 64" id="64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78915" y="24745726"/>
              <a:ext cx="2162936" cy="2162936"/>
            </a:xfrm>
            <a:prstGeom prst="rect">
              <a:avLst/>
            </a:prstGeom>
          </p:spPr>
        </p:pic>
      </p:grpSp>
      <p:pic>
        <p:nvPicPr>
          <p:cNvPr name="Picture 65" id="6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02057" y="1548278"/>
            <a:ext cx="1622202" cy="1622202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02057" y="7756535"/>
            <a:ext cx="1622202" cy="1622202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622202" y="0"/>
            <a:ext cx="1622202" cy="1622202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54679" y="9985229"/>
            <a:ext cx="1622202" cy="1622202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36937" y="-952667"/>
            <a:ext cx="1622202" cy="1622202"/>
          </a:xfrm>
          <a:prstGeom prst="rect">
            <a:avLst/>
          </a:prstGeom>
        </p:spPr>
      </p:pic>
      <p:grpSp>
        <p:nvGrpSpPr>
          <p:cNvPr name="Group 70" id="70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71" id="71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53725"/>
              </a:srgbClr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73" id="7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00741" y="2825115"/>
            <a:ext cx="4360921" cy="4586055"/>
          </a:xfrm>
          <a:prstGeom prst="rect">
            <a:avLst/>
          </a:prstGeom>
        </p:spPr>
      </p:pic>
      <p:sp>
        <p:nvSpPr>
          <p:cNvPr name="TextBox 74" id="74"/>
          <p:cNvSpPr txBox="true"/>
          <p:nvPr/>
        </p:nvSpPr>
        <p:spPr>
          <a:xfrm rot="0">
            <a:off x="1789747" y="3168015"/>
            <a:ext cx="9654324" cy="429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980"/>
              </a:lnSpc>
            </a:pPr>
            <a:r>
              <a:rPr lang="en-US" sz="12200" spc="231">
                <a:solidFill>
                  <a:srgbClr val="6D2A17"/>
                </a:solidFill>
                <a:latin typeface="Glacial Indifference Bold"/>
              </a:rPr>
              <a:t>OBRIGADA PELA ATENÇÃO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4316838" y="7865824"/>
            <a:ext cx="9654324" cy="110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DAFIyMBB5ds</dc:identifier>
  <dcterms:modified xsi:type="dcterms:W3CDTF">2011-08-01T06:04:30Z</dcterms:modified>
  <cp:revision>1</cp:revision>
  <dc:title>Neer Have I Ever</dc:title>
</cp:coreProperties>
</file>