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8AF7-5E4C-4415-BCE3-6A2288D64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BC375-FD3C-43A2-A980-A446C107B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E834A-A000-4F19-8849-9F200D40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96E4-461B-456F-9265-15E14A92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790D-C800-4848-91BE-DDC1163A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AD1B-F30C-4143-A26B-73A3EB6A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D0B01-2AEC-474F-B3F6-8359A926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7809A-68DB-4715-97C6-9EE4B186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DFF6-3D1C-460C-B101-E1B32042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B2F0-89A5-49C6-87AF-0C85A77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64D84-B007-4125-9315-2EED3867B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93951-EEEF-4E80-BA5C-C1BCD322B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2E43-A20D-4D6B-B3DE-FBA5D51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6943-F2EB-46D8-8337-1DA0A7F9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7A96-5FFC-4F13-82B1-D77C705E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3A-8E3D-408A-B849-DA54E8F4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5F21-16CF-45F0-8CC6-29F1FCF6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DA0F-EF22-4F26-A1F6-3EC01950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BFAE-F4C3-4C25-8859-C8145A5E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EA2A-CDDF-40F0-A661-06E6A8CE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9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4605-5F31-4C9A-BCAA-A1419E81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AD73-167A-46B6-B84A-89FB4509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454E-DDFB-43C3-A6A4-A82C1DC4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473F-B061-4ADE-9F3D-7ACAB843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742D-955F-46A2-A635-6A7506A8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2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79CF-093E-401F-8053-F413F846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AE24-6E77-48A7-9AA2-54BA6E31D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039B0-09A3-4BE2-B17B-5C145B61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B8B94-DD6C-4228-9928-28E32796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F4409-3167-415A-B3D1-230528A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F131A-5539-4138-A143-128C2E47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4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2B82-E93E-415F-B590-6DF33527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A4B1-C63F-4610-88F7-9023B375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E826-0CD7-4D1C-947D-4BED3D0C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165FA-4023-4A15-AB87-1E6C3CCEC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44598-03D6-448A-9322-1F839E1B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8540-01C8-46C5-A28E-7187059F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1405F-9B5E-4893-A212-9DB87634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258C5-1AE0-433C-A80E-443A5CE4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0742-2B14-4FF8-A462-91CBC90A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9293-86A6-4EFE-B872-6B108732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557AA-0A2B-4C15-9136-3BAC8815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902F-C8B9-4234-AF2C-052F86C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52F92-2639-4ED5-AFDD-D3B5AC18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00643-7878-4339-A1F3-0B058FA8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F4C3A-BA43-4652-95AB-027A314F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0E61-D7A9-421F-A5A6-B6D91499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4017-1083-4C76-8944-CD95AA06C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A2205-13A1-4A6E-B1DC-415C3A95E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D6D78-05DD-4262-AD05-77400B17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4C09-D5DF-4352-9015-88234863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1ABC-CC3A-46F8-83A0-C79F93B9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11D8-4246-4C60-80E2-66D4A40B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E5415-EE32-49A7-853B-60F4B2383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23608-A7DE-43FF-964D-42EB21BDE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A3F3-9933-4F5C-B45C-DF35A1EA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B2BF6-1F61-495C-AEDE-D1E8E7D2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731C-96C3-4560-B385-ADF39DD8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655E7-2755-41AC-BED2-3E59607D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ADE2-2BFA-4370-8510-DA828F6C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31EA-5208-4D55-B06E-B49EC1387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D74B-D6E5-46C5-B2C5-B9DB4DDCE3E9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8BD1-5891-47F5-B6B2-8BDFF1962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59EA-59CE-4B5B-A44F-E56392EA9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E4563-8B03-4496-9ACE-6FA18586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C97B-4BD7-420C-BF54-3F3118030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E6ED3-68D3-46A2-B77A-907217814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B89FE5E-5756-4115-BC6A-8390A66B586E}"/>
              </a:ext>
            </a:extLst>
          </p:cNvPr>
          <p:cNvGrpSpPr/>
          <p:nvPr/>
        </p:nvGrpSpPr>
        <p:grpSpPr>
          <a:xfrm>
            <a:off x="810969" y="1534047"/>
            <a:ext cx="10216638" cy="4171340"/>
            <a:chOff x="810969" y="1534047"/>
            <a:chExt cx="10216638" cy="4171340"/>
          </a:xfrm>
        </p:grpSpPr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B26599C-C029-479F-852C-7779307E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372" y="3534483"/>
              <a:ext cx="4342056" cy="1788490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D0DA3E0-5F08-4FE8-894D-10A1B3C4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969" y="3533502"/>
              <a:ext cx="5368413" cy="1789471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E9B4FC1-9B31-4511-BD2C-035FA9D9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969" y="1534047"/>
              <a:ext cx="5368413" cy="1789471"/>
            </a:xfrm>
            <a:prstGeom prst="rect">
              <a:avLst/>
            </a:prstGeom>
          </p:spPr>
        </p:pic>
        <p:pic>
          <p:nvPicPr>
            <p:cNvPr id="9" name="Picture 8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13358802-DB54-4304-92DC-F0E4DE85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194" y="1534047"/>
              <a:ext cx="5368413" cy="17894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A5892C-D230-44F7-A75B-75EB6DB03D68}"/>
                </a:ext>
              </a:extLst>
            </p:cNvPr>
            <p:cNvSpPr txBox="1"/>
            <p:nvPr/>
          </p:nvSpPr>
          <p:spPr>
            <a:xfrm>
              <a:off x="3027860" y="324433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 0.2mm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80D896-77CB-4C2C-B4D7-480B2BEB7DA4}"/>
                </a:ext>
              </a:extLst>
            </p:cNvPr>
            <p:cNvSpPr txBox="1"/>
            <p:nvPr/>
          </p:nvSpPr>
          <p:spPr>
            <a:xfrm>
              <a:off x="7855190" y="3237791"/>
              <a:ext cx="1441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 0.8 mm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114E9A-86F1-4488-B444-CE6789107D78}"/>
                </a:ext>
              </a:extLst>
            </p:cNvPr>
            <p:cNvSpPr txBox="1"/>
            <p:nvPr/>
          </p:nvSpPr>
          <p:spPr>
            <a:xfrm>
              <a:off x="3114422" y="5336055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c) 2mm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F5D32E-A42E-4E94-A0B4-47ABF5424112}"/>
                </a:ext>
              </a:extLst>
            </p:cNvPr>
            <p:cNvSpPr txBox="1"/>
            <p:nvPr/>
          </p:nvSpPr>
          <p:spPr>
            <a:xfrm>
              <a:off x="7894398" y="5336055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vz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&gt;0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AEBB1B-A885-41E2-BB4B-0D326EA7A40A}"/>
              </a:ext>
            </a:extLst>
          </p:cNvPr>
          <p:cNvSpPr/>
          <p:nvPr/>
        </p:nvSpPr>
        <p:spPr>
          <a:xfrm>
            <a:off x="1180730" y="1606858"/>
            <a:ext cx="4696287" cy="2006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834E7-03E8-4E88-9090-4C3F2084F04D}"/>
              </a:ext>
            </a:extLst>
          </p:cNvPr>
          <p:cNvSpPr/>
          <p:nvPr/>
        </p:nvSpPr>
        <p:spPr>
          <a:xfrm>
            <a:off x="1180730" y="3613665"/>
            <a:ext cx="4696287" cy="2091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72275-4E08-49BB-A6E1-584F5CF2A527}"/>
              </a:ext>
            </a:extLst>
          </p:cNvPr>
          <p:cNvSpPr/>
          <p:nvPr/>
        </p:nvSpPr>
        <p:spPr>
          <a:xfrm>
            <a:off x="5878324" y="3613664"/>
            <a:ext cx="4696287" cy="2091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8D459B-0C2A-456A-9990-72EA4BFF1FE1}"/>
              </a:ext>
            </a:extLst>
          </p:cNvPr>
          <p:cNvSpPr/>
          <p:nvPr/>
        </p:nvSpPr>
        <p:spPr>
          <a:xfrm>
            <a:off x="5878324" y="1606858"/>
            <a:ext cx="4696287" cy="2006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FA3F6C-1EAD-47F6-8704-5DE4105866B7}"/>
              </a:ext>
            </a:extLst>
          </p:cNvPr>
          <p:cNvGrpSpPr/>
          <p:nvPr/>
        </p:nvGrpSpPr>
        <p:grpSpPr>
          <a:xfrm>
            <a:off x="2381250" y="333375"/>
            <a:ext cx="7239001" cy="4826001"/>
            <a:chOff x="2381250" y="333375"/>
            <a:chExt cx="7239001" cy="4826001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BAE990D-0BB4-4FB2-BCFD-DB8A19B4A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250" y="333375"/>
              <a:ext cx="7239000" cy="2413000"/>
            </a:xfrm>
            <a:prstGeom prst="rect">
              <a:avLst/>
            </a:prstGeom>
          </p:spPr>
        </p:pic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F08D1F28-0DA2-4385-8C0D-32F123EF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251" y="2746376"/>
              <a:ext cx="7239000" cy="241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427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Caragiulo</dc:creator>
  <cp:lastModifiedBy>Pietro Caragiulo</cp:lastModifiedBy>
  <cp:revision>6</cp:revision>
  <dcterms:created xsi:type="dcterms:W3CDTF">2019-12-07T16:35:53Z</dcterms:created>
  <dcterms:modified xsi:type="dcterms:W3CDTF">2019-12-08T21:20:45Z</dcterms:modified>
</cp:coreProperties>
</file>