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Catamaran"/>
      <p:regular r:id="rId14"/>
      <p:bold r:id="rId15"/>
    </p:embeddedFon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atamaran-bold.fntdata"/><Relationship Id="rId14" Type="http://schemas.openxmlformats.org/officeDocument/2006/relationships/font" Target="fonts/Catamaran-regular.fntdata"/><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df644b60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df644b60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ade092b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ade092b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89395c232_45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89395c232_45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2df644b60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2df644b60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df644b60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df644b60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a3e01eb3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a3e01eb3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95670f63ae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95670f63ae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53535"/>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SzPts val="4200"/>
              <a:buFont typeface="Catamaran"/>
              <a:buNone/>
              <a:defRPr sz="4200">
                <a:latin typeface="Catamaran"/>
                <a:ea typeface="Catamaran"/>
                <a:cs typeface="Catamaran"/>
                <a:sym typeface="Catamaran"/>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2" name="Google Shape;12;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Font typeface="Catamaran"/>
              <a:buNone/>
              <a:defRPr sz="1600">
                <a:latin typeface="Catamaran"/>
                <a:ea typeface="Catamaran"/>
                <a:cs typeface="Catamaran"/>
                <a:sym typeface="Catamaran"/>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 name="Google Shape;13;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pic>
        <p:nvPicPr>
          <p:cNvPr id="14" name="Google Shape;14;p2"/>
          <p:cNvPicPr preferRelativeResize="0"/>
          <p:nvPr/>
        </p:nvPicPr>
        <p:blipFill>
          <a:blip r:embed="rId2">
            <a:alphaModFix amt="25000"/>
          </a:blip>
          <a:stretch>
            <a:fillRect/>
          </a:stretch>
        </p:blipFill>
        <p:spPr>
          <a:xfrm>
            <a:off x="6259425" y="2453225"/>
            <a:ext cx="2884575" cy="2690199"/>
          </a:xfrm>
          <a:prstGeom prst="rect">
            <a:avLst/>
          </a:prstGeom>
          <a:noFill/>
          <a:ln>
            <a:noFill/>
          </a:ln>
        </p:spPr>
      </p:pic>
      <p:sp>
        <p:nvSpPr>
          <p:cNvPr id="15" name="Google Shape;15;p2"/>
          <p:cNvSpPr/>
          <p:nvPr/>
        </p:nvSpPr>
        <p:spPr>
          <a:xfrm>
            <a:off x="830400" y="1170063"/>
            <a:ext cx="548700" cy="882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379100" y="1170063"/>
            <a:ext cx="548700" cy="882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1">
    <p:bg>
      <p:bgPr>
        <a:solidFill>
          <a:srgbClr val="353535"/>
        </a:solidFill>
      </p:bgPr>
    </p:bg>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
        <p:nvSpPr>
          <p:cNvPr id="20" name="Google Shape;20;p3"/>
          <p:cNvSpPr txBox="1"/>
          <p:nvPr/>
        </p:nvSpPr>
        <p:spPr>
          <a:xfrm>
            <a:off x="347725" y="198330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solidFill>
                  <a:schemeClr val="lt2"/>
                </a:solidFill>
                <a:latin typeface="Raleway"/>
                <a:ea typeface="Raleway"/>
                <a:cs typeface="Raleway"/>
                <a:sym typeface="Raleway"/>
              </a:rPr>
              <a:t>1</a:t>
            </a:r>
            <a:endParaRPr sz="4800">
              <a:solidFill>
                <a:schemeClr val="lt2"/>
              </a:solidFill>
              <a:latin typeface="Raleway"/>
              <a:ea typeface="Raleway"/>
              <a:cs typeface="Raleway"/>
              <a:sym typeface="Raleway"/>
            </a:endParaRPr>
          </a:p>
        </p:txBody>
      </p:sp>
      <p:sp>
        <p:nvSpPr>
          <p:cNvPr id="21" name="Google Shape;21;p3"/>
          <p:cNvSpPr txBox="1"/>
          <p:nvPr/>
        </p:nvSpPr>
        <p:spPr>
          <a:xfrm>
            <a:off x="347725" y="2937794"/>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solidFill>
                  <a:schemeClr val="lt2"/>
                </a:solidFill>
                <a:latin typeface="Raleway"/>
                <a:ea typeface="Raleway"/>
                <a:cs typeface="Raleway"/>
                <a:sym typeface="Raleway"/>
              </a:rPr>
              <a:t>3</a:t>
            </a:r>
            <a:endParaRPr sz="4800">
              <a:solidFill>
                <a:schemeClr val="lt2"/>
              </a:solidFill>
              <a:latin typeface="Raleway"/>
              <a:ea typeface="Raleway"/>
              <a:cs typeface="Raleway"/>
              <a:sym typeface="Raleway"/>
            </a:endParaRPr>
          </a:p>
        </p:txBody>
      </p:sp>
      <p:sp>
        <p:nvSpPr>
          <p:cNvPr id="22" name="Google Shape;22;p3"/>
          <p:cNvSpPr txBox="1"/>
          <p:nvPr/>
        </p:nvSpPr>
        <p:spPr>
          <a:xfrm>
            <a:off x="4167025" y="198330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solidFill>
                  <a:schemeClr val="lt2"/>
                </a:solidFill>
                <a:latin typeface="Raleway"/>
                <a:ea typeface="Raleway"/>
                <a:cs typeface="Raleway"/>
                <a:sym typeface="Raleway"/>
              </a:rPr>
              <a:t>2</a:t>
            </a:r>
            <a:endParaRPr sz="4800">
              <a:solidFill>
                <a:schemeClr val="lt2"/>
              </a:solidFill>
              <a:latin typeface="Raleway"/>
              <a:ea typeface="Raleway"/>
              <a:cs typeface="Raleway"/>
              <a:sym typeface="Raleway"/>
            </a:endParaRPr>
          </a:p>
        </p:txBody>
      </p:sp>
      <p:sp>
        <p:nvSpPr>
          <p:cNvPr id="23" name="Google Shape;23;p3"/>
          <p:cNvSpPr txBox="1"/>
          <p:nvPr/>
        </p:nvSpPr>
        <p:spPr>
          <a:xfrm>
            <a:off x="4167025" y="2937794"/>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solidFill>
                  <a:schemeClr val="lt2"/>
                </a:solidFill>
                <a:latin typeface="Raleway"/>
                <a:ea typeface="Raleway"/>
                <a:cs typeface="Raleway"/>
                <a:sym typeface="Raleway"/>
              </a:rPr>
              <a:t>4</a:t>
            </a:r>
            <a:endParaRPr sz="4800">
              <a:solidFill>
                <a:schemeClr val="lt2"/>
              </a:solidFill>
              <a:latin typeface="Raleway"/>
              <a:ea typeface="Raleway"/>
              <a:cs typeface="Raleway"/>
              <a:sym typeface="Raleway"/>
            </a:endParaRPr>
          </a:p>
        </p:txBody>
      </p:sp>
      <p:sp>
        <p:nvSpPr>
          <p:cNvPr id="24" name="Google Shape;24;p3"/>
          <p:cNvSpPr/>
          <p:nvPr/>
        </p:nvSpPr>
        <p:spPr>
          <a:xfrm>
            <a:off x="1414300" y="1983327"/>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5" name="Google Shape;25;p3"/>
          <p:cNvSpPr/>
          <p:nvPr/>
        </p:nvSpPr>
        <p:spPr>
          <a:xfrm>
            <a:off x="1414300" y="2937820"/>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6" name="Google Shape;26;p3"/>
          <p:cNvSpPr/>
          <p:nvPr/>
        </p:nvSpPr>
        <p:spPr>
          <a:xfrm>
            <a:off x="5233600" y="1983327"/>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7" name="Google Shape;27;p3"/>
          <p:cNvSpPr/>
          <p:nvPr/>
        </p:nvSpPr>
        <p:spPr>
          <a:xfrm>
            <a:off x="5233600" y="2937820"/>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28" name="Google Shape;28;p3"/>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3"/>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 name="Google Shape;31;p3"/>
          <p:cNvPicPr preferRelativeResize="0"/>
          <p:nvPr/>
        </p:nvPicPr>
        <p:blipFill>
          <a:blip r:embed="rId2">
            <a:alphaModFix amt="25000"/>
          </a:blip>
          <a:stretch>
            <a:fillRect/>
          </a:stretch>
        </p:blipFill>
        <p:spPr>
          <a:xfrm>
            <a:off x="7922487" y="2407925"/>
            <a:ext cx="1776325" cy="1656624"/>
          </a:xfrm>
          <a:prstGeom prst="rect">
            <a:avLst/>
          </a:prstGeom>
          <a:noFill/>
          <a:ln>
            <a:noFill/>
          </a:ln>
        </p:spPr>
      </p:pic>
      <p:sp>
        <p:nvSpPr>
          <p:cNvPr id="32" name="Google Shape;32;p3"/>
          <p:cNvSpPr txBox="1"/>
          <p:nvPr/>
        </p:nvSpPr>
        <p:spPr>
          <a:xfrm>
            <a:off x="347725" y="387525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solidFill>
                  <a:schemeClr val="lt2"/>
                </a:solidFill>
                <a:latin typeface="Raleway"/>
                <a:ea typeface="Raleway"/>
                <a:cs typeface="Raleway"/>
                <a:sym typeface="Raleway"/>
              </a:rPr>
              <a:t>5</a:t>
            </a:r>
            <a:endParaRPr sz="4800">
              <a:solidFill>
                <a:schemeClr val="lt2"/>
              </a:solidFill>
              <a:latin typeface="Raleway"/>
              <a:ea typeface="Raleway"/>
              <a:cs typeface="Raleway"/>
              <a:sym typeface="Raleway"/>
            </a:endParaRPr>
          </a:p>
        </p:txBody>
      </p:sp>
      <p:sp>
        <p:nvSpPr>
          <p:cNvPr id="33" name="Google Shape;33;p3"/>
          <p:cNvSpPr txBox="1"/>
          <p:nvPr/>
        </p:nvSpPr>
        <p:spPr>
          <a:xfrm>
            <a:off x="4167025" y="3875250"/>
            <a:ext cx="923700" cy="8412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it" sz="4800">
                <a:solidFill>
                  <a:schemeClr val="lt2"/>
                </a:solidFill>
                <a:latin typeface="Raleway"/>
                <a:ea typeface="Raleway"/>
                <a:cs typeface="Raleway"/>
                <a:sym typeface="Raleway"/>
              </a:rPr>
              <a:t>6</a:t>
            </a:r>
            <a:endParaRPr sz="4800">
              <a:solidFill>
                <a:schemeClr val="lt2"/>
              </a:solidFill>
              <a:latin typeface="Raleway"/>
              <a:ea typeface="Raleway"/>
              <a:cs typeface="Raleway"/>
              <a:sym typeface="Raleway"/>
            </a:endParaRPr>
          </a:p>
        </p:txBody>
      </p:sp>
      <p:sp>
        <p:nvSpPr>
          <p:cNvPr id="34" name="Google Shape;34;p3"/>
          <p:cNvSpPr/>
          <p:nvPr/>
        </p:nvSpPr>
        <p:spPr>
          <a:xfrm>
            <a:off x="1414300" y="3875277"/>
            <a:ext cx="26525" cy="841231"/>
          </a:xfrm>
          <a:custGeom>
            <a:rect b="b" l="l" r="r" t="t"/>
            <a:pathLst>
              <a:path extrusionOk="0" h="31989" w="1061">
                <a:moveTo>
                  <a:pt x="0" y="0"/>
                </a:moveTo>
                <a:lnTo>
                  <a:pt x="0" y="31989"/>
                </a:lnTo>
                <a:lnTo>
                  <a:pt x="1060" y="31989"/>
                </a:lnTo>
                <a:lnTo>
                  <a:pt x="1060" y="0"/>
                </a:lnTo>
                <a:close/>
              </a:path>
            </a:pathLst>
          </a:cu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
        <p:nvSpPr>
          <p:cNvPr id="35" name="Google Shape;35;p3"/>
          <p:cNvSpPr/>
          <p:nvPr/>
        </p:nvSpPr>
        <p:spPr>
          <a:xfrm>
            <a:off x="5233600" y="3875277"/>
            <a:ext cx="26525" cy="841231"/>
          </a:xfrm>
          <a:custGeom>
            <a:rect b="b" l="l" r="r" t="t"/>
            <a:pathLst>
              <a:path extrusionOk="0" h="31989" w="1061">
                <a:moveTo>
                  <a:pt x="0" y="0"/>
                </a:moveTo>
                <a:lnTo>
                  <a:pt x="0" y="31989"/>
                </a:lnTo>
                <a:lnTo>
                  <a:pt x="1060" y="31989"/>
                </a:lnTo>
                <a:lnTo>
                  <a:pt x="1060" y="0"/>
                </a:lnTo>
                <a:close/>
              </a:path>
            </a:pathLst>
          </a:cu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9" name="Google Shape;39;p4"/>
          <p:cNvSpPr txBox="1"/>
          <p:nvPr>
            <p:ph idx="1" type="body"/>
          </p:nvPr>
        </p:nvSpPr>
        <p:spPr>
          <a:xfrm>
            <a:off x="727650" y="162202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0" name="Google Shape;4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
        <p:nvSpPr>
          <p:cNvPr id="41" name="Google Shape;41;p4"/>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 name="Google Shape;42;p4"/>
          <p:cNvPicPr preferRelativeResize="0"/>
          <p:nvPr/>
        </p:nvPicPr>
        <p:blipFill rotWithShape="1">
          <a:blip r:embed="rId2">
            <a:alphaModFix/>
          </a:blip>
          <a:srcRect b="16523" l="7088" r="9620" t="14912"/>
          <a:stretch/>
        </p:blipFill>
        <p:spPr>
          <a:xfrm>
            <a:off x="99550" y="4626400"/>
            <a:ext cx="505675" cy="487800"/>
          </a:xfrm>
          <a:prstGeom prst="rect">
            <a:avLst/>
          </a:prstGeom>
          <a:noFill/>
          <a:ln>
            <a:noFill/>
          </a:ln>
        </p:spPr>
      </p:pic>
      <p:sp>
        <p:nvSpPr>
          <p:cNvPr id="43" name="Google Shape;43;p4"/>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5"/>
          <p:cNvSpPr/>
          <p:nvPr/>
        </p:nvSpPr>
        <p:spPr>
          <a:xfrm>
            <a:off x="4572000" y="0"/>
            <a:ext cx="4572000" cy="5143500"/>
          </a:xfrm>
          <a:prstGeom prst="rect">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txBox="1"/>
          <p:nvPr>
            <p:ph type="title"/>
          </p:nvPr>
        </p:nvSpPr>
        <p:spPr>
          <a:xfrm>
            <a:off x="770150" y="831575"/>
            <a:ext cx="3300900" cy="13608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9" name="Google Shape;49;p5"/>
          <p:cNvSpPr txBox="1"/>
          <p:nvPr>
            <p:ph idx="1" type="subTitle"/>
          </p:nvPr>
        </p:nvSpPr>
        <p:spPr>
          <a:xfrm>
            <a:off x="770150" y="2192250"/>
            <a:ext cx="3300900" cy="2404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50" name="Google Shape;50;p5"/>
          <p:cNvSpPr txBox="1"/>
          <p:nvPr>
            <p:ph idx="2" type="body"/>
          </p:nvPr>
        </p:nvSpPr>
        <p:spPr>
          <a:xfrm>
            <a:off x="5161900" y="83157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1" name="Google Shape;51;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
        <p:nvSpPr>
          <p:cNvPr id="52" name="Google Shape;52;p5"/>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 name="Google Shape;53;p5"/>
          <p:cNvPicPr preferRelativeResize="0"/>
          <p:nvPr/>
        </p:nvPicPr>
        <p:blipFill rotWithShape="1">
          <a:blip r:embed="rId2">
            <a:alphaModFix/>
          </a:blip>
          <a:srcRect b="17785" l="0" r="0" t="13651"/>
          <a:stretch/>
        </p:blipFill>
        <p:spPr>
          <a:xfrm>
            <a:off x="0" y="4597050"/>
            <a:ext cx="607175" cy="487800"/>
          </a:xfrm>
          <a:prstGeom prst="rect">
            <a:avLst/>
          </a:prstGeom>
          <a:noFill/>
          <a:ln>
            <a:noFill/>
          </a:ln>
        </p:spPr>
      </p:pic>
      <p:sp>
        <p:nvSpPr>
          <p:cNvPr id="54" name="Google Shape;54;p5"/>
          <p:cNvSpPr/>
          <p:nvPr/>
        </p:nvSpPr>
        <p:spPr>
          <a:xfrm flipH="1" rot="10800000">
            <a:off x="828588" y="734362"/>
            <a:ext cx="372900" cy="4590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p:nvPr/>
        </p:nvSpPr>
        <p:spPr>
          <a:xfrm flipH="1" rot="10800000">
            <a:off x="1201463" y="734362"/>
            <a:ext cx="372900" cy="4590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p:txBody>
      </p:sp>
      <p:sp>
        <p:nvSpPr>
          <p:cNvPr id="57" name="Google Shape;57;p5"/>
          <p:cNvSpPr/>
          <p:nvPr/>
        </p:nvSpPr>
        <p:spPr>
          <a:xfrm>
            <a:off x="0" y="4129750"/>
            <a:ext cx="1327200" cy="10137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5"/>
          <p:cNvPicPr preferRelativeResize="0"/>
          <p:nvPr/>
        </p:nvPicPr>
        <p:blipFill rotWithShape="1">
          <a:blip r:embed="rId2">
            <a:alphaModFix/>
          </a:blip>
          <a:srcRect b="16523" l="7088" r="9620" t="14912"/>
          <a:stretch/>
        </p:blipFill>
        <p:spPr>
          <a:xfrm>
            <a:off x="99550" y="4626400"/>
            <a:ext cx="505675" cy="487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rgbClr val="353535"/>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Catamaran"/>
              <a:buNone/>
              <a:defRPr b="1" sz="2800">
                <a:solidFill>
                  <a:schemeClr val="lt1"/>
                </a:solidFill>
                <a:latin typeface="Catamaran"/>
                <a:ea typeface="Catamaran"/>
                <a:cs typeface="Catamaran"/>
                <a:sym typeface="Catamaran"/>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2"/>
              </a:buClr>
              <a:buSzPts val="1300"/>
              <a:buFont typeface="Catamaran"/>
              <a:buChar char="●"/>
              <a:defRPr sz="1300">
                <a:solidFill>
                  <a:schemeClr val="lt2"/>
                </a:solidFill>
                <a:latin typeface="Catamaran"/>
                <a:ea typeface="Catamaran"/>
                <a:cs typeface="Catamaran"/>
                <a:sym typeface="Catamaran"/>
              </a:defRPr>
            </a:lvl1pPr>
            <a:lvl2pPr indent="-298450" lvl="1" marL="914400">
              <a:lnSpc>
                <a:spcPct val="115000"/>
              </a:lnSpc>
              <a:spcBef>
                <a:spcPts val="1600"/>
              </a:spcBef>
              <a:spcAft>
                <a:spcPts val="0"/>
              </a:spcAft>
              <a:buClr>
                <a:schemeClr val="lt2"/>
              </a:buClr>
              <a:buSzPts val="1100"/>
              <a:buFont typeface="Catamaran"/>
              <a:buChar char="○"/>
              <a:defRPr sz="1100">
                <a:solidFill>
                  <a:schemeClr val="lt2"/>
                </a:solidFill>
                <a:latin typeface="Catamaran"/>
                <a:ea typeface="Catamaran"/>
                <a:cs typeface="Catamaran"/>
                <a:sym typeface="Catamaran"/>
              </a:defRPr>
            </a:lvl2pPr>
            <a:lvl3pPr indent="-298450" lvl="2" marL="1371600">
              <a:lnSpc>
                <a:spcPct val="115000"/>
              </a:lnSpc>
              <a:spcBef>
                <a:spcPts val="1600"/>
              </a:spcBef>
              <a:spcAft>
                <a:spcPts val="0"/>
              </a:spcAft>
              <a:buClr>
                <a:schemeClr val="lt2"/>
              </a:buClr>
              <a:buSzPts val="1100"/>
              <a:buFont typeface="Catamaran"/>
              <a:buChar char="■"/>
              <a:defRPr sz="1100">
                <a:solidFill>
                  <a:schemeClr val="lt2"/>
                </a:solidFill>
                <a:latin typeface="Catamaran"/>
                <a:ea typeface="Catamaran"/>
                <a:cs typeface="Catamaran"/>
                <a:sym typeface="Catamaran"/>
              </a:defRPr>
            </a:lvl3pPr>
            <a:lvl4pPr indent="-298450" lvl="3" marL="1828800">
              <a:lnSpc>
                <a:spcPct val="115000"/>
              </a:lnSpc>
              <a:spcBef>
                <a:spcPts val="1600"/>
              </a:spcBef>
              <a:spcAft>
                <a:spcPts val="0"/>
              </a:spcAft>
              <a:buClr>
                <a:schemeClr val="lt2"/>
              </a:buClr>
              <a:buSzPts val="1100"/>
              <a:buFont typeface="Catamaran"/>
              <a:buChar char="●"/>
              <a:defRPr sz="1100">
                <a:solidFill>
                  <a:schemeClr val="lt2"/>
                </a:solidFill>
                <a:latin typeface="Catamaran"/>
                <a:ea typeface="Catamaran"/>
                <a:cs typeface="Catamaran"/>
                <a:sym typeface="Catamaran"/>
              </a:defRPr>
            </a:lvl4pPr>
            <a:lvl5pPr indent="-298450" lvl="4" marL="2286000">
              <a:lnSpc>
                <a:spcPct val="115000"/>
              </a:lnSpc>
              <a:spcBef>
                <a:spcPts val="1600"/>
              </a:spcBef>
              <a:spcAft>
                <a:spcPts val="0"/>
              </a:spcAft>
              <a:buClr>
                <a:schemeClr val="lt2"/>
              </a:buClr>
              <a:buSzPts val="1100"/>
              <a:buFont typeface="Catamaran"/>
              <a:buChar char="○"/>
              <a:defRPr sz="1100">
                <a:solidFill>
                  <a:schemeClr val="lt2"/>
                </a:solidFill>
                <a:latin typeface="Catamaran"/>
                <a:ea typeface="Catamaran"/>
                <a:cs typeface="Catamaran"/>
                <a:sym typeface="Catamaran"/>
              </a:defRPr>
            </a:lvl5pPr>
            <a:lvl6pPr indent="-298450" lvl="5" marL="2743200">
              <a:lnSpc>
                <a:spcPct val="115000"/>
              </a:lnSpc>
              <a:spcBef>
                <a:spcPts val="1600"/>
              </a:spcBef>
              <a:spcAft>
                <a:spcPts val="0"/>
              </a:spcAft>
              <a:buClr>
                <a:schemeClr val="lt2"/>
              </a:buClr>
              <a:buSzPts val="1100"/>
              <a:buFont typeface="Catamaran"/>
              <a:buChar char="■"/>
              <a:defRPr sz="1100">
                <a:solidFill>
                  <a:schemeClr val="lt2"/>
                </a:solidFill>
                <a:latin typeface="Catamaran"/>
                <a:ea typeface="Catamaran"/>
                <a:cs typeface="Catamaran"/>
                <a:sym typeface="Catamaran"/>
              </a:defRPr>
            </a:lvl6pPr>
            <a:lvl7pPr indent="-298450" lvl="6" marL="3200400">
              <a:lnSpc>
                <a:spcPct val="115000"/>
              </a:lnSpc>
              <a:spcBef>
                <a:spcPts val="1600"/>
              </a:spcBef>
              <a:spcAft>
                <a:spcPts val="0"/>
              </a:spcAft>
              <a:buClr>
                <a:schemeClr val="lt2"/>
              </a:buClr>
              <a:buSzPts val="1100"/>
              <a:buFont typeface="Catamaran"/>
              <a:buChar char="●"/>
              <a:defRPr sz="1100">
                <a:solidFill>
                  <a:schemeClr val="lt2"/>
                </a:solidFill>
                <a:latin typeface="Catamaran"/>
                <a:ea typeface="Catamaran"/>
                <a:cs typeface="Catamaran"/>
                <a:sym typeface="Catamaran"/>
              </a:defRPr>
            </a:lvl7pPr>
            <a:lvl8pPr indent="-298450" lvl="7" marL="3657600">
              <a:lnSpc>
                <a:spcPct val="115000"/>
              </a:lnSpc>
              <a:spcBef>
                <a:spcPts val="1600"/>
              </a:spcBef>
              <a:spcAft>
                <a:spcPts val="0"/>
              </a:spcAft>
              <a:buClr>
                <a:schemeClr val="lt2"/>
              </a:buClr>
              <a:buSzPts val="1100"/>
              <a:buFont typeface="Catamaran"/>
              <a:buChar char="○"/>
              <a:defRPr sz="1100">
                <a:solidFill>
                  <a:schemeClr val="lt2"/>
                </a:solidFill>
                <a:latin typeface="Catamaran"/>
                <a:ea typeface="Catamaran"/>
                <a:cs typeface="Catamaran"/>
                <a:sym typeface="Catamaran"/>
              </a:defRPr>
            </a:lvl8pPr>
            <a:lvl9pPr indent="-298450" lvl="8" marL="4114800">
              <a:lnSpc>
                <a:spcPct val="115000"/>
              </a:lnSpc>
              <a:spcBef>
                <a:spcPts val="1600"/>
              </a:spcBef>
              <a:spcAft>
                <a:spcPts val="1600"/>
              </a:spcAft>
              <a:buClr>
                <a:schemeClr val="lt2"/>
              </a:buClr>
              <a:buSzPts val="1100"/>
              <a:buFont typeface="Catamaran"/>
              <a:buChar char="■"/>
              <a:defRPr sz="1100">
                <a:solidFill>
                  <a:schemeClr val="lt2"/>
                </a:solidFill>
                <a:latin typeface="Catamaran"/>
                <a:ea typeface="Catamaran"/>
                <a:cs typeface="Catamaran"/>
                <a:sym typeface="Catamaran"/>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Catamaran"/>
                <a:ea typeface="Catamaran"/>
                <a:cs typeface="Catamaran"/>
                <a:sym typeface="Catamaran"/>
              </a:defRPr>
            </a:lvl1pPr>
            <a:lvl2pPr lvl="1" algn="r">
              <a:buNone/>
              <a:defRPr sz="1000">
                <a:solidFill>
                  <a:schemeClr val="accent1"/>
                </a:solidFill>
                <a:latin typeface="Catamaran"/>
                <a:ea typeface="Catamaran"/>
                <a:cs typeface="Catamaran"/>
                <a:sym typeface="Catamaran"/>
              </a:defRPr>
            </a:lvl2pPr>
            <a:lvl3pPr lvl="2" algn="r">
              <a:buNone/>
              <a:defRPr sz="1000">
                <a:solidFill>
                  <a:schemeClr val="accent1"/>
                </a:solidFill>
                <a:latin typeface="Catamaran"/>
                <a:ea typeface="Catamaran"/>
                <a:cs typeface="Catamaran"/>
                <a:sym typeface="Catamaran"/>
              </a:defRPr>
            </a:lvl3pPr>
            <a:lvl4pPr lvl="3" algn="r">
              <a:buNone/>
              <a:defRPr sz="1000">
                <a:solidFill>
                  <a:schemeClr val="accent1"/>
                </a:solidFill>
                <a:latin typeface="Catamaran"/>
                <a:ea typeface="Catamaran"/>
                <a:cs typeface="Catamaran"/>
                <a:sym typeface="Catamaran"/>
              </a:defRPr>
            </a:lvl4pPr>
            <a:lvl5pPr lvl="4" algn="r">
              <a:buNone/>
              <a:defRPr sz="1000">
                <a:solidFill>
                  <a:schemeClr val="accent1"/>
                </a:solidFill>
                <a:latin typeface="Catamaran"/>
                <a:ea typeface="Catamaran"/>
                <a:cs typeface="Catamaran"/>
                <a:sym typeface="Catamaran"/>
              </a:defRPr>
            </a:lvl5pPr>
            <a:lvl6pPr lvl="5" algn="r">
              <a:buNone/>
              <a:defRPr sz="1000">
                <a:solidFill>
                  <a:schemeClr val="accent1"/>
                </a:solidFill>
                <a:latin typeface="Catamaran"/>
                <a:ea typeface="Catamaran"/>
                <a:cs typeface="Catamaran"/>
                <a:sym typeface="Catamaran"/>
              </a:defRPr>
            </a:lvl6pPr>
            <a:lvl7pPr lvl="6" algn="r">
              <a:buNone/>
              <a:defRPr sz="1000">
                <a:solidFill>
                  <a:schemeClr val="accent1"/>
                </a:solidFill>
                <a:latin typeface="Catamaran"/>
                <a:ea typeface="Catamaran"/>
                <a:cs typeface="Catamaran"/>
                <a:sym typeface="Catamaran"/>
              </a:defRPr>
            </a:lvl7pPr>
            <a:lvl8pPr lvl="7" algn="r">
              <a:buNone/>
              <a:defRPr sz="1000">
                <a:solidFill>
                  <a:schemeClr val="accent1"/>
                </a:solidFill>
                <a:latin typeface="Catamaran"/>
                <a:ea typeface="Catamaran"/>
                <a:cs typeface="Catamaran"/>
                <a:sym typeface="Catamaran"/>
              </a:defRPr>
            </a:lvl8pPr>
            <a:lvl9pPr lvl="8" algn="r">
              <a:buNone/>
              <a:defRPr sz="1000">
                <a:solidFill>
                  <a:schemeClr val="accent1"/>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pietro-nardelli/sapienza-ppt-templat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6"/>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3200"/>
              <a:t>Presentation title</a:t>
            </a:r>
            <a:endParaRPr sz="3200"/>
          </a:p>
        </p:txBody>
      </p:sp>
      <p:sp>
        <p:nvSpPr>
          <p:cNvPr id="64" name="Google Shape;64;p6"/>
          <p:cNvSpPr txBox="1"/>
          <p:nvPr>
            <p:ph idx="1" type="subTitle"/>
          </p:nvPr>
        </p:nvSpPr>
        <p:spPr>
          <a:xfrm>
            <a:off x="729625" y="3172900"/>
            <a:ext cx="7688100" cy="82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Name Surname - ID </a:t>
            </a:r>
            <a:endParaRPr/>
          </a:p>
          <a:p>
            <a:pPr indent="0" lvl="0" marL="0" rtl="0" algn="l">
              <a:spcBef>
                <a:spcPts val="0"/>
              </a:spcBef>
              <a:spcAft>
                <a:spcPts val="0"/>
              </a:spcAft>
              <a:buNone/>
            </a:pPr>
            <a:r>
              <a:rPr lang="it"/>
              <a:t>Course name</a:t>
            </a:r>
            <a:endParaRPr/>
          </a:p>
          <a:p>
            <a:pPr indent="0" lvl="0" marL="0" rtl="0" algn="l">
              <a:spcBef>
                <a:spcPts val="0"/>
              </a:spcBef>
              <a:spcAft>
                <a:spcPts val="0"/>
              </a:spcAft>
              <a:buNone/>
            </a:pPr>
            <a:r>
              <a:rPr lang="it"/>
              <a:t>Sapienza University of Rome</a:t>
            </a:r>
            <a:endParaRPr/>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71" name="Google Shape;71;p7"/>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Table of contents</a:t>
            </a:r>
            <a:endParaRPr/>
          </a:p>
        </p:txBody>
      </p:sp>
      <p:sp>
        <p:nvSpPr>
          <p:cNvPr id="72" name="Google Shape;72;p7"/>
          <p:cNvSpPr txBox="1"/>
          <p:nvPr/>
        </p:nvSpPr>
        <p:spPr>
          <a:xfrm>
            <a:off x="1583700" y="19833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solidFill>
                  <a:schemeClr val="lt2"/>
                </a:solidFill>
                <a:latin typeface="Raleway"/>
                <a:ea typeface="Raleway"/>
                <a:cs typeface="Raleway"/>
                <a:sym typeface="Raleway"/>
              </a:rPr>
              <a:t>Section 1</a:t>
            </a:r>
            <a:endParaRPr sz="1800">
              <a:solidFill>
                <a:schemeClr val="lt2"/>
              </a:solidFill>
              <a:latin typeface="Raleway"/>
              <a:ea typeface="Raleway"/>
              <a:cs typeface="Raleway"/>
              <a:sym typeface="Raleway"/>
            </a:endParaRPr>
          </a:p>
        </p:txBody>
      </p:sp>
      <p:sp>
        <p:nvSpPr>
          <p:cNvPr id="73" name="Google Shape;73;p7"/>
          <p:cNvSpPr txBox="1"/>
          <p:nvPr/>
        </p:nvSpPr>
        <p:spPr>
          <a:xfrm>
            <a:off x="5403000" y="19833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solidFill>
                  <a:schemeClr val="lt2"/>
                </a:solidFill>
                <a:latin typeface="Raleway"/>
                <a:ea typeface="Raleway"/>
                <a:cs typeface="Raleway"/>
                <a:sym typeface="Raleway"/>
              </a:rPr>
              <a:t>Section 2</a:t>
            </a:r>
            <a:endParaRPr sz="1800">
              <a:solidFill>
                <a:schemeClr val="lt2"/>
              </a:solidFill>
              <a:latin typeface="Raleway"/>
              <a:ea typeface="Raleway"/>
              <a:cs typeface="Raleway"/>
              <a:sym typeface="Raleway"/>
            </a:endParaRPr>
          </a:p>
        </p:txBody>
      </p:sp>
      <p:sp>
        <p:nvSpPr>
          <p:cNvPr id="74" name="Google Shape;74;p7"/>
          <p:cNvSpPr txBox="1"/>
          <p:nvPr/>
        </p:nvSpPr>
        <p:spPr>
          <a:xfrm>
            <a:off x="1583700" y="29378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solidFill>
                  <a:schemeClr val="lt2"/>
                </a:solidFill>
                <a:latin typeface="Raleway"/>
                <a:ea typeface="Raleway"/>
                <a:cs typeface="Raleway"/>
                <a:sym typeface="Raleway"/>
              </a:rPr>
              <a:t>Section 3</a:t>
            </a:r>
            <a:endParaRPr sz="1800">
              <a:solidFill>
                <a:schemeClr val="lt2"/>
              </a:solidFill>
              <a:latin typeface="Raleway"/>
              <a:ea typeface="Raleway"/>
              <a:cs typeface="Raleway"/>
              <a:sym typeface="Raleway"/>
            </a:endParaRPr>
          </a:p>
        </p:txBody>
      </p:sp>
      <p:sp>
        <p:nvSpPr>
          <p:cNvPr id="75" name="Google Shape;75;p7"/>
          <p:cNvSpPr txBox="1"/>
          <p:nvPr/>
        </p:nvSpPr>
        <p:spPr>
          <a:xfrm>
            <a:off x="5403000" y="293780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solidFill>
                  <a:schemeClr val="lt2"/>
                </a:solidFill>
                <a:latin typeface="Raleway"/>
                <a:ea typeface="Raleway"/>
                <a:cs typeface="Raleway"/>
                <a:sym typeface="Raleway"/>
              </a:rPr>
              <a:t>Section 4</a:t>
            </a:r>
            <a:endParaRPr sz="1800">
              <a:solidFill>
                <a:schemeClr val="lt2"/>
              </a:solidFill>
              <a:latin typeface="Raleway"/>
              <a:ea typeface="Raleway"/>
              <a:cs typeface="Raleway"/>
              <a:sym typeface="Raleway"/>
            </a:endParaRPr>
          </a:p>
        </p:txBody>
      </p:sp>
      <p:sp>
        <p:nvSpPr>
          <p:cNvPr id="76" name="Google Shape;76;p7"/>
          <p:cNvSpPr txBox="1"/>
          <p:nvPr/>
        </p:nvSpPr>
        <p:spPr>
          <a:xfrm>
            <a:off x="1583700" y="387525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solidFill>
                  <a:schemeClr val="lt2"/>
                </a:solidFill>
                <a:latin typeface="Raleway"/>
                <a:ea typeface="Raleway"/>
                <a:cs typeface="Raleway"/>
                <a:sym typeface="Raleway"/>
              </a:rPr>
              <a:t>Section 5</a:t>
            </a:r>
            <a:endParaRPr sz="1800">
              <a:solidFill>
                <a:schemeClr val="lt2"/>
              </a:solidFill>
              <a:latin typeface="Raleway"/>
              <a:ea typeface="Raleway"/>
              <a:cs typeface="Raleway"/>
              <a:sym typeface="Raleway"/>
            </a:endParaRPr>
          </a:p>
        </p:txBody>
      </p:sp>
      <p:sp>
        <p:nvSpPr>
          <p:cNvPr id="77" name="Google Shape;77;p7"/>
          <p:cNvSpPr txBox="1"/>
          <p:nvPr/>
        </p:nvSpPr>
        <p:spPr>
          <a:xfrm>
            <a:off x="5403000" y="3875250"/>
            <a:ext cx="2141400" cy="84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1800">
                <a:solidFill>
                  <a:schemeClr val="lt2"/>
                </a:solidFill>
                <a:latin typeface="Raleway"/>
                <a:ea typeface="Raleway"/>
                <a:cs typeface="Raleway"/>
                <a:sym typeface="Raleway"/>
              </a:rPr>
              <a:t>Section 6</a:t>
            </a:r>
            <a:endParaRPr sz="1800">
              <a:solidFill>
                <a:schemeClr val="lt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8"/>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Slide example 1</a:t>
            </a:r>
            <a:endParaRPr/>
          </a:p>
        </p:txBody>
      </p:sp>
      <p:sp>
        <p:nvSpPr>
          <p:cNvPr id="83" name="Google Shape;83;p8"/>
          <p:cNvSpPr txBox="1"/>
          <p:nvPr>
            <p:ph idx="1" type="body"/>
          </p:nvPr>
        </p:nvSpPr>
        <p:spPr>
          <a:xfrm>
            <a:off x="727650" y="16220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a:p>
        </p:txBody>
      </p:sp>
      <p:sp>
        <p:nvSpPr>
          <p:cNvPr id="84" name="Google Shape;84;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85" name="Google Shape;85;p8"/>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900"/>
              <a:t>Presentation Title - Name Surname</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9"/>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Slide example 2</a:t>
            </a:r>
            <a:endParaRPr/>
          </a:p>
        </p:txBody>
      </p:sp>
      <p:sp>
        <p:nvSpPr>
          <p:cNvPr id="91" name="Google Shape;91;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92" name="Google Shape;92;p9"/>
          <p:cNvSpPr txBox="1"/>
          <p:nvPr>
            <p:ph idx="1" type="body"/>
          </p:nvPr>
        </p:nvSpPr>
        <p:spPr>
          <a:xfrm>
            <a:off x="727650" y="1622025"/>
            <a:ext cx="7853100" cy="1571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b="1"/>
          </a:p>
        </p:txBody>
      </p:sp>
      <p:sp>
        <p:nvSpPr>
          <p:cNvPr id="93" name="Google Shape;93;p9"/>
          <p:cNvSpPr/>
          <p:nvPr/>
        </p:nvSpPr>
        <p:spPr>
          <a:xfrm>
            <a:off x="1285925" y="3531750"/>
            <a:ext cx="3185100" cy="1007700"/>
          </a:xfrm>
          <a:prstGeom prst="roundRect">
            <a:avLst>
              <a:gd fmla="val 16667" name="adj"/>
            </a:avLst>
          </a:prstGeom>
          <a:solidFill>
            <a:srgbClr val="6F0A19">
              <a:alpha val="3005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it" sz="1200">
                <a:solidFill>
                  <a:schemeClr val="lt2"/>
                </a:solidFill>
                <a:latin typeface="Catamaran"/>
                <a:ea typeface="Catamaran"/>
                <a:cs typeface="Catamaran"/>
                <a:sym typeface="Catamaran"/>
              </a:rPr>
              <a:t>Lorem ipsum dolor sit amet, consectetur adipisci elit, sed eiusmod tempor incidunt ut labore et dolore magna aliqua. </a:t>
            </a:r>
            <a:endParaRPr sz="1300">
              <a:solidFill>
                <a:schemeClr val="lt2"/>
              </a:solidFill>
            </a:endParaRPr>
          </a:p>
        </p:txBody>
      </p:sp>
      <p:sp>
        <p:nvSpPr>
          <p:cNvPr id="94" name="Google Shape;94;p9"/>
          <p:cNvSpPr/>
          <p:nvPr/>
        </p:nvSpPr>
        <p:spPr>
          <a:xfrm>
            <a:off x="4572000" y="3531750"/>
            <a:ext cx="3494100" cy="1056300"/>
          </a:xfrm>
          <a:prstGeom prst="roundRect">
            <a:avLst>
              <a:gd fmla="val 16667" name="adj"/>
            </a:avLst>
          </a:prstGeom>
          <a:solidFill>
            <a:srgbClr val="006778">
              <a:alpha val="4426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it" sz="1200">
                <a:solidFill>
                  <a:schemeClr val="lt2"/>
                </a:solidFill>
                <a:latin typeface="Catamaran"/>
                <a:ea typeface="Catamaran"/>
                <a:cs typeface="Catamaran"/>
                <a:sym typeface="Catamaran"/>
              </a:rPr>
              <a:t>Ut enim ad minim veniam, quis nostrum exercitationem ullam corporis suscipit laboriosam, nisi ut aliquid ex ea commodi consequatur.</a:t>
            </a:r>
            <a:endParaRPr sz="1200">
              <a:solidFill>
                <a:schemeClr val="lt2"/>
              </a:solidFill>
            </a:endParaRPr>
          </a:p>
        </p:txBody>
      </p:sp>
      <p:sp>
        <p:nvSpPr>
          <p:cNvPr id="95" name="Google Shape;95;p9"/>
          <p:cNvSpPr/>
          <p:nvPr/>
        </p:nvSpPr>
        <p:spPr>
          <a:xfrm>
            <a:off x="1789700" y="3344850"/>
            <a:ext cx="2316000" cy="186900"/>
          </a:xfrm>
          <a:prstGeom prst="roundRect">
            <a:avLst>
              <a:gd fmla="val 16667" name="adj"/>
            </a:avLst>
          </a:prstGeom>
          <a:solidFill>
            <a:srgbClr val="353535"/>
          </a:solidFill>
          <a:ln cap="flat" cmpd="sng" w="9525">
            <a:solidFill>
              <a:srgbClr val="6F0A1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solidFill>
                  <a:schemeClr val="lt2"/>
                </a:solidFill>
                <a:latin typeface="Catamaran"/>
                <a:ea typeface="Catamaran"/>
                <a:cs typeface="Catamaran"/>
                <a:sym typeface="Catamaran"/>
              </a:rPr>
              <a:t>Bad</a:t>
            </a:r>
            <a:endParaRPr sz="1300">
              <a:solidFill>
                <a:schemeClr val="lt2"/>
              </a:solidFill>
              <a:latin typeface="Catamaran"/>
              <a:ea typeface="Catamaran"/>
              <a:cs typeface="Catamaran"/>
              <a:sym typeface="Catamaran"/>
            </a:endParaRPr>
          </a:p>
        </p:txBody>
      </p:sp>
      <p:sp>
        <p:nvSpPr>
          <p:cNvPr id="96" name="Google Shape;96;p9"/>
          <p:cNvSpPr/>
          <p:nvPr/>
        </p:nvSpPr>
        <p:spPr>
          <a:xfrm>
            <a:off x="5161050" y="3344850"/>
            <a:ext cx="2316000" cy="186900"/>
          </a:xfrm>
          <a:prstGeom prst="roundRect">
            <a:avLst>
              <a:gd fmla="val 16667" name="adj"/>
            </a:avLst>
          </a:prstGeom>
          <a:solidFill>
            <a:srgbClr val="353535"/>
          </a:solidFill>
          <a:ln cap="flat" cmpd="sng" w="9525">
            <a:solidFill>
              <a:srgbClr val="00677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300">
                <a:solidFill>
                  <a:schemeClr val="lt2"/>
                </a:solidFill>
                <a:latin typeface="Catamaran"/>
                <a:ea typeface="Catamaran"/>
                <a:cs typeface="Catamaran"/>
                <a:sym typeface="Catamaran"/>
              </a:rPr>
              <a:t>Good</a:t>
            </a:r>
            <a:endParaRPr sz="1300">
              <a:solidFill>
                <a:schemeClr val="lt2"/>
              </a:solidFill>
              <a:latin typeface="Catamaran"/>
              <a:ea typeface="Catamaran"/>
              <a:cs typeface="Catamaran"/>
              <a:sym typeface="Catamaran"/>
            </a:endParaRPr>
          </a:p>
        </p:txBody>
      </p:sp>
      <p:sp>
        <p:nvSpPr>
          <p:cNvPr id="97" name="Google Shape;97;p9"/>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900"/>
              <a:t>Presentation Title - Name Surname</a:t>
            </a:r>
            <a:endParaRPr sz="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txBox="1"/>
          <p:nvPr>
            <p:ph type="title"/>
          </p:nvPr>
        </p:nvSpPr>
        <p:spPr>
          <a:xfrm>
            <a:off x="770150" y="831575"/>
            <a:ext cx="3300900" cy="13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Slide example with subtitle	</a:t>
            </a:r>
            <a:endParaRPr/>
          </a:p>
        </p:txBody>
      </p:sp>
      <p:sp>
        <p:nvSpPr>
          <p:cNvPr id="103" name="Google Shape;103;p10"/>
          <p:cNvSpPr txBox="1"/>
          <p:nvPr>
            <p:ph idx="1" type="subTitle"/>
          </p:nvPr>
        </p:nvSpPr>
        <p:spPr>
          <a:xfrm>
            <a:off x="770150" y="2192250"/>
            <a:ext cx="3300900" cy="240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Lorem ipsum dolor sit amet</a:t>
            </a:r>
            <a:endParaRPr/>
          </a:p>
        </p:txBody>
      </p:sp>
      <p:sp>
        <p:nvSpPr>
          <p:cNvPr id="104" name="Google Shape;104;p10"/>
          <p:cNvSpPr txBox="1"/>
          <p:nvPr>
            <p:ph idx="2" type="body"/>
          </p:nvPr>
        </p:nvSpPr>
        <p:spPr>
          <a:xfrm>
            <a:off x="5161900" y="831575"/>
            <a:ext cx="3374400" cy="302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a:p>
        </p:txBody>
      </p:sp>
      <p:sp>
        <p:nvSpPr>
          <p:cNvPr id="105" name="Google Shape;105;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06" name="Google Shape;106;p10"/>
          <p:cNvSpPr txBox="1"/>
          <p:nvPr>
            <p:ph idx="3"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Presentation Title - Name Surname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12" name="Google Shape;112;p11"/>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Presentation Title - Name Surname</a:t>
            </a:r>
            <a:endParaRPr/>
          </a:p>
        </p:txBody>
      </p:sp>
      <p:sp>
        <p:nvSpPr>
          <p:cNvPr id="113" name="Google Shape;113;p11"/>
          <p:cNvSpPr txBox="1"/>
          <p:nvPr/>
        </p:nvSpPr>
        <p:spPr>
          <a:xfrm>
            <a:off x="727650" y="86180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2600">
                <a:solidFill>
                  <a:schemeClr val="lt1"/>
                </a:solidFill>
                <a:latin typeface="Catamaran"/>
                <a:ea typeface="Catamaran"/>
                <a:cs typeface="Catamaran"/>
                <a:sym typeface="Catamaran"/>
              </a:rPr>
              <a:t>Slide example with timeline</a:t>
            </a:r>
            <a:endParaRPr b="1" sz="2600">
              <a:solidFill>
                <a:schemeClr val="lt1"/>
              </a:solidFill>
              <a:latin typeface="Catamaran"/>
              <a:ea typeface="Catamaran"/>
              <a:cs typeface="Catamaran"/>
              <a:sym typeface="Catamaran"/>
            </a:endParaRPr>
          </a:p>
        </p:txBody>
      </p:sp>
      <p:sp>
        <p:nvSpPr>
          <p:cNvPr id="114" name="Google Shape;114;p11"/>
          <p:cNvSpPr txBox="1"/>
          <p:nvPr/>
        </p:nvSpPr>
        <p:spPr>
          <a:xfrm>
            <a:off x="1853025" y="1971000"/>
            <a:ext cx="1836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300">
                <a:solidFill>
                  <a:schemeClr val="lt2"/>
                </a:solidFill>
                <a:latin typeface="Catamaran"/>
                <a:ea typeface="Catamaran"/>
                <a:cs typeface="Catamaran"/>
                <a:sym typeface="Catamaran"/>
              </a:rPr>
              <a:t>Lorem ipsum dolor sit amet</a:t>
            </a:r>
            <a:endParaRPr sz="1300">
              <a:solidFill>
                <a:schemeClr val="lt2"/>
              </a:solidFill>
              <a:latin typeface="Catamaran"/>
              <a:ea typeface="Catamaran"/>
              <a:cs typeface="Catamaran"/>
              <a:sym typeface="Catamaran"/>
            </a:endParaRPr>
          </a:p>
        </p:txBody>
      </p:sp>
      <p:sp>
        <p:nvSpPr>
          <p:cNvPr id="115" name="Google Shape;115;p11"/>
          <p:cNvSpPr txBox="1"/>
          <p:nvPr/>
        </p:nvSpPr>
        <p:spPr>
          <a:xfrm>
            <a:off x="1581075" y="1556800"/>
            <a:ext cx="2380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800">
                <a:solidFill>
                  <a:schemeClr val="lt1"/>
                </a:solidFill>
                <a:latin typeface="Catamaran"/>
                <a:ea typeface="Catamaran"/>
                <a:cs typeface="Catamaran"/>
                <a:sym typeface="Catamaran"/>
              </a:rPr>
              <a:t>Time 1</a:t>
            </a:r>
            <a:endParaRPr sz="1800">
              <a:solidFill>
                <a:schemeClr val="lt1"/>
              </a:solidFill>
              <a:latin typeface="Catamaran"/>
              <a:ea typeface="Catamaran"/>
              <a:cs typeface="Catamaran"/>
              <a:sym typeface="Catamaran"/>
            </a:endParaRPr>
          </a:p>
        </p:txBody>
      </p:sp>
      <p:sp>
        <p:nvSpPr>
          <p:cNvPr id="116" name="Google Shape;116;p11"/>
          <p:cNvSpPr txBox="1"/>
          <p:nvPr/>
        </p:nvSpPr>
        <p:spPr>
          <a:xfrm>
            <a:off x="5048625" y="1971000"/>
            <a:ext cx="1836900" cy="71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300">
                <a:solidFill>
                  <a:schemeClr val="lt2"/>
                </a:solidFill>
                <a:latin typeface="Catamaran"/>
                <a:ea typeface="Catamaran"/>
                <a:cs typeface="Catamaran"/>
                <a:sym typeface="Catamaran"/>
              </a:rPr>
              <a:t>Quis aute iure reprehenderit</a:t>
            </a:r>
            <a:endParaRPr sz="1300">
              <a:solidFill>
                <a:schemeClr val="lt2"/>
              </a:solidFill>
              <a:latin typeface="Lato"/>
              <a:ea typeface="Lato"/>
              <a:cs typeface="Lato"/>
              <a:sym typeface="Lato"/>
            </a:endParaRPr>
          </a:p>
          <a:p>
            <a:pPr indent="0" lvl="0" marL="0" rtl="0" algn="ctr">
              <a:spcBef>
                <a:spcPts val="1600"/>
              </a:spcBef>
              <a:spcAft>
                <a:spcPts val="1600"/>
              </a:spcAft>
              <a:buNone/>
            </a:pPr>
            <a:r>
              <a:t/>
            </a:r>
            <a:endParaRPr sz="1300">
              <a:solidFill>
                <a:schemeClr val="lt2"/>
              </a:solidFill>
              <a:latin typeface="Lato"/>
              <a:ea typeface="Lato"/>
              <a:cs typeface="Lato"/>
              <a:sym typeface="Lato"/>
            </a:endParaRPr>
          </a:p>
        </p:txBody>
      </p:sp>
      <p:sp>
        <p:nvSpPr>
          <p:cNvPr id="117" name="Google Shape;117;p11"/>
          <p:cNvSpPr txBox="1"/>
          <p:nvPr/>
        </p:nvSpPr>
        <p:spPr>
          <a:xfrm>
            <a:off x="4643175" y="1556800"/>
            <a:ext cx="2647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800">
                <a:solidFill>
                  <a:schemeClr val="lt1"/>
                </a:solidFill>
                <a:latin typeface="Catamaran"/>
                <a:ea typeface="Catamaran"/>
                <a:cs typeface="Catamaran"/>
                <a:sym typeface="Catamaran"/>
              </a:rPr>
              <a:t>Time 3</a:t>
            </a:r>
            <a:endParaRPr sz="1800">
              <a:solidFill>
                <a:schemeClr val="lt1"/>
              </a:solidFill>
              <a:latin typeface="Catamaran"/>
              <a:ea typeface="Catamaran"/>
              <a:cs typeface="Catamaran"/>
              <a:sym typeface="Catamaran"/>
            </a:endParaRPr>
          </a:p>
        </p:txBody>
      </p:sp>
      <p:sp>
        <p:nvSpPr>
          <p:cNvPr id="118" name="Google Shape;118;p11"/>
          <p:cNvSpPr txBox="1"/>
          <p:nvPr/>
        </p:nvSpPr>
        <p:spPr>
          <a:xfrm>
            <a:off x="2557725" y="4131500"/>
            <a:ext cx="3654900" cy="5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300">
                <a:solidFill>
                  <a:schemeClr val="lt2"/>
                </a:solidFill>
                <a:latin typeface="Catamaran"/>
                <a:ea typeface="Catamaran"/>
                <a:cs typeface="Catamaran"/>
                <a:sym typeface="Catamaran"/>
              </a:rPr>
              <a:t>Ut enim ad minim veniam, quis nostrum exercitationem ullam corporis suscipit laboriosam</a:t>
            </a:r>
            <a:endParaRPr sz="1300">
              <a:solidFill>
                <a:schemeClr val="lt2"/>
              </a:solidFill>
              <a:latin typeface="Lato"/>
              <a:ea typeface="Lato"/>
              <a:cs typeface="Lato"/>
              <a:sym typeface="Lato"/>
            </a:endParaRPr>
          </a:p>
        </p:txBody>
      </p:sp>
      <p:sp>
        <p:nvSpPr>
          <p:cNvPr id="119" name="Google Shape;119;p11"/>
          <p:cNvSpPr txBox="1"/>
          <p:nvPr/>
        </p:nvSpPr>
        <p:spPr>
          <a:xfrm>
            <a:off x="3061275" y="3742700"/>
            <a:ext cx="2647800" cy="38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it" sz="1800">
                <a:solidFill>
                  <a:schemeClr val="lt1"/>
                </a:solidFill>
                <a:latin typeface="Catamaran"/>
                <a:ea typeface="Catamaran"/>
                <a:cs typeface="Catamaran"/>
                <a:sym typeface="Catamaran"/>
              </a:rPr>
              <a:t>Time 2</a:t>
            </a:r>
            <a:endParaRPr sz="1800">
              <a:solidFill>
                <a:schemeClr val="lt1"/>
              </a:solidFill>
              <a:latin typeface="Catamaran"/>
              <a:ea typeface="Catamaran"/>
              <a:cs typeface="Catamaran"/>
              <a:sym typeface="Catamaran"/>
            </a:endParaRPr>
          </a:p>
        </p:txBody>
      </p:sp>
      <p:sp>
        <p:nvSpPr>
          <p:cNvPr id="120" name="Google Shape;120;p11"/>
          <p:cNvSpPr/>
          <p:nvPr/>
        </p:nvSpPr>
        <p:spPr>
          <a:xfrm>
            <a:off x="1884825" y="3084400"/>
            <a:ext cx="5000700" cy="117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a:off x="2371425" y="2684075"/>
            <a:ext cx="800100" cy="800100"/>
          </a:xfrm>
          <a:prstGeom prst="blockArc">
            <a:avLst>
              <a:gd fmla="val 10800000" name="adj1"/>
              <a:gd fmla="val 0" name="adj2"/>
              <a:gd fmla="val 25000" name="adj3"/>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a:off x="5567025" y="2684075"/>
            <a:ext cx="800100" cy="800100"/>
          </a:xfrm>
          <a:prstGeom prst="blockArc">
            <a:avLst>
              <a:gd fmla="val 10800000" name="adj1"/>
              <a:gd fmla="val 0" name="adj2"/>
              <a:gd fmla="val 25000" name="adj3"/>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rot="10800000">
            <a:off x="3969225" y="2802075"/>
            <a:ext cx="800100" cy="800100"/>
          </a:xfrm>
          <a:prstGeom prst="blockArc">
            <a:avLst>
              <a:gd fmla="val 10800000" name="adj1"/>
              <a:gd fmla="val 0" name="adj2"/>
              <a:gd fmla="val 25000" name="adj3"/>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ph type="title"/>
          </p:nvPr>
        </p:nvSpPr>
        <p:spPr>
          <a:xfrm>
            <a:off x="727650" y="8618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References</a:t>
            </a:r>
            <a:endParaRPr/>
          </a:p>
        </p:txBody>
      </p:sp>
      <p:sp>
        <p:nvSpPr>
          <p:cNvPr id="129" name="Google Shape;129;p12"/>
          <p:cNvSpPr txBox="1"/>
          <p:nvPr>
            <p:ph idx="1" type="body"/>
          </p:nvPr>
        </p:nvSpPr>
        <p:spPr>
          <a:xfrm>
            <a:off x="727650" y="1397000"/>
            <a:ext cx="7688700" cy="3778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it" sz="1100"/>
              <a:t>Papers:</a:t>
            </a:r>
            <a:endParaRPr b="1" sz="1100"/>
          </a:p>
          <a:p>
            <a:pPr indent="-298450" lvl="1" marL="9144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b="1" lang="it" sz="1100"/>
              <a:t>Images:</a:t>
            </a:r>
            <a:endParaRPr b="1" sz="1100"/>
          </a:p>
          <a:p>
            <a:pPr indent="-298450" lvl="1" marL="9144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b="1" lang="it" sz="1100"/>
              <a:t>Slides: </a:t>
            </a:r>
            <a:endParaRPr b="1" sz="1100"/>
          </a:p>
          <a:p>
            <a:pPr indent="-298450" lvl="1" marL="914400" rtl="0" algn="l">
              <a:spcBef>
                <a:spcPts val="0"/>
              </a:spcBef>
              <a:spcAft>
                <a:spcPts val="0"/>
              </a:spcAft>
              <a:buSzPts val="1100"/>
              <a:buChar char="-"/>
            </a:pPr>
            <a:r>
              <a:rPr lang="it" sz="1100" u="sng">
                <a:solidFill>
                  <a:srgbClr val="00FFFF"/>
                </a:solidFill>
                <a:hlinkClick r:id="rId3">
                  <a:extLst>
                    <a:ext uri="{A12FA001-AC4F-418D-AE19-62706E023703}">
                      <ahyp:hlinkClr val="tx"/>
                    </a:ext>
                  </a:extLst>
                </a:hlinkClick>
              </a:rPr>
              <a:t>https://github.com/pietro-nardelli/sapienza-ppt-template</a:t>
            </a:r>
            <a:r>
              <a:rPr lang="it" sz="1100">
                <a:solidFill>
                  <a:srgbClr val="00FFFF"/>
                </a:solidFill>
              </a:rPr>
              <a:t> </a:t>
            </a:r>
            <a:br>
              <a:rPr lang="it" sz="1100">
                <a:solidFill>
                  <a:srgbClr val="6F0A19"/>
                </a:solidFill>
              </a:rPr>
            </a:br>
            <a:r>
              <a:rPr i="1" lang="it" sz="1100"/>
              <a:t>[Attribution-NonCommercial-ShareAlike 4.0 International (CC BY-NC-SA 4.0)]</a:t>
            </a:r>
            <a:endParaRPr i="1" sz="1100"/>
          </a:p>
        </p:txBody>
      </p:sp>
      <p:sp>
        <p:nvSpPr>
          <p:cNvPr id="130" name="Google Shape;130;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
        <p:nvSpPr>
          <p:cNvPr id="131" name="Google Shape;131;p12"/>
          <p:cNvSpPr txBox="1"/>
          <p:nvPr>
            <p:ph idx="2" type="subTitle"/>
          </p:nvPr>
        </p:nvSpPr>
        <p:spPr>
          <a:xfrm>
            <a:off x="1414800" y="4779100"/>
            <a:ext cx="5854500" cy="335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sz="900"/>
              <a:t>Presentation Title - Name Surname</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ctrTitle"/>
          </p:nvPr>
        </p:nvSpPr>
        <p:spPr>
          <a:xfrm>
            <a:off x="729450" y="1322450"/>
            <a:ext cx="76881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Thank you for the attention!</a:t>
            </a:r>
            <a:endParaRPr/>
          </a:p>
        </p:txBody>
      </p:sp>
      <p:sp>
        <p:nvSpPr>
          <p:cNvPr id="137" name="Google Shape;137;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