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Catamaran"/>
      <p:regular r:id="rId14"/>
      <p:bold r:id="rId15"/>
    </p:embeddedFon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atamaran-bold.fntdata"/><Relationship Id="rId14" Type="http://schemas.openxmlformats.org/officeDocument/2006/relationships/font" Target="fonts/Catamaran-regular.fntdata"/><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df644b60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df644b60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ade092b4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ade092b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89395c232_45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89395c232_45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df644b60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df644b60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df644b60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df644b60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a3e01eb3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a3e01eb3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5670f63ae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5670f63ae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53535"/>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SzPts val="4200"/>
              <a:buFont typeface="Catamaran"/>
              <a:buNone/>
              <a:defRPr sz="4200">
                <a:latin typeface="Catamaran"/>
                <a:ea typeface="Catamaran"/>
                <a:cs typeface="Catamaran"/>
                <a:sym typeface="Catamaran"/>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2" name="Google Shape;12;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Font typeface="Catamaran"/>
              <a:buNone/>
              <a:defRPr sz="1600">
                <a:latin typeface="Catamaran"/>
                <a:ea typeface="Catamaran"/>
                <a:cs typeface="Catamaran"/>
                <a:sym typeface="Catamaran"/>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 name="Google Shape;13;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pic>
        <p:nvPicPr>
          <p:cNvPr id="14" name="Google Shape;14;p2"/>
          <p:cNvPicPr preferRelativeResize="0"/>
          <p:nvPr/>
        </p:nvPicPr>
        <p:blipFill>
          <a:blip r:embed="rId2">
            <a:alphaModFix amt="25000"/>
          </a:blip>
          <a:stretch>
            <a:fillRect/>
          </a:stretch>
        </p:blipFill>
        <p:spPr>
          <a:xfrm>
            <a:off x="6259425" y="2453225"/>
            <a:ext cx="2884575" cy="2690199"/>
          </a:xfrm>
          <a:prstGeom prst="rect">
            <a:avLst/>
          </a:prstGeom>
          <a:noFill/>
          <a:ln>
            <a:noFill/>
          </a:ln>
        </p:spPr>
      </p:pic>
      <p:sp>
        <p:nvSpPr>
          <p:cNvPr id="15" name="Google Shape;15;p2"/>
          <p:cNvSpPr/>
          <p:nvPr/>
        </p:nvSpPr>
        <p:spPr>
          <a:xfrm>
            <a:off x="830400" y="1170063"/>
            <a:ext cx="548700" cy="8820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379100" y="1170063"/>
            <a:ext cx="548700" cy="88200"/>
          </a:xfrm>
          <a:prstGeom prst="rect">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1">
    <p:bg>
      <p:bgPr>
        <a:solidFill>
          <a:srgbClr val="353535"/>
        </a:solidFill>
      </p:bgPr>
    </p:bg>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
        <p:nvSpPr>
          <p:cNvPr id="20" name="Google Shape;20;p3"/>
          <p:cNvSpPr txBox="1"/>
          <p:nvPr/>
        </p:nvSpPr>
        <p:spPr>
          <a:xfrm>
            <a:off x="347725" y="1983300"/>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solidFill>
                  <a:schemeClr val="lt2"/>
                </a:solidFill>
                <a:latin typeface="Raleway"/>
                <a:ea typeface="Raleway"/>
                <a:cs typeface="Raleway"/>
                <a:sym typeface="Raleway"/>
              </a:rPr>
              <a:t>1</a:t>
            </a:r>
            <a:endParaRPr sz="4800">
              <a:solidFill>
                <a:schemeClr val="lt2"/>
              </a:solidFill>
              <a:latin typeface="Raleway"/>
              <a:ea typeface="Raleway"/>
              <a:cs typeface="Raleway"/>
              <a:sym typeface="Raleway"/>
            </a:endParaRPr>
          </a:p>
        </p:txBody>
      </p:sp>
      <p:sp>
        <p:nvSpPr>
          <p:cNvPr id="21" name="Google Shape;21;p3"/>
          <p:cNvSpPr txBox="1"/>
          <p:nvPr/>
        </p:nvSpPr>
        <p:spPr>
          <a:xfrm>
            <a:off x="347725" y="2937794"/>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solidFill>
                  <a:schemeClr val="lt2"/>
                </a:solidFill>
                <a:latin typeface="Raleway"/>
                <a:ea typeface="Raleway"/>
                <a:cs typeface="Raleway"/>
                <a:sym typeface="Raleway"/>
              </a:rPr>
              <a:t>3</a:t>
            </a:r>
            <a:endParaRPr sz="4800">
              <a:solidFill>
                <a:schemeClr val="lt2"/>
              </a:solidFill>
              <a:latin typeface="Raleway"/>
              <a:ea typeface="Raleway"/>
              <a:cs typeface="Raleway"/>
              <a:sym typeface="Raleway"/>
            </a:endParaRPr>
          </a:p>
        </p:txBody>
      </p:sp>
      <p:sp>
        <p:nvSpPr>
          <p:cNvPr id="22" name="Google Shape;22;p3"/>
          <p:cNvSpPr txBox="1"/>
          <p:nvPr/>
        </p:nvSpPr>
        <p:spPr>
          <a:xfrm>
            <a:off x="4167025" y="1983300"/>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solidFill>
                  <a:schemeClr val="lt2"/>
                </a:solidFill>
                <a:latin typeface="Raleway"/>
                <a:ea typeface="Raleway"/>
                <a:cs typeface="Raleway"/>
                <a:sym typeface="Raleway"/>
              </a:rPr>
              <a:t>2</a:t>
            </a:r>
            <a:endParaRPr sz="4800">
              <a:solidFill>
                <a:schemeClr val="lt2"/>
              </a:solidFill>
              <a:latin typeface="Raleway"/>
              <a:ea typeface="Raleway"/>
              <a:cs typeface="Raleway"/>
              <a:sym typeface="Raleway"/>
            </a:endParaRPr>
          </a:p>
        </p:txBody>
      </p:sp>
      <p:sp>
        <p:nvSpPr>
          <p:cNvPr id="23" name="Google Shape;23;p3"/>
          <p:cNvSpPr txBox="1"/>
          <p:nvPr/>
        </p:nvSpPr>
        <p:spPr>
          <a:xfrm>
            <a:off x="4167025" y="2937794"/>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solidFill>
                  <a:schemeClr val="lt2"/>
                </a:solidFill>
                <a:latin typeface="Raleway"/>
                <a:ea typeface="Raleway"/>
                <a:cs typeface="Raleway"/>
                <a:sym typeface="Raleway"/>
              </a:rPr>
              <a:t>4</a:t>
            </a:r>
            <a:endParaRPr sz="4800">
              <a:solidFill>
                <a:schemeClr val="lt2"/>
              </a:solidFill>
              <a:latin typeface="Raleway"/>
              <a:ea typeface="Raleway"/>
              <a:cs typeface="Raleway"/>
              <a:sym typeface="Raleway"/>
            </a:endParaRPr>
          </a:p>
        </p:txBody>
      </p:sp>
      <p:sp>
        <p:nvSpPr>
          <p:cNvPr id="24" name="Google Shape;24;p3"/>
          <p:cNvSpPr/>
          <p:nvPr/>
        </p:nvSpPr>
        <p:spPr>
          <a:xfrm>
            <a:off x="1414300" y="1983327"/>
            <a:ext cx="26525" cy="841231"/>
          </a:xfrm>
          <a:custGeom>
            <a:rect b="b" l="l" r="r" t="t"/>
            <a:pathLst>
              <a:path extrusionOk="0" h="31989" w="1061">
                <a:moveTo>
                  <a:pt x="0" y="0"/>
                </a:moveTo>
                <a:lnTo>
                  <a:pt x="0" y="31989"/>
                </a:lnTo>
                <a:lnTo>
                  <a:pt x="1060" y="31989"/>
                </a:lnTo>
                <a:lnTo>
                  <a:pt x="1060" y="0"/>
                </a:lnTo>
                <a:close/>
              </a:path>
            </a:pathLst>
          </a:cu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25" name="Google Shape;25;p3"/>
          <p:cNvSpPr/>
          <p:nvPr/>
        </p:nvSpPr>
        <p:spPr>
          <a:xfrm>
            <a:off x="1414300" y="2937820"/>
            <a:ext cx="26525" cy="841231"/>
          </a:xfrm>
          <a:custGeom>
            <a:rect b="b" l="l" r="r" t="t"/>
            <a:pathLst>
              <a:path extrusionOk="0" h="31989" w="1061">
                <a:moveTo>
                  <a:pt x="0" y="0"/>
                </a:moveTo>
                <a:lnTo>
                  <a:pt x="0" y="31989"/>
                </a:lnTo>
                <a:lnTo>
                  <a:pt x="1060" y="31989"/>
                </a:lnTo>
                <a:lnTo>
                  <a:pt x="1060" y="0"/>
                </a:lnTo>
                <a:close/>
              </a:path>
            </a:pathLst>
          </a:cu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26" name="Google Shape;26;p3"/>
          <p:cNvSpPr/>
          <p:nvPr/>
        </p:nvSpPr>
        <p:spPr>
          <a:xfrm>
            <a:off x="5233600" y="1983327"/>
            <a:ext cx="26525" cy="841231"/>
          </a:xfrm>
          <a:custGeom>
            <a:rect b="b" l="l" r="r" t="t"/>
            <a:pathLst>
              <a:path extrusionOk="0" h="31989" w="1061">
                <a:moveTo>
                  <a:pt x="0" y="0"/>
                </a:moveTo>
                <a:lnTo>
                  <a:pt x="0" y="31989"/>
                </a:lnTo>
                <a:lnTo>
                  <a:pt x="1060" y="31989"/>
                </a:lnTo>
                <a:lnTo>
                  <a:pt x="1060" y="0"/>
                </a:lnTo>
                <a:close/>
              </a:path>
            </a:pathLst>
          </a:cu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27" name="Google Shape;27;p3"/>
          <p:cNvSpPr/>
          <p:nvPr/>
        </p:nvSpPr>
        <p:spPr>
          <a:xfrm>
            <a:off x="5233600" y="2937820"/>
            <a:ext cx="26525" cy="841231"/>
          </a:xfrm>
          <a:custGeom>
            <a:rect b="b" l="l" r="r" t="t"/>
            <a:pathLst>
              <a:path extrusionOk="0" h="31989" w="1061">
                <a:moveTo>
                  <a:pt x="0" y="0"/>
                </a:moveTo>
                <a:lnTo>
                  <a:pt x="0" y="31989"/>
                </a:lnTo>
                <a:lnTo>
                  <a:pt x="1060" y="31989"/>
                </a:lnTo>
                <a:lnTo>
                  <a:pt x="1060" y="0"/>
                </a:lnTo>
                <a:close/>
              </a:path>
            </a:pathLst>
          </a:cu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28" name="Google Shape;28;p3"/>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3"/>
          <p:cNvSpPr/>
          <p:nvPr/>
        </p:nvSpPr>
        <p:spPr>
          <a:xfrm flipH="1" rot="10800000">
            <a:off x="828588" y="734362"/>
            <a:ext cx="372900" cy="4590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rot="10800000">
            <a:off x="1201463" y="734362"/>
            <a:ext cx="372900" cy="45900"/>
          </a:xfrm>
          <a:prstGeom prst="rect">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 name="Google Shape;31;p3"/>
          <p:cNvPicPr preferRelativeResize="0"/>
          <p:nvPr/>
        </p:nvPicPr>
        <p:blipFill>
          <a:blip r:embed="rId2">
            <a:alphaModFix amt="25000"/>
          </a:blip>
          <a:stretch>
            <a:fillRect/>
          </a:stretch>
        </p:blipFill>
        <p:spPr>
          <a:xfrm>
            <a:off x="7922487" y="2407925"/>
            <a:ext cx="1776325" cy="1656624"/>
          </a:xfrm>
          <a:prstGeom prst="rect">
            <a:avLst/>
          </a:prstGeom>
          <a:noFill/>
          <a:ln>
            <a:noFill/>
          </a:ln>
        </p:spPr>
      </p:pic>
      <p:sp>
        <p:nvSpPr>
          <p:cNvPr id="32" name="Google Shape;32;p3"/>
          <p:cNvSpPr txBox="1"/>
          <p:nvPr/>
        </p:nvSpPr>
        <p:spPr>
          <a:xfrm>
            <a:off x="347725" y="3875250"/>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solidFill>
                  <a:schemeClr val="lt2"/>
                </a:solidFill>
                <a:latin typeface="Raleway"/>
                <a:ea typeface="Raleway"/>
                <a:cs typeface="Raleway"/>
                <a:sym typeface="Raleway"/>
              </a:rPr>
              <a:t>5</a:t>
            </a:r>
            <a:endParaRPr sz="4800">
              <a:solidFill>
                <a:schemeClr val="lt2"/>
              </a:solidFill>
              <a:latin typeface="Raleway"/>
              <a:ea typeface="Raleway"/>
              <a:cs typeface="Raleway"/>
              <a:sym typeface="Raleway"/>
            </a:endParaRPr>
          </a:p>
        </p:txBody>
      </p:sp>
      <p:sp>
        <p:nvSpPr>
          <p:cNvPr id="33" name="Google Shape;33;p3"/>
          <p:cNvSpPr txBox="1"/>
          <p:nvPr/>
        </p:nvSpPr>
        <p:spPr>
          <a:xfrm>
            <a:off x="4167025" y="3875250"/>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solidFill>
                  <a:schemeClr val="lt2"/>
                </a:solidFill>
                <a:latin typeface="Raleway"/>
                <a:ea typeface="Raleway"/>
                <a:cs typeface="Raleway"/>
                <a:sym typeface="Raleway"/>
              </a:rPr>
              <a:t>6</a:t>
            </a:r>
            <a:endParaRPr sz="4800">
              <a:solidFill>
                <a:schemeClr val="lt2"/>
              </a:solidFill>
              <a:latin typeface="Raleway"/>
              <a:ea typeface="Raleway"/>
              <a:cs typeface="Raleway"/>
              <a:sym typeface="Raleway"/>
            </a:endParaRPr>
          </a:p>
        </p:txBody>
      </p:sp>
      <p:sp>
        <p:nvSpPr>
          <p:cNvPr id="34" name="Google Shape;34;p3"/>
          <p:cNvSpPr/>
          <p:nvPr/>
        </p:nvSpPr>
        <p:spPr>
          <a:xfrm>
            <a:off x="1414300" y="3875277"/>
            <a:ext cx="26525" cy="841231"/>
          </a:xfrm>
          <a:custGeom>
            <a:rect b="b" l="l" r="r" t="t"/>
            <a:pathLst>
              <a:path extrusionOk="0" h="31989" w="1061">
                <a:moveTo>
                  <a:pt x="0" y="0"/>
                </a:moveTo>
                <a:lnTo>
                  <a:pt x="0" y="31989"/>
                </a:lnTo>
                <a:lnTo>
                  <a:pt x="1060" y="31989"/>
                </a:lnTo>
                <a:lnTo>
                  <a:pt x="1060" y="0"/>
                </a:lnTo>
                <a:close/>
              </a:path>
            </a:pathLst>
          </a:cu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35" name="Google Shape;35;p3"/>
          <p:cNvSpPr/>
          <p:nvPr/>
        </p:nvSpPr>
        <p:spPr>
          <a:xfrm>
            <a:off x="5233600" y="3875277"/>
            <a:ext cx="26525" cy="841231"/>
          </a:xfrm>
          <a:custGeom>
            <a:rect b="b" l="l" r="r" t="t"/>
            <a:pathLst>
              <a:path extrusionOk="0" h="31989" w="1061">
                <a:moveTo>
                  <a:pt x="0" y="0"/>
                </a:moveTo>
                <a:lnTo>
                  <a:pt x="0" y="31989"/>
                </a:lnTo>
                <a:lnTo>
                  <a:pt x="1060" y="31989"/>
                </a:lnTo>
                <a:lnTo>
                  <a:pt x="1060" y="0"/>
                </a:lnTo>
                <a:close/>
              </a:path>
            </a:pathLst>
          </a:cu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 name="Shape 36"/>
        <p:cNvGrpSpPr/>
        <p:nvPr/>
      </p:nvGrpSpPr>
      <p:grpSpPr>
        <a:xfrm>
          <a:off x="0" y="0"/>
          <a:ext cx="0" cy="0"/>
          <a:chOff x="0" y="0"/>
          <a:chExt cx="0" cy="0"/>
        </a:xfrm>
      </p:grpSpPr>
      <p:sp>
        <p:nvSpPr>
          <p:cNvPr id="37" name="Google Shape;37;p4"/>
          <p:cNvSpPr/>
          <p:nvPr/>
        </p:nvSpPr>
        <p:spPr>
          <a:xfrm>
            <a:off x="0" y="0"/>
            <a:ext cx="9144000" cy="487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sz="2600"/>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9" name="Google Shape;39;p4"/>
          <p:cNvSpPr txBox="1"/>
          <p:nvPr>
            <p:ph idx="1" type="body"/>
          </p:nvPr>
        </p:nvSpPr>
        <p:spPr>
          <a:xfrm>
            <a:off x="727650" y="162202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0" name="Google Shape;4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
        <p:nvSpPr>
          <p:cNvPr id="41" name="Google Shape;41;p4"/>
          <p:cNvSpPr/>
          <p:nvPr/>
        </p:nvSpPr>
        <p:spPr>
          <a:xfrm>
            <a:off x="0" y="4129750"/>
            <a:ext cx="1327200" cy="1013700"/>
          </a:xfrm>
          <a:prstGeom prst="rtTriangle">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 name="Google Shape;42;p4"/>
          <p:cNvPicPr preferRelativeResize="0"/>
          <p:nvPr/>
        </p:nvPicPr>
        <p:blipFill rotWithShape="1">
          <a:blip r:embed="rId2">
            <a:alphaModFix/>
          </a:blip>
          <a:srcRect b="16523" l="7088" r="9620" t="14912"/>
          <a:stretch/>
        </p:blipFill>
        <p:spPr>
          <a:xfrm>
            <a:off x="99550" y="4626400"/>
            <a:ext cx="505675" cy="487800"/>
          </a:xfrm>
          <a:prstGeom prst="rect">
            <a:avLst/>
          </a:prstGeom>
          <a:noFill/>
          <a:ln>
            <a:noFill/>
          </a:ln>
        </p:spPr>
      </p:pic>
      <p:sp>
        <p:nvSpPr>
          <p:cNvPr id="43" name="Google Shape;43;p4"/>
          <p:cNvSpPr/>
          <p:nvPr/>
        </p:nvSpPr>
        <p:spPr>
          <a:xfrm flipH="1" rot="10800000">
            <a:off x="828588" y="734362"/>
            <a:ext cx="372900" cy="4590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rot="10800000">
            <a:off x="1201463" y="734362"/>
            <a:ext cx="372900" cy="45900"/>
          </a:xfrm>
          <a:prstGeom prst="rect">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lvl1pPr lvl="0" rtl="0">
              <a:spcBef>
                <a:spcPts val="0"/>
              </a:spcBef>
              <a:spcAft>
                <a:spcPts val="0"/>
              </a:spcAft>
              <a:buSzPts val="900"/>
              <a:buNone/>
              <a:defRPr sz="900"/>
            </a:lvl1pPr>
            <a:lvl2pPr lvl="1" rtl="0">
              <a:spcBef>
                <a:spcPts val="1600"/>
              </a:spcBef>
              <a:spcAft>
                <a:spcPts val="0"/>
              </a:spcAft>
              <a:buSzPts val="1100"/>
              <a:buNone/>
              <a:defRPr/>
            </a:lvl2pPr>
            <a:lvl3pPr lvl="2" rtl="0">
              <a:spcBef>
                <a:spcPts val="1600"/>
              </a:spcBef>
              <a:spcAft>
                <a:spcPts val="0"/>
              </a:spcAft>
              <a:buSzPts val="1100"/>
              <a:buNone/>
              <a:defRPr/>
            </a:lvl3pPr>
            <a:lvl4pPr lvl="3" rtl="0">
              <a:spcBef>
                <a:spcPts val="1600"/>
              </a:spcBef>
              <a:spcAft>
                <a:spcPts val="0"/>
              </a:spcAft>
              <a:buSzPts val="1100"/>
              <a:buNone/>
              <a:defRPr/>
            </a:lvl4pPr>
            <a:lvl5pPr lvl="4" rtl="0">
              <a:spcBef>
                <a:spcPts val="1600"/>
              </a:spcBef>
              <a:spcAft>
                <a:spcPts val="0"/>
              </a:spcAft>
              <a:buSzPts val="1100"/>
              <a:buNone/>
              <a:defRPr/>
            </a:lvl5pPr>
            <a:lvl6pPr lvl="5" rtl="0">
              <a:spcBef>
                <a:spcPts val="1600"/>
              </a:spcBef>
              <a:spcAft>
                <a:spcPts val="0"/>
              </a:spcAft>
              <a:buSzPts val="1100"/>
              <a:buNone/>
              <a:defRPr/>
            </a:lvl6pPr>
            <a:lvl7pPr lvl="6" rtl="0">
              <a:spcBef>
                <a:spcPts val="1600"/>
              </a:spcBef>
              <a:spcAft>
                <a:spcPts val="0"/>
              </a:spcAft>
              <a:buSzPts val="1100"/>
              <a:buNone/>
              <a:defRPr/>
            </a:lvl7pPr>
            <a:lvl8pPr lvl="7" rtl="0">
              <a:spcBef>
                <a:spcPts val="1600"/>
              </a:spcBef>
              <a:spcAft>
                <a:spcPts val="0"/>
              </a:spcAft>
              <a:buSzPts val="1100"/>
              <a:buNone/>
              <a:defRPr/>
            </a:lvl8pPr>
            <a:lvl9pPr lvl="8" rtl="0">
              <a:spcBef>
                <a:spcPts val="1600"/>
              </a:spcBef>
              <a:spcAft>
                <a:spcPts val="1600"/>
              </a:spcAft>
              <a:buSzPts val="1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5"/>
          <p:cNvSpPr/>
          <p:nvPr/>
        </p:nvSpPr>
        <p:spPr>
          <a:xfrm>
            <a:off x="4572000" y="0"/>
            <a:ext cx="4572000" cy="5143500"/>
          </a:xfrm>
          <a:prstGeom prst="rect">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txBox="1"/>
          <p:nvPr>
            <p:ph type="title"/>
          </p:nvPr>
        </p:nvSpPr>
        <p:spPr>
          <a:xfrm>
            <a:off x="770150" y="831575"/>
            <a:ext cx="3300900" cy="13608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sz="2600"/>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9" name="Google Shape;49;p5"/>
          <p:cNvSpPr txBox="1"/>
          <p:nvPr>
            <p:ph idx="1" type="subTitle"/>
          </p:nvPr>
        </p:nvSpPr>
        <p:spPr>
          <a:xfrm>
            <a:off x="770150" y="2192250"/>
            <a:ext cx="3300900" cy="240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50" name="Google Shape;50;p5"/>
          <p:cNvSpPr txBox="1"/>
          <p:nvPr>
            <p:ph idx="2" type="body"/>
          </p:nvPr>
        </p:nvSpPr>
        <p:spPr>
          <a:xfrm>
            <a:off x="5161900" y="83157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1" name="Google Shape;51;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
        <p:nvSpPr>
          <p:cNvPr id="52" name="Google Shape;52;p5"/>
          <p:cNvSpPr/>
          <p:nvPr/>
        </p:nvSpPr>
        <p:spPr>
          <a:xfrm>
            <a:off x="0" y="4129750"/>
            <a:ext cx="1327200" cy="1013700"/>
          </a:xfrm>
          <a:prstGeom prst="rtTriangle">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 name="Google Shape;53;p5"/>
          <p:cNvPicPr preferRelativeResize="0"/>
          <p:nvPr/>
        </p:nvPicPr>
        <p:blipFill rotWithShape="1">
          <a:blip r:embed="rId2">
            <a:alphaModFix/>
          </a:blip>
          <a:srcRect b="17785" l="0" r="0" t="13651"/>
          <a:stretch/>
        </p:blipFill>
        <p:spPr>
          <a:xfrm>
            <a:off x="0" y="4597050"/>
            <a:ext cx="607175" cy="487800"/>
          </a:xfrm>
          <a:prstGeom prst="rect">
            <a:avLst/>
          </a:prstGeom>
          <a:noFill/>
          <a:ln>
            <a:noFill/>
          </a:ln>
        </p:spPr>
      </p:pic>
      <p:sp>
        <p:nvSpPr>
          <p:cNvPr id="54" name="Google Shape;54;p5"/>
          <p:cNvSpPr/>
          <p:nvPr/>
        </p:nvSpPr>
        <p:spPr>
          <a:xfrm flipH="1" rot="10800000">
            <a:off x="828588" y="734362"/>
            <a:ext cx="372900" cy="4590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flipH="1" rot="10800000">
            <a:off x="1201463" y="734362"/>
            <a:ext cx="372900" cy="45900"/>
          </a:xfrm>
          <a:prstGeom prst="rect">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txBox="1"/>
          <p:nvPr>
            <p:ph idx="3" type="subTitle"/>
          </p:nvPr>
        </p:nvSpPr>
        <p:spPr>
          <a:xfrm>
            <a:off x="1414800" y="4779100"/>
            <a:ext cx="5854500" cy="335100"/>
          </a:xfrm>
          <a:prstGeom prst="rect">
            <a:avLst/>
          </a:prstGeom>
        </p:spPr>
        <p:txBody>
          <a:bodyPr anchorCtr="0" anchor="t" bIns="91425" lIns="91425" spcFirstLastPara="1" rIns="91425" wrap="square" tIns="91425">
            <a:noAutofit/>
          </a:bodyPr>
          <a:lstStyle>
            <a:lvl1pPr lvl="0" rtl="0">
              <a:spcBef>
                <a:spcPts val="0"/>
              </a:spcBef>
              <a:spcAft>
                <a:spcPts val="0"/>
              </a:spcAft>
              <a:buSzPts val="900"/>
              <a:buNone/>
              <a:defRPr sz="900"/>
            </a:lvl1pPr>
            <a:lvl2pPr lvl="1" rtl="0">
              <a:spcBef>
                <a:spcPts val="1600"/>
              </a:spcBef>
              <a:spcAft>
                <a:spcPts val="0"/>
              </a:spcAft>
              <a:buSzPts val="1100"/>
              <a:buNone/>
              <a:defRPr/>
            </a:lvl2pPr>
            <a:lvl3pPr lvl="2" rtl="0">
              <a:spcBef>
                <a:spcPts val="1600"/>
              </a:spcBef>
              <a:spcAft>
                <a:spcPts val="0"/>
              </a:spcAft>
              <a:buSzPts val="1100"/>
              <a:buNone/>
              <a:defRPr/>
            </a:lvl3pPr>
            <a:lvl4pPr lvl="3" rtl="0">
              <a:spcBef>
                <a:spcPts val="1600"/>
              </a:spcBef>
              <a:spcAft>
                <a:spcPts val="0"/>
              </a:spcAft>
              <a:buSzPts val="1100"/>
              <a:buNone/>
              <a:defRPr/>
            </a:lvl4pPr>
            <a:lvl5pPr lvl="4" rtl="0">
              <a:spcBef>
                <a:spcPts val="1600"/>
              </a:spcBef>
              <a:spcAft>
                <a:spcPts val="0"/>
              </a:spcAft>
              <a:buSzPts val="1100"/>
              <a:buNone/>
              <a:defRPr/>
            </a:lvl5pPr>
            <a:lvl6pPr lvl="5" rtl="0">
              <a:spcBef>
                <a:spcPts val="1600"/>
              </a:spcBef>
              <a:spcAft>
                <a:spcPts val="0"/>
              </a:spcAft>
              <a:buSzPts val="1100"/>
              <a:buNone/>
              <a:defRPr/>
            </a:lvl6pPr>
            <a:lvl7pPr lvl="6" rtl="0">
              <a:spcBef>
                <a:spcPts val="1600"/>
              </a:spcBef>
              <a:spcAft>
                <a:spcPts val="0"/>
              </a:spcAft>
              <a:buSzPts val="1100"/>
              <a:buNone/>
              <a:defRPr/>
            </a:lvl7pPr>
            <a:lvl8pPr lvl="7" rtl="0">
              <a:spcBef>
                <a:spcPts val="1600"/>
              </a:spcBef>
              <a:spcAft>
                <a:spcPts val="0"/>
              </a:spcAft>
              <a:buSzPts val="1100"/>
              <a:buNone/>
              <a:defRPr/>
            </a:lvl8pPr>
            <a:lvl9pPr lvl="8" rtl="0">
              <a:spcBef>
                <a:spcPts val="1600"/>
              </a:spcBef>
              <a:spcAft>
                <a:spcPts val="1600"/>
              </a:spcAft>
              <a:buSzPts val="1100"/>
              <a:buNone/>
              <a:defRPr/>
            </a:lvl9pPr>
          </a:lstStyle>
          <a:p/>
        </p:txBody>
      </p:sp>
      <p:sp>
        <p:nvSpPr>
          <p:cNvPr id="57" name="Google Shape;57;p5"/>
          <p:cNvSpPr/>
          <p:nvPr/>
        </p:nvSpPr>
        <p:spPr>
          <a:xfrm>
            <a:off x="0" y="4129750"/>
            <a:ext cx="1327200" cy="1013700"/>
          </a:xfrm>
          <a:prstGeom prst="rtTriangle">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 name="Google Shape;58;p5"/>
          <p:cNvPicPr preferRelativeResize="0"/>
          <p:nvPr/>
        </p:nvPicPr>
        <p:blipFill rotWithShape="1">
          <a:blip r:embed="rId2">
            <a:alphaModFix/>
          </a:blip>
          <a:srcRect b="16523" l="7088" r="9620" t="14912"/>
          <a:stretch/>
        </p:blipFill>
        <p:spPr>
          <a:xfrm>
            <a:off x="99550" y="4626400"/>
            <a:ext cx="505675" cy="4878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rgbClr val="35353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Catamaran"/>
              <a:buNone/>
              <a:defRPr b="1" sz="2800">
                <a:solidFill>
                  <a:schemeClr val="lt1"/>
                </a:solidFill>
                <a:latin typeface="Catamaran"/>
                <a:ea typeface="Catamaran"/>
                <a:cs typeface="Catamaran"/>
                <a:sym typeface="Catamaran"/>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2"/>
              </a:buClr>
              <a:buSzPts val="1300"/>
              <a:buFont typeface="Catamaran"/>
              <a:buChar char="●"/>
              <a:defRPr sz="1300">
                <a:solidFill>
                  <a:schemeClr val="lt2"/>
                </a:solidFill>
                <a:latin typeface="Catamaran"/>
                <a:ea typeface="Catamaran"/>
                <a:cs typeface="Catamaran"/>
                <a:sym typeface="Catamaran"/>
              </a:defRPr>
            </a:lvl1pPr>
            <a:lvl2pPr indent="-298450" lvl="1" marL="914400">
              <a:lnSpc>
                <a:spcPct val="115000"/>
              </a:lnSpc>
              <a:spcBef>
                <a:spcPts val="1600"/>
              </a:spcBef>
              <a:spcAft>
                <a:spcPts val="0"/>
              </a:spcAft>
              <a:buClr>
                <a:schemeClr val="lt2"/>
              </a:buClr>
              <a:buSzPts val="1100"/>
              <a:buFont typeface="Catamaran"/>
              <a:buChar char="○"/>
              <a:defRPr sz="1100">
                <a:solidFill>
                  <a:schemeClr val="lt2"/>
                </a:solidFill>
                <a:latin typeface="Catamaran"/>
                <a:ea typeface="Catamaran"/>
                <a:cs typeface="Catamaran"/>
                <a:sym typeface="Catamaran"/>
              </a:defRPr>
            </a:lvl2pPr>
            <a:lvl3pPr indent="-298450" lvl="2" marL="1371600">
              <a:lnSpc>
                <a:spcPct val="115000"/>
              </a:lnSpc>
              <a:spcBef>
                <a:spcPts val="1600"/>
              </a:spcBef>
              <a:spcAft>
                <a:spcPts val="0"/>
              </a:spcAft>
              <a:buClr>
                <a:schemeClr val="lt2"/>
              </a:buClr>
              <a:buSzPts val="1100"/>
              <a:buFont typeface="Catamaran"/>
              <a:buChar char="■"/>
              <a:defRPr sz="1100">
                <a:solidFill>
                  <a:schemeClr val="lt2"/>
                </a:solidFill>
                <a:latin typeface="Catamaran"/>
                <a:ea typeface="Catamaran"/>
                <a:cs typeface="Catamaran"/>
                <a:sym typeface="Catamaran"/>
              </a:defRPr>
            </a:lvl3pPr>
            <a:lvl4pPr indent="-298450" lvl="3" marL="1828800">
              <a:lnSpc>
                <a:spcPct val="115000"/>
              </a:lnSpc>
              <a:spcBef>
                <a:spcPts val="1600"/>
              </a:spcBef>
              <a:spcAft>
                <a:spcPts val="0"/>
              </a:spcAft>
              <a:buClr>
                <a:schemeClr val="lt2"/>
              </a:buClr>
              <a:buSzPts val="1100"/>
              <a:buFont typeface="Catamaran"/>
              <a:buChar char="●"/>
              <a:defRPr sz="1100">
                <a:solidFill>
                  <a:schemeClr val="lt2"/>
                </a:solidFill>
                <a:latin typeface="Catamaran"/>
                <a:ea typeface="Catamaran"/>
                <a:cs typeface="Catamaran"/>
                <a:sym typeface="Catamaran"/>
              </a:defRPr>
            </a:lvl4pPr>
            <a:lvl5pPr indent="-298450" lvl="4" marL="2286000">
              <a:lnSpc>
                <a:spcPct val="115000"/>
              </a:lnSpc>
              <a:spcBef>
                <a:spcPts val="1600"/>
              </a:spcBef>
              <a:spcAft>
                <a:spcPts val="0"/>
              </a:spcAft>
              <a:buClr>
                <a:schemeClr val="lt2"/>
              </a:buClr>
              <a:buSzPts val="1100"/>
              <a:buFont typeface="Catamaran"/>
              <a:buChar char="○"/>
              <a:defRPr sz="1100">
                <a:solidFill>
                  <a:schemeClr val="lt2"/>
                </a:solidFill>
                <a:latin typeface="Catamaran"/>
                <a:ea typeface="Catamaran"/>
                <a:cs typeface="Catamaran"/>
                <a:sym typeface="Catamaran"/>
              </a:defRPr>
            </a:lvl5pPr>
            <a:lvl6pPr indent="-298450" lvl="5" marL="2743200">
              <a:lnSpc>
                <a:spcPct val="115000"/>
              </a:lnSpc>
              <a:spcBef>
                <a:spcPts val="1600"/>
              </a:spcBef>
              <a:spcAft>
                <a:spcPts val="0"/>
              </a:spcAft>
              <a:buClr>
                <a:schemeClr val="lt2"/>
              </a:buClr>
              <a:buSzPts val="1100"/>
              <a:buFont typeface="Catamaran"/>
              <a:buChar char="■"/>
              <a:defRPr sz="1100">
                <a:solidFill>
                  <a:schemeClr val="lt2"/>
                </a:solidFill>
                <a:latin typeface="Catamaran"/>
                <a:ea typeface="Catamaran"/>
                <a:cs typeface="Catamaran"/>
                <a:sym typeface="Catamaran"/>
              </a:defRPr>
            </a:lvl6pPr>
            <a:lvl7pPr indent="-298450" lvl="6" marL="3200400">
              <a:lnSpc>
                <a:spcPct val="115000"/>
              </a:lnSpc>
              <a:spcBef>
                <a:spcPts val="1600"/>
              </a:spcBef>
              <a:spcAft>
                <a:spcPts val="0"/>
              </a:spcAft>
              <a:buClr>
                <a:schemeClr val="lt2"/>
              </a:buClr>
              <a:buSzPts val="1100"/>
              <a:buFont typeface="Catamaran"/>
              <a:buChar char="●"/>
              <a:defRPr sz="1100">
                <a:solidFill>
                  <a:schemeClr val="lt2"/>
                </a:solidFill>
                <a:latin typeface="Catamaran"/>
                <a:ea typeface="Catamaran"/>
                <a:cs typeface="Catamaran"/>
                <a:sym typeface="Catamaran"/>
              </a:defRPr>
            </a:lvl7pPr>
            <a:lvl8pPr indent="-298450" lvl="7" marL="3657600">
              <a:lnSpc>
                <a:spcPct val="115000"/>
              </a:lnSpc>
              <a:spcBef>
                <a:spcPts val="1600"/>
              </a:spcBef>
              <a:spcAft>
                <a:spcPts val="0"/>
              </a:spcAft>
              <a:buClr>
                <a:schemeClr val="lt2"/>
              </a:buClr>
              <a:buSzPts val="1100"/>
              <a:buFont typeface="Catamaran"/>
              <a:buChar char="○"/>
              <a:defRPr sz="1100">
                <a:solidFill>
                  <a:schemeClr val="lt2"/>
                </a:solidFill>
                <a:latin typeface="Catamaran"/>
                <a:ea typeface="Catamaran"/>
                <a:cs typeface="Catamaran"/>
                <a:sym typeface="Catamaran"/>
              </a:defRPr>
            </a:lvl8pPr>
            <a:lvl9pPr indent="-298450" lvl="8" marL="4114800">
              <a:lnSpc>
                <a:spcPct val="115000"/>
              </a:lnSpc>
              <a:spcBef>
                <a:spcPts val="1600"/>
              </a:spcBef>
              <a:spcAft>
                <a:spcPts val="1600"/>
              </a:spcAft>
              <a:buClr>
                <a:schemeClr val="lt2"/>
              </a:buClr>
              <a:buSzPts val="1100"/>
              <a:buFont typeface="Catamaran"/>
              <a:buChar char="■"/>
              <a:defRPr sz="1100">
                <a:solidFill>
                  <a:schemeClr val="lt2"/>
                </a:solidFill>
                <a:latin typeface="Catamaran"/>
                <a:ea typeface="Catamaran"/>
                <a:cs typeface="Catamaran"/>
                <a:sym typeface="Catamaran"/>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Catamaran"/>
                <a:ea typeface="Catamaran"/>
                <a:cs typeface="Catamaran"/>
                <a:sym typeface="Catamaran"/>
              </a:defRPr>
            </a:lvl1pPr>
            <a:lvl2pPr lvl="1" algn="r">
              <a:buNone/>
              <a:defRPr sz="1000">
                <a:solidFill>
                  <a:schemeClr val="lt2"/>
                </a:solidFill>
                <a:latin typeface="Catamaran"/>
                <a:ea typeface="Catamaran"/>
                <a:cs typeface="Catamaran"/>
                <a:sym typeface="Catamaran"/>
              </a:defRPr>
            </a:lvl2pPr>
            <a:lvl3pPr lvl="2" algn="r">
              <a:buNone/>
              <a:defRPr sz="1000">
                <a:solidFill>
                  <a:schemeClr val="lt2"/>
                </a:solidFill>
                <a:latin typeface="Catamaran"/>
                <a:ea typeface="Catamaran"/>
                <a:cs typeface="Catamaran"/>
                <a:sym typeface="Catamaran"/>
              </a:defRPr>
            </a:lvl3pPr>
            <a:lvl4pPr lvl="3" algn="r">
              <a:buNone/>
              <a:defRPr sz="1000">
                <a:solidFill>
                  <a:schemeClr val="lt2"/>
                </a:solidFill>
                <a:latin typeface="Catamaran"/>
                <a:ea typeface="Catamaran"/>
                <a:cs typeface="Catamaran"/>
                <a:sym typeface="Catamaran"/>
              </a:defRPr>
            </a:lvl4pPr>
            <a:lvl5pPr lvl="4" algn="r">
              <a:buNone/>
              <a:defRPr sz="1000">
                <a:solidFill>
                  <a:schemeClr val="lt2"/>
                </a:solidFill>
                <a:latin typeface="Catamaran"/>
                <a:ea typeface="Catamaran"/>
                <a:cs typeface="Catamaran"/>
                <a:sym typeface="Catamaran"/>
              </a:defRPr>
            </a:lvl5pPr>
            <a:lvl6pPr lvl="5" algn="r">
              <a:buNone/>
              <a:defRPr sz="1000">
                <a:solidFill>
                  <a:schemeClr val="lt2"/>
                </a:solidFill>
                <a:latin typeface="Catamaran"/>
                <a:ea typeface="Catamaran"/>
                <a:cs typeface="Catamaran"/>
                <a:sym typeface="Catamaran"/>
              </a:defRPr>
            </a:lvl6pPr>
            <a:lvl7pPr lvl="6" algn="r">
              <a:buNone/>
              <a:defRPr sz="1000">
                <a:solidFill>
                  <a:schemeClr val="lt2"/>
                </a:solidFill>
                <a:latin typeface="Catamaran"/>
                <a:ea typeface="Catamaran"/>
                <a:cs typeface="Catamaran"/>
                <a:sym typeface="Catamaran"/>
              </a:defRPr>
            </a:lvl7pPr>
            <a:lvl8pPr lvl="7" algn="r">
              <a:buNone/>
              <a:defRPr sz="1000">
                <a:solidFill>
                  <a:schemeClr val="lt2"/>
                </a:solidFill>
                <a:latin typeface="Catamaran"/>
                <a:ea typeface="Catamaran"/>
                <a:cs typeface="Catamaran"/>
                <a:sym typeface="Catamaran"/>
              </a:defRPr>
            </a:lvl8pPr>
            <a:lvl9pPr lvl="8" algn="r">
              <a:buNone/>
              <a:defRPr sz="1000">
                <a:solidFill>
                  <a:schemeClr val="lt2"/>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pietro-nardelli/sapienza-ppt-templat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200"/>
              <a:t>Presentation title</a:t>
            </a:r>
            <a:endParaRPr sz="3200"/>
          </a:p>
        </p:txBody>
      </p:sp>
      <p:sp>
        <p:nvSpPr>
          <p:cNvPr id="64" name="Google Shape;64;p6"/>
          <p:cNvSpPr txBox="1"/>
          <p:nvPr>
            <p:ph idx="1" type="subTitle"/>
          </p:nvPr>
        </p:nvSpPr>
        <p:spPr>
          <a:xfrm>
            <a:off x="729625" y="3172900"/>
            <a:ext cx="7688100" cy="8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Name Surname - ID </a:t>
            </a:r>
            <a:endParaRPr/>
          </a:p>
          <a:p>
            <a:pPr indent="0" lvl="0" marL="0" rtl="0" algn="l">
              <a:spcBef>
                <a:spcPts val="0"/>
              </a:spcBef>
              <a:spcAft>
                <a:spcPts val="0"/>
              </a:spcAft>
              <a:buNone/>
            </a:pPr>
            <a:r>
              <a:rPr lang="it"/>
              <a:t>Course name</a:t>
            </a:r>
            <a:endParaRPr/>
          </a:p>
          <a:p>
            <a:pPr indent="0" lvl="0" marL="0" rtl="0" algn="l">
              <a:spcBef>
                <a:spcPts val="0"/>
              </a:spcBef>
              <a:spcAft>
                <a:spcPts val="0"/>
              </a:spcAft>
              <a:buNone/>
            </a:pPr>
            <a:r>
              <a:rPr lang="it"/>
              <a:t>Sapienza University of Rome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70" name="Google Shape;70;p7"/>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Table of contents</a:t>
            </a:r>
            <a:endParaRPr/>
          </a:p>
        </p:txBody>
      </p:sp>
      <p:sp>
        <p:nvSpPr>
          <p:cNvPr id="71" name="Google Shape;71;p7"/>
          <p:cNvSpPr txBox="1"/>
          <p:nvPr/>
        </p:nvSpPr>
        <p:spPr>
          <a:xfrm>
            <a:off x="1583700" y="198330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solidFill>
                  <a:schemeClr val="lt2"/>
                </a:solidFill>
                <a:latin typeface="Raleway"/>
                <a:ea typeface="Raleway"/>
                <a:cs typeface="Raleway"/>
                <a:sym typeface="Raleway"/>
              </a:rPr>
              <a:t>Section 1</a:t>
            </a:r>
            <a:endParaRPr sz="1800">
              <a:solidFill>
                <a:schemeClr val="lt2"/>
              </a:solidFill>
              <a:latin typeface="Raleway"/>
              <a:ea typeface="Raleway"/>
              <a:cs typeface="Raleway"/>
              <a:sym typeface="Raleway"/>
            </a:endParaRPr>
          </a:p>
        </p:txBody>
      </p:sp>
      <p:sp>
        <p:nvSpPr>
          <p:cNvPr id="72" name="Google Shape;72;p7"/>
          <p:cNvSpPr txBox="1"/>
          <p:nvPr/>
        </p:nvSpPr>
        <p:spPr>
          <a:xfrm>
            <a:off x="5403000" y="198330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solidFill>
                  <a:schemeClr val="lt2"/>
                </a:solidFill>
                <a:latin typeface="Raleway"/>
                <a:ea typeface="Raleway"/>
                <a:cs typeface="Raleway"/>
                <a:sym typeface="Raleway"/>
              </a:rPr>
              <a:t>Section 2</a:t>
            </a:r>
            <a:endParaRPr sz="1800">
              <a:solidFill>
                <a:schemeClr val="lt2"/>
              </a:solidFill>
              <a:latin typeface="Raleway"/>
              <a:ea typeface="Raleway"/>
              <a:cs typeface="Raleway"/>
              <a:sym typeface="Raleway"/>
            </a:endParaRPr>
          </a:p>
        </p:txBody>
      </p:sp>
      <p:sp>
        <p:nvSpPr>
          <p:cNvPr id="73" name="Google Shape;73;p7"/>
          <p:cNvSpPr txBox="1"/>
          <p:nvPr/>
        </p:nvSpPr>
        <p:spPr>
          <a:xfrm>
            <a:off x="1583700" y="293780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solidFill>
                  <a:schemeClr val="lt2"/>
                </a:solidFill>
                <a:latin typeface="Raleway"/>
                <a:ea typeface="Raleway"/>
                <a:cs typeface="Raleway"/>
                <a:sym typeface="Raleway"/>
              </a:rPr>
              <a:t>Section 3</a:t>
            </a:r>
            <a:endParaRPr sz="1800">
              <a:solidFill>
                <a:schemeClr val="lt2"/>
              </a:solidFill>
              <a:latin typeface="Raleway"/>
              <a:ea typeface="Raleway"/>
              <a:cs typeface="Raleway"/>
              <a:sym typeface="Raleway"/>
            </a:endParaRPr>
          </a:p>
        </p:txBody>
      </p:sp>
      <p:sp>
        <p:nvSpPr>
          <p:cNvPr id="74" name="Google Shape;74;p7"/>
          <p:cNvSpPr txBox="1"/>
          <p:nvPr/>
        </p:nvSpPr>
        <p:spPr>
          <a:xfrm>
            <a:off x="5403000" y="293780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solidFill>
                  <a:schemeClr val="lt2"/>
                </a:solidFill>
                <a:latin typeface="Raleway"/>
                <a:ea typeface="Raleway"/>
                <a:cs typeface="Raleway"/>
                <a:sym typeface="Raleway"/>
              </a:rPr>
              <a:t>Section 4</a:t>
            </a:r>
            <a:endParaRPr sz="1800">
              <a:solidFill>
                <a:schemeClr val="lt2"/>
              </a:solidFill>
              <a:latin typeface="Raleway"/>
              <a:ea typeface="Raleway"/>
              <a:cs typeface="Raleway"/>
              <a:sym typeface="Raleway"/>
            </a:endParaRPr>
          </a:p>
        </p:txBody>
      </p:sp>
      <p:sp>
        <p:nvSpPr>
          <p:cNvPr id="75" name="Google Shape;75;p7"/>
          <p:cNvSpPr txBox="1"/>
          <p:nvPr/>
        </p:nvSpPr>
        <p:spPr>
          <a:xfrm>
            <a:off x="1583700" y="387525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solidFill>
                  <a:schemeClr val="lt2"/>
                </a:solidFill>
                <a:latin typeface="Raleway"/>
                <a:ea typeface="Raleway"/>
                <a:cs typeface="Raleway"/>
                <a:sym typeface="Raleway"/>
              </a:rPr>
              <a:t>Section 5</a:t>
            </a:r>
            <a:endParaRPr sz="1800">
              <a:solidFill>
                <a:schemeClr val="lt2"/>
              </a:solidFill>
              <a:latin typeface="Raleway"/>
              <a:ea typeface="Raleway"/>
              <a:cs typeface="Raleway"/>
              <a:sym typeface="Raleway"/>
            </a:endParaRPr>
          </a:p>
        </p:txBody>
      </p:sp>
      <p:sp>
        <p:nvSpPr>
          <p:cNvPr id="76" name="Google Shape;76;p7"/>
          <p:cNvSpPr txBox="1"/>
          <p:nvPr/>
        </p:nvSpPr>
        <p:spPr>
          <a:xfrm>
            <a:off x="5403000" y="387525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solidFill>
                  <a:schemeClr val="lt2"/>
                </a:solidFill>
                <a:latin typeface="Raleway"/>
                <a:ea typeface="Raleway"/>
                <a:cs typeface="Raleway"/>
                <a:sym typeface="Raleway"/>
              </a:rPr>
              <a:t>Section 6</a:t>
            </a:r>
            <a:endParaRPr sz="1800">
              <a:solidFill>
                <a:schemeClr val="lt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8"/>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Slide example 1</a:t>
            </a:r>
            <a:endParaRPr/>
          </a:p>
        </p:txBody>
      </p:sp>
      <p:sp>
        <p:nvSpPr>
          <p:cNvPr id="82" name="Google Shape;82;p8"/>
          <p:cNvSpPr txBox="1"/>
          <p:nvPr>
            <p:ph idx="1" type="body"/>
          </p:nvPr>
        </p:nvSpPr>
        <p:spPr>
          <a:xfrm>
            <a:off x="727650" y="16220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Lorem ipsum dolor sit amet, consectetur adipisci elit, sed eiusmod tempor incidunt ut labore et dolore magna aliqua. Ut enim ad minim veniam, quis nostrum exercitationem ullam corporis suscipit laboriosam, nisi ut aliquid ex ea commodi consequatur. Quis aute iure reprehenderit in voluptate velit esse cillum dolore eu fugiat nulla pariatur. Excepteur sint obcaecat cupiditat non proident, sunt in culpa qui officia deserunt mollit anim id est laborum. </a:t>
            </a:r>
            <a:endParaRPr/>
          </a:p>
        </p:txBody>
      </p:sp>
      <p:sp>
        <p:nvSpPr>
          <p:cNvPr id="83" name="Google Shape;83;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84" name="Google Shape;84;p8"/>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900"/>
              <a:t>Presentation Title - Name Surname</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9"/>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Slide example 2</a:t>
            </a:r>
            <a:endParaRPr/>
          </a:p>
        </p:txBody>
      </p:sp>
      <p:sp>
        <p:nvSpPr>
          <p:cNvPr id="90" name="Google Shape;90;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91" name="Google Shape;91;p9"/>
          <p:cNvSpPr txBox="1"/>
          <p:nvPr>
            <p:ph idx="1" type="body"/>
          </p:nvPr>
        </p:nvSpPr>
        <p:spPr>
          <a:xfrm>
            <a:off x="727650" y="1622025"/>
            <a:ext cx="7853100" cy="157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Lorem ipsum dolor sit amet, consectetur adipisci elit, sed eiusmod tempor incidunt ut labore et dolore magna aliqua. Ut enim ad minim veniam, quis nostrum exercitationem ullam corporis suscipit laboriosam, nisi ut aliquid ex ea commodi consequatur. Quis aute iure reprehenderit in voluptate velit esse cillum dolore eu fugiat nulla pariatur. Excepteur sint obcaecat cupiditat non proident, sunt in culpa qui officia deserunt mollit anim id est laborum.</a:t>
            </a:r>
            <a:endParaRPr b="1"/>
          </a:p>
        </p:txBody>
      </p:sp>
      <p:sp>
        <p:nvSpPr>
          <p:cNvPr id="92" name="Google Shape;92;p9"/>
          <p:cNvSpPr/>
          <p:nvPr/>
        </p:nvSpPr>
        <p:spPr>
          <a:xfrm>
            <a:off x="1285925" y="3531750"/>
            <a:ext cx="3185100" cy="1007700"/>
          </a:xfrm>
          <a:prstGeom prst="roundRect">
            <a:avLst>
              <a:gd fmla="val 16667" name="adj"/>
            </a:avLst>
          </a:prstGeom>
          <a:solidFill>
            <a:srgbClr val="6F0A19">
              <a:alpha val="30050"/>
            </a:srgbClr>
          </a:solidFill>
          <a:ln cap="flat" cmpd="sng" w="19050">
            <a:solidFill>
              <a:srgbClr val="6F0A19"/>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it" sz="1200">
                <a:solidFill>
                  <a:schemeClr val="lt2"/>
                </a:solidFill>
                <a:latin typeface="Catamaran"/>
                <a:ea typeface="Catamaran"/>
                <a:cs typeface="Catamaran"/>
                <a:sym typeface="Catamaran"/>
              </a:rPr>
              <a:t>Lorem ipsum dolor sit amet, consectetur adipisci elit, sed eiusmod tempor incidunt ut labore et dolore magna aliqua. </a:t>
            </a:r>
            <a:endParaRPr sz="1300">
              <a:solidFill>
                <a:schemeClr val="lt2"/>
              </a:solidFill>
            </a:endParaRPr>
          </a:p>
        </p:txBody>
      </p:sp>
      <p:sp>
        <p:nvSpPr>
          <p:cNvPr id="93" name="Google Shape;93;p9"/>
          <p:cNvSpPr/>
          <p:nvPr/>
        </p:nvSpPr>
        <p:spPr>
          <a:xfrm>
            <a:off x="4572000" y="3531750"/>
            <a:ext cx="3494100" cy="1056300"/>
          </a:xfrm>
          <a:prstGeom prst="roundRect">
            <a:avLst>
              <a:gd fmla="val 16667" name="adj"/>
            </a:avLst>
          </a:prstGeom>
          <a:solidFill>
            <a:srgbClr val="006778">
              <a:alpha val="44260"/>
            </a:srgbClr>
          </a:solidFill>
          <a:ln cap="flat" cmpd="sng" w="19050">
            <a:solidFill>
              <a:srgbClr val="006778"/>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it" sz="1200">
                <a:solidFill>
                  <a:schemeClr val="lt2"/>
                </a:solidFill>
                <a:latin typeface="Catamaran"/>
                <a:ea typeface="Catamaran"/>
                <a:cs typeface="Catamaran"/>
                <a:sym typeface="Catamaran"/>
              </a:rPr>
              <a:t>Ut enim ad minim veniam, quis nostrum exercitationem ullam corporis suscipit laboriosam, nisi ut aliquid ex ea commodi consequatur.</a:t>
            </a:r>
            <a:endParaRPr sz="1200">
              <a:solidFill>
                <a:schemeClr val="lt2"/>
              </a:solidFill>
            </a:endParaRPr>
          </a:p>
        </p:txBody>
      </p:sp>
      <p:sp>
        <p:nvSpPr>
          <p:cNvPr id="94" name="Google Shape;94;p9"/>
          <p:cNvSpPr/>
          <p:nvPr/>
        </p:nvSpPr>
        <p:spPr>
          <a:xfrm>
            <a:off x="1789700" y="3344850"/>
            <a:ext cx="2316000" cy="186900"/>
          </a:xfrm>
          <a:prstGeom prst="roundRect">
            <a:avLst>
              <a:gd fmla="val 16667" name="adj"/>
            </a:avLst>
          </a:prstGeom>
          <a:solidFill>
            <a:srgbClr val="353535"/>
          </a:solidFill>
          <a:ln cap="flat" cmpd="sng" w="19050">
            <a:solidFill>
              <a:srgbClr val="6F0A1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300">
                <a:solidFill>
                  <a:schemeClr val="lt2"/>
                </a:solidFill>
                <a:latin typeface="Catamaran"/>
                <a:ea typeface="Catamaran"/>
                <a:cs typeface="Catamaran"/>
                <a:sym typeface="Catamaran"/>
              </a:rPr>
              <a:t>Bad</a:t>
            </a:r>
            <a:endParaRPr sz="1300">
              <a:solidFill>
                <a:schemeClr val="lt2"/>
              </a:solidFill>
              <a:latin typeface="Catamaran"/>
              <a:ea typeface="Catamaran"/>
              <a:cs typeface="Catamaran"/>
              <a:sym typeface="Catamaran"/>
            </a:endParaRPr>
          </a:p>
        </p:txBody>
      </p:sp>
      <p:sp>
        <p:nvSpPr>
          <p:cNvPr id="95" name="Google Shape;95;p9"/>
          <p:cNvSpPr/>
          <p:nvPr/>
        </p:nvSpPr>
        <p:spPr>
          <a:xfrm>
            <a:off x="5161050" y="3344850"/>
            <a:ext cx="2316000" cy="186900"/>
          </a:xfrm>
          <a:prstGeom prst="roundRect">
            <a:avLst>
              <a:gd fmla="val 16667" name="adj"/>
            </a:avLst>
          </a:prstGeom>
          <a:solidFill>
            <a:srgbClr val="353535"/>
          </a:solidFill>
          <a:ln cap="flat" cmpd="sng" w="19050">
            <a:solidFill>
              <a:srgbClr val="00677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300">
                <a:solidFill>
                  <a:schemeClr val="lt2"/>
                </a:solidFill>
                <a:latin typeface="Catamaran"/>
                <a:ea typeface="Catamaran"/>
                <a:cs typeface="Catamaran"/>
                <a:sym typeface="Catamaran"/>
              </a:rPr>
              <a:t>Good</a:t>
            </a:r>
            <a:endParaRPr sz="1300">
              <a:solidFill>
                <a:schemeClr val="lt2"/>
              </a:solidFill>
              <a:latin typeface="Catamaran"/>
              <a:ea typeface="Catamaran"/>
              <a:cs typeface="Catamaran"/>
              <a:sym typeface="Catamaran"/>
            </a:endParaRPr>
          </a:p>
        </p:txBody>
      </p:sp>
      <p:sp>
        <p:nvSpPr>
          <p:cNvPr id="96" name="Google Shape;96;p9"/>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900"/>
              <a:t>Presentation Title - Name Surname</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0"/>
          <p:cNvSpPr txBox="1"/>
          <p:nvPr>
            <p:ph type="title"/>
          </p:nvPr>
        </p:nvSpPr>
        <p:spPr>
          <a:xfrm>
            <a:off x="770150" y="831575"/>
            <a:ext cx="3300900" cy="13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Slide example with subtitle	</a:t>
            </a:r>
            <a:endParaRPr/>
          </a:p>
        </p:txBody>
      </p:sp>
      <p:sp>
        <p:nvSpPr>
          <p:cNvPr id="102" name="Google Shape;102;p10"/>
          <p:cNvSpPr txBox="1"/>
          <p:nvPr>
            <p:ph idx="1" type="subTitle"/>
          </p:nvPr>
        </p:nvSpPr>
        <p:spPr>
          <a:xfrm>
            <a:off x="770150" y="2192250"/>
            <a:ext cx="3300900" cy="240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Lorem ipsum dolor sit amet</a:t>
            </a:r>
            <a:endParaRPr/>
          </a:p>
        </p:txBody>
      </p:sp>
      <p:sp>
        <p:nvSpPr>
          <p:cNvPr id="103" name="Google Shape;103;p10"/>
          <p:cNvSpPr txBox="1"/>
          <p:nvPr>
            <p:ph idx="2" type="body"/>
          </p:nvPr>
        </p:nvSpPr>
        <p:spPr>
          <a:xfrm>
            <a:off x="5161900" y="831575"/>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Lorem ipsum dolor sit amet, consectetur adipisci elit, sed eiusmod tempor incidunt ut labore et dolore magna aliqua. Ut enim ad minim veniam, quis nostrum exercitationem ullam corporis suscipit laboriosam, nisi ut aliquid ex ea commodi consequatur. Quis aute iure reprehenderit in voluptate velit esse cillum dolore eu fugiat nulla pariatur. Excepteur sint obcaecat cupiditat non proident, sunt in culpa qui officia deserunt mollit anim id est laborum.</a:t>
            </a:r>
            <a:endParaRPr/>
          </a:p>
        </p:txBody>
      </p:sp>
      <p:sp>
        <p:nvSpPr>
          <p:cNvPr id="104" name="Google Shape;104;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05" name="Google Shape;105;p10"/>
          <p:cNvSpPr txBox="1"/>
          <p:nvPr>
            <p:ph idx="3"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Presentation Title - Name Surname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11" name="Google Shape;111;p11"/>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Presentation Title - Name Surname</a:t>
            </a:r>
            <a:endParaRPr/>
          </a:p>
        </p:txBody>
      </p:sp>
      <p:sp>
        <p:nvSpPr>
          <p:cNvPr id="112" name="Google Shape;112;p11"/>
          <p:cNvSpPr txBox="1"/>
          <p:nvPr/>
        </p:nvSpPr>
        <p:spPr>
          <a:xfrm>
            <a:off x="727650" y="861800"/>
            <a:ext cx="7688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2600">
                <a:solidFill>
                  <a:schemeClr val="lt1"/>
                </a:solidFill>
                <a:latin typeface="Catamaran"/>
                <a:ea typeface="Catamaran"/>
                <a:cs typeface="Catamaran"/>
                <a:sym typeface="Catamaran"/>
              </a:rPr>
              <a:t>Slide example with timeline</a:t>
            </a:r>
            <a:endParaRPr b="1" sz="2600">
              <a:solidFill>
                <a:schemeClr val="lt1"/>
              </a:solidFill>
              <a:latin typeface="Catamaran"/>
              <a:ea typeface="Catamaran"/>
              <a:cs typeface="Catamaran"/>
              <a:sym typeface="Catamaran"/>
            </a:endParaRPr>
          </a:p>
        </p:txBody>
      </p:sp>
      <p:sp>
        <p:nvSpPr>
          <p:cNvPr id="113" name="Google Shape;113;p11"/>
          <p:cNvSpPr txBox="1"/>
          <p:nvPr/>
        </p:nvSpPr>
        <p:spPr>
          <a:xfrm>
            <a:off x="1853025" y="1971000"/>
            <a:ext cx="1836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it" sz="1300">
                <a:solidFill>
                  <a:schemeClr val="lt2"/>
                </a:solidFill>
                <a:latin typeface="Catamaran"/>
                <a:ea typeface="Catamaran"/>
                <a:cs typeface="Catamaran"/>
                <a:sym typeface="Catamaran"/>
              </a:rPr>
              <a:t>Lorem ipsum dolor sit amet</a:t>
            </a:r>
            <a:endParaRPr sz="1300">
              <a:solidFill>
                <a:schemeClr val="lt2"/>
              </a:solidFill>
              <a:latin typeface="Catamaran"/>
              <a:ea typeface="Catamaran"/>
              <a:cs typeface="Catamaran"/>
              <a:sym typeface="Catamaran"/>
            </a:endParaRPr>
          </a:p>
        </p:txBody>
      </p:sp>
      <p:sp>
        <p:nvSpPr>
          <p:cNvPr id="114" name="Google Shape;114;p11"/>
          <p:cNvSpPr txBox="1"/>
          <p:nvPr/>
        </p:nvSpPr>
        <p:spPr>
          <a:xfrm>
            <a:off x="1581075" y="1556800"/>
            <a:ext cx="2380800" cy="3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it" sz="1800">
                <a:solidFill>
                  <a:schemeClr val="lt1"/>
                </a:solidFill>
                <a:latin typeface="Catamaran"/>
                <a:ea typeface="Catamaran"/>
                <a:cs typeface="Catamaran"/>
                <a:sym typeface="Catamaran"/>
              </a:rPr>
              <a:t>Time 1</a:t>
            </a:r>
            <a:endParaRPr sz="1800">
              <a:solidFill>
                <a:schemeClr val="lt1"/>
              </a:solidFill>
              <a:latin typeface="Catamaran"/>
              <a:ea typeface="Catamaran"/>
              <a:cs typeface="Catamaran"/>
              <a:sym typeface="Catamaran"/>
            </a:endParaRPr>
          </a:p>
        </p:txBody>
      </p:sp>
      <p:sp>
        <p:nvSpPr>
          <p:cNvPr id="115" name="Google Shape;115;p11"/>
          <p:cNvSpPr txBox="1"/>
          <p:nvPr/>
        </p:nvSpPr>
        <p:spPr>
          <a:xfrm>
            <a:off x="5048625" y="1971000"/>
            <a:ext cx="1836900" cy="71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sz="1300">
                <a:solidFill>
                  <a:schemeClr val="lt2"/>
                </a:solidFill>
                <a:latin typeface="Catamaran"/>
                <a:ea typeface="Catamaran"/>
                <a:cs typeface="Catamaran"/>
                <a:sym typeface="Catamaran"/>
              </a:rPr>
              <a:t>Quis aute iure reprehenderit</a:t>
            </a:r>
            <a:endParaRPr sz="1300">
              <a:solidFill>
                <a:schemeClr val="lt2"/>
              </a:solidFill>
              <a:latin typeface="Lato"/>
              <a:ea typeface="Lato"/>
              <a:cs typeface="Lato"/>
              <a:sym typeface="Lato"/>
            </a:endParaRPr>
          </a:p>
          <a:p>
            <a:pPr indent="0" lvl="0" marL="0" rtl="0" algn="ctr">
              <a:spcBef>
                <a:spcPts val="1600"/>
              </a:spcBef>
              <a:spcAft>
                <a:spcPts val="1600"/>
              </a:spcAft>
              <a:buNone/>
            </a:pPr>
            <a:r>
              <a:t/>
            </a:r>
            <a:endParaRPr sz="1300">
              <a:solidFill>
                <a:schemeClr val="lt2"/>
              </a:solidFill>
              <a:latin typeface="Lato"/>
              <a:ea typeface="Lato"/>
              <a:cs typeface="Lato"/>
              <a:sym typeface="Lato"/>
            </a:endParaRPr>
          </a:p>
        </p:txBody>
      </p:sp>
      <p:sp>
        <p:nvSpPr>
          <p:cNvPr id="116" name="Google Shape;116;p11"/>
          <p:cNvSpPr txBox="1"/>
          <p:nvPr/>
        </p:nvSpPr>
        <p:spPr>
          <a:xfrm>
            <a:off x="4643175" y="1556800"/>
            <a:ext cx="2647800" cy="3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it" sz="1800">
                <a:solidFill>
                  <a:schemeClr val="lt1"/>
                </a:solidFill>
                <a:latin typeface="Catamaran"/>
                <a:ea typeface="Catamaran"/>
                <a:cs typeface="Catamaran"/>
                <a:sym typeface="Catamaran"/>
              </a:rPr>
              <a:t>Time 3</a:t>
            </a:r>
            <a:endParaRPr sz="1800">
              <a:solidFill>
                <a:schemeClr val="lt1"/>
              </a:solidFill>
              <a:latin typeface="Catamaran"/>
              <a:ea typeface="Catamaran"/>
              <a:cs typeface="Catamaran"/>
              <a:sym typeface="Catamaran"/>
            </a:endParaRPr>
          </a:p>
        </p:txBody>
      </p:sp>
      <p:sp>
        <p:nvSpPr>
          <p:cNvPr id="117" name="Google Shape;117;p11"/>
          <p:cNvSpPr txBox="1"/>
          <p:nvPr/>
        </p:nvSpPr>
        <p:spPr>
          <a:xfrm>
            <a:off x="2557725" y="4131500"/>
            <a:ext cx="36549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it" sz="1300">
                <a:solidFill>
                  <a:schemeClr val="lt2"/>
                </a:solidFill>
                <a:latin typeface="Catamaran"/>
                <a:ea typeface="Catamaran"/>
                <a:cs typeface="Catamaran"/>
                <a:sym typeface="Catamaran"/>
              </a:rPr>
              <a:t>Ut enim ad minim veniam, quis nostrum exercitationem ullam corporis suscipit laboriosam</a:t>
            </a:r>
            <a:endParaRPr sz="1300">
              <a:solidFill>
                <a:schemeClr val="lt2"/>
              </a:solidFill>
              <a:latin typeface="Lato"/>
              <a:ea typeface="Lato"/>
              <a:cs typeface="Lato"/>
              <a:sym typeface="Lato"/>
            </a:endParaRPr>
          </a:p>
        </p:txBody>
      </p:sp>
      <p:sp>
        <p:nvSpPr>
          <p:cNvPr id="118" name="Google Shape;118;p11"/>
          <p:cNvSpPr txBox="1"/>
          <p:nvPr/>
        </p:nvSpPr>
        <p:spPr>
          <a:xfrm>
            <a:off x="3061275" y="3742700"/>
            <a:ext cx="2647800" cy="3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it" sz="1800">
                <a:solidFill>
                  <a:schemeClr val="lt1"/>
                </a:solidFill>
                <a:latin typeface="Catamaran"/>
                <a:ea typeface="Catamaran"/>
                <a:cs typeface="Catamaran"/>
                <a:sym typeface="Catamaran"/>
              </a:rPr>
              <a:t>Time 2</a:t>
            </a:r>
            <a:endParaRPr sz="1800">
              <a:solidFill>
                <a:schemeClr val="lt1"/>
              </a:solidFill>
              <a:latin typeface="Catamaran"/>
              <a:ea typeface="Catamaran"/>
              <a:cs typeface="Catamaran"/>
              <a:sym typeface="Catamaran"/>
            </a:endParaRPr>
          </a:p>
        </p:txBody>
      </p:sp>
      <p:sp>
        <p:nvSpPr>
          <p:cNvPr id="119" name="Google Shape;119;p11"/>
          <p:cNvSpPr/>
          <p:nvPr/>
        </p:nvSpPr>
        <p:spPr>
          <a:xfrm>
            <a:off x="1884825" y="3084400"/>
            <a:ext cx="5000700" cy="117600"/>
          </a:xfrm>
          <a:prstGeom prst="rect">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a:off x="2371425" y="2684075"/>
            <a:ext cx="800100" cy="800100"/>
          </a:xfrm>
          <a:prstGeom prst="blockArc">
            <a:avLst>
              <a:gd fmla="val 10800000" name="adj1"/>
              <a:gd fmla="val 0" name="adj2"/>
              <a:gd fmla="val 25000" name="adj3"/>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a:off x="5567025" y="2684075"/>
            <a:ext cx="800100" cy="800100"/>
          </a:xfrm>
          <a:prstGeom prst="blockArc">
            <a:avLst>
              <a:gd fmla="val 10800000" name="adj1"/>
              <a:gd fmla="val 0" name="adj2"/>
              <a:gd fmla="val 25000" name="adj3"/>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flipH="1" rot="10800000">
            <a:off x="3969225" y="2802075"/>
            <a:ext cx="800100" cy="800100"/>
          </a:xfrm>
          <a:prstGeom prst="blockArc">
            <a:avLst>
              <a:gd fmla="val 10800000" name="adj1"/>
              <a:gd fmla="val 0" name="adj2"/>
              <a:gd fmla="val 25000" name="adj3"/>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2"/>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References</a:t>
            </a:r>
            <a:endParaRPr/>
          </a:p>
        </p:txBody>
      </p:sp>
      <p:sp>
        <p:nvSpPr>
          <p:cNvPr id="128" name="Google Shape;128;p12"/>
          <p:cNvSpPr txBox="1"/>
          <p:nvPr>
            <p:ph idx="1" type="body"/>
          </p:nvPr>
        </p:nvSpPr>
        <p:spPr>
          <a:xfrm>
            <a:off x="727650" y="1397000"/>
            <a:ext cx="7688700" cy="3778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it" sz="1100"/>
              <a:t>Papers:</a:t>
            </a:r>
            <a:endParaRPr b="1" sz="1100"/>
          </a:p>
          <a:p>
            <a:pPr indent="-298450" lvl="1" marL="914400" rtl="0" algn="l">
              <a:spcBef>
                <a:spcPts val="0"/>
              </a:spcBef>
              <a:spcAft>
                <a:spcPts val="0"/>
              </a:spcAft>
              <a:buSzPts val="1100"/>
              <a:buChar char="-"/>
            </a:pPr>
            <a:r>
              <a:t/>
            </a:r>
            <a:endParaRPr sz="1100"/>
          </a:p>
          <a:p>
            <a:pPr indent="-298450" lvl="0" marL="457200" rtl="0" algn="l">
              <a:spcBef>
                <a:spcPts val="0"/>
              </a:spcBef>
              <a:spcAft>
                <a:spcPts val="0"/>
              </a:spcAft>
              <a:buSzPts val="1100"/>
              <a:buChar char="-"/>
            </a:pPr>
            <a:r>
              <a:rPr b="1" lang="it" sz="1100"/>
              <a:t>Images:</a:t>
            </a:r>
            <a:endParaRPr b="1" sz="1100"/>
          </a:p>
          <a:p>
            <a:pPr indent="-298450" lvl="1" marL="914400" rtl="0" algn="l">
              <a:spcBef>
                <a:spcPts val="0"/>
              </a:spcBef>
              <a:spcAft>
                <a:spcPts val="0"/>
              </a:spcAft>
              <a:buSzPts val="1100"/>
              <a:buChar char="-"/>
            </a:pPr>
            <a:r>
              <a:t/>
            </a:r>
            <a:endParaRPr sz="1100"/>
          </a:p>
          <a:p>
            <a:pPr indent="-298450" lvl="0" marL="457200" rtl="0" algn="l">
              <a:spcBef>
                <a:spcPts val="0"/>
              </a:spcBef>
              <a:spcAft>
                <a:spcPts val="0"/>
              </a:spcAft>
              <a:buSzPts val="1100"/>
              <a:buChar char="-"/>
            </a:pPr>
            <a:r>
              <a:rPr b="1" lang="it" sz="1100"/>
              <a:t>Slides: </a:t>
            </a:r>
            <a:endParaRPr b="1" sz="1100"/>
          </a:p>
          <a:p>
            <a:pPr indent="-298450" lvl="1" marL="914400" rtl="0" algn="l">
              <a:spcBef>
                <a:spcPts val="0"/>
              </a:spcBef>
              <a:spcAft>
                <a:spcPts val="0"/>
              </a:spcAft>
              <a:buSzPts val="1100"/>
              <a:buChar char="-"/>
            </a:pPr>
            <a:r>
              <a:rPr lang="it" sz="1100" u="sng">
                <a:solidFill>
                  <a:srgbClr val="00FFFF"/>
                </a:solidFill>
                <a:hlinkClick r:id="rId3">
                  <a:extLst>
                    <a:ext uri="{A12FA001-AC4F-418D-AE19-62706E023703}">
                      <ahyp:hlinkClr val="tx"/>
                    </a:ext>
                  </a:extLst>
                </a:hlinkClick>
              </a:rPr>
              <a:t>https://github.com/pietro-nardelli/sapienza-ppt-template</a:t>
            </a:r>
            <a:r>
              <a:rPr lang="it" sz="1100">
                <a:solidFill>
                  <a:srgbClr val="00FFFF"/>
                </a:solidFill>
              </a:rPr>
              <a:t> </a:t>
            </a:r>
            <a:br>
              <a:rPr lang="it" sz="1100">
                <a:solidFill>
                  <a:srgbClr val="6F0A19"/>
                </a:solidFill>
              </a:rPr>
            </a:br>
            <a:r>
              <a:rPr i="1" lang="it" sz="1100"/>
              <a:t>[Attribution-NonCommercial-ShareAlike 4.0 International (CC BY-NC-SA 4.0)]</a:t>
            </a:r>
            <a:endParaRPr i="1" sz="1100"/>
          </a:p>
        </p:txBody>
      </p:sp>
      <p:sp>
        <p:nvSpPr>
          <p:cNvPr id="129" name="Google Shape;129;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30" name="Google Shape;130;p12"/>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900"/>
              <a:t>Presentation Title - Name Surname</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3"/>
          <p:cNvSpPr txBox="1"/>
          <p:nvPr>
            <p:ph type="ctrTitle"/>
          </p:nvPr>
        </p:nvSpPr>
        <p:spPr>
          <a:xfrm>
            <a:off x="729450" y="1322450"/>
            <a:ext cx="76881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Thank you for the attention!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00FFFF"/>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