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Relatório de Contas (Últimos 12 Meses)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18"/>
                <a:gridCol w="665020"/>
              </a:tblGrid>
              <a:tr h="120315">
                <a:tc>
                  <a:txBody>
                    <a:bodyPr/>
                    <a:lstStyle/>
                    <a:p>
                      <a:r>
                        <a:t>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CNPJ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Cod 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Adm Judicial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Nr do 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Nr do Incidente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Nivel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2024-02-01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12345678000195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BRQFOODS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Capital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2024-02-01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12345678000195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BRQFOODS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Fornecedores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Disponibilidades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créditos/demais ativos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Investimentos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198348.0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Imobilizado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Intangível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Fornecedores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87718.0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Empréstimos e financiamentos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31027.0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Debêntures a 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251692.0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Obrigações tributárias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Outras contas a 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Obrigações tributárias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Debêntures a 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353062.0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Provisões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43215.0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Partes relacionadas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220166.0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Capital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Reserva de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-13464.0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2024-05-01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Resultados Acumulados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-563726.0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Disponibilidades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créditos/demais ativos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Investimentos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207546.0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Imobilizado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1.2.4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Intangível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Fornecedores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98548.0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Empréstimos e financiamentos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22879.0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Debêntures a 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225789.0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Obrigações tributárias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Outras contas a 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Obrigações tributárias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Debêntures a 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349546.0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Provisões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41562.0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Partes relacionadas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218987.0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Capital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15">
                <a:tc>
                  <a:txBody>
                    <a:bodyPr/>
                    <a:lstStyle/>
                    <a:p>
                      <a:r>
                        <a:t>2.3.2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Reserva de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-13464.0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0345">
                <a:tc>
                  <a:txBody>
                    <a:bodyPr/>
                    <a:lstStyle/>
                    <a:p>
                      <a:r>
                        <a:t>2.3.5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2024-06-01 00:00:00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00.369.161/0001-57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Resultados Acumulados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-563726.0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