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18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73" r:id="rId10"/>
    <p:sldId id="279" r:id="rId11"/>
    <p:sldId id="277" r:id="rId12"/>
    <p:sldId id="280" r:id="rId13"/>
    <p:sldId id="278" r:id="rId14"/>
    <p:sldId id="276" r:id="rId15"/>
    <p:sldId id="270" r:id="rId16"/>
    <p:sldId id="271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9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m dizionari (tante 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 e le signatures devono essere delle liste ordinate.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 ordinata:</a:t>
            </a:r>
          </a:p>
          <a:p>
            <a:pPr lvl="2"/>
            <a:r>
              <a:rPr lang="it-IT" sz="1600" dirty="0"/>
              <a:t>Pro: occupa poca memoria O(n)</a:t>
            </a:r>
          </a:p>
          <a:p>
            <a:pPr lvl="2"/>
            <a:r>
              <a:rPr lang="it-IT" sz="1600" dirty="0"/>
              <a:t>Contro: per ordinarla la complessità è O(n * log(n))</a:t>
            </a:r>
          </a:p>
          <a:p>
            <a:pPr lvl="2"/>
            <a:r>
              <a:rPr lang="it-IT" sz="1600" dirty="0"/>
              <a:t>Neutrale: ricerca di un elemento in  O(log(n)) (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)</a:t>
            </a:r>
          </a:p>
          <a:p>
            <a:pPr lvl="1"/>
            <a:r>
              <a:rPr lang="it-IT" sz="2000" dirty="0"/>
              <a:t>Hash list</a:t>
            </a:r>
          </a:p>
          <a:p>
            <a:pPr lvl="2"/>
            <a:r>
              <a:rPr lang="it-IT" sz="1600" dirty="0"/>
              <a:t>Pro: ricerca in O(1)</a:t>
            </a:r>
          </a:p>
          <a:p>
            <a:pPr lvl="2"/>
            <a:r>
              <a:rPr lang="it-IT" sz="1600" dirty="0"/>
              <a:t>Contro: (se in media vogliamo la ricerca in O(1)) deve occupare molta memoria (celle vuote in circa il 70 % delle posizioni)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6518</TotalTime>
  <Words>961</Words>
  <Application>Microsoft Office PowerPoint</Application>
  <PresentationFormat>Presentazione su schermo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Shingling (1)</vt:lpstr>
      <vt:lpstr>Shingling (2)</vt:lpstr>
      <vt:lpstr>MinHash (1)</vt:lpstr>
      <vt:lpstr>MinHash (2)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97</cp:revision>
  <cp:lastPrinted>2015-06-04T08:50:14Z</cp:lastPrinted>
  <dcterms:created xsi:type="dcterms:W3CDTF">2022-03-06T14:22:34Z</dcterms:created>
  <dcterms:modified xsi:type="dcterms:W3CDTF">2024-02-16T10:23:47Z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