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88CA0-B328-8157-34B1-EDEB0EE24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F745F6-A4AD-2206-27C2-1697437CD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B59A40-17EE-4E1D-1004-2304F651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70CB26-D72D-4F90-44AE-FB324391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44D4A-89EF-D667-E804-06D9AF5C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0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C0B01-62E2-7402-DCAA-0040E9D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F61517-E026-19CC-332A-40329C91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F03F6-E98A-4817-CAB5-B3E96E62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9F5994-F2C3-AA19-4537-4C931097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35D05-944B-0ADA-CD0F-7F6505F2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5700AC-8557-CDDB-6C30-CD6688311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8CAF-2C1A-76D9-CD73-E7AE61E8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94748-2E7A-7D96-8DD2-1EF17290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C1FE0-BDB3-6543-9F63-8142EEE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8E260-E308-0009-6D74-CD292EB1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02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0C9AF-1384-79FF-7895-1227E39B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778A4-5E02-EA8A-0892-4009457C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347F4F-5F3F-A59E-6BE5-1B5D819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EBAFB-5376-A7B7-A1A1-F1412F0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A0101-772C-F564-4623-FBADF1E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7066E-ABCD-02FF-6D3F-54AC965C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53CDD-3B78-FA9F-C0C8-B6316661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44B865-53BD-D7A5-23A8-FDFA4946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F575A-AC2D-5C9B-AC2D-7E2D8F05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C0AA49-E9B4-AB9F-1A0B-F90FA28B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12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724E4-2D2A-E2A7-A584-09F1BDB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3A914-AF91-ECA1-D3AA-8B48864C0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2C3984-F185-6611-9A0A-7DB9CE76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AA806C-55A9-50F6-8737-A4E830F2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9743BD-DD7D-5460-3E9D-AB6B171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E2CEBE-00D4-8EBD-C217-4B46EB5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9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80552-4769-A719-6D5D-49059324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F9E78E-FAA5-BD5B-1848-5CCDFF13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DAE557-4E0B-0678-BFC5-54738D02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13739F-E5C8-7345-DC03-2252DABF2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29B22A-1450-A6E3-66FE-1695742C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A87407-6F6A-237B-FEC2-640B4CA3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CDC6D0-0DF2-67BF-2395-4F17D71C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5FBD5C-7061-368F-BE23-375FEC16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1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0B8FB-EA9E-AD48-F82B-3A9B1F9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B0EE50-982C-23FA-38EE-5F346779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67BE25-4E6C-B2B4-AABD-7C65872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580524-3437-E071-B410-1FCEB4A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2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EC8090-ABC1-DA12-B107-82C02D7E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EA0DAB-C62E-7982-E845-E7F6E77E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25FBAC-E068-BB54-5FE6-6ACCF6C0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1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80EF9-9986-C22F-626E-4F607C0C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1FADC2-CAAF-3867-F16C-6A596125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BDD564-5D2B-6AE2-2418-D6327B7D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E02DEA-A5D7-03C4-22C7-6A3A0EE1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E74BF0-CE47-66BA-0656-D3EE632C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FAFB35-A099-FDCA-F369-3D083CFB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44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F282D-0F38-9C4F-917B-D610A4CC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745A28-86F8-C3CC-40C0-4827D06A4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CFF29E-C657-6FF4-61F1-198993F4E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05BDFC-CAC2-0C7F-0E0B-96854968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71C4A-6312-FC1B-E7BF-BF03EEF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B53166-563C-EEAC-6AE2-A90F2FFB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07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DC66B8-4F81-627E-26E6-66503618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396BF9-C930-654A-6C84-3132F612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CC4E19-3698-FF32-4D3A-E6D3EC14E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D1E4-D154-4A4B-B5C4-E0A38345B455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72EFF6-7E60-153B-9104-A9BD1A988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7DE725-481B-B23B-2DC7-54F6701BE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86C9-055F-4B9D-BCE9-982E584A88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8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C7717-A335-56BE-FE8D-D1BCCC48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3" y="136627"/>
            <a:ext cx="9144000" cy="1050147"/>
          </a:xfrm>
        </p:spPr>
        <p:txBody>
          <a:bodyPr/>
          <a:lstStyle/>
          <a:p>
            <a:r>
              <a:rPr lang="it-IT" dirty="0"/>
              <a:t>La Rete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E4E51D-8A78-FA17-6B11-DC251F8D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05" y="1186774"/>
            <a:ext cx="6862996" cy="52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CDD95-A538-BC10-0CF0-EFC9E7A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Suddivisione Per Piano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99B4A4-248E-32AF-39F0-D5035617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7" y="1932561"/>
            <a:ext cx="7337325" cy="44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57766-8160-1CAD-C45B-9D09CACF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Vano tecnico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C29FDA-7261-D550-8B22-33EF25C7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93" y="1906621"/>
            <a:ext cx="3752013" cy="47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5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La Rete </vt:lpstr>
      <vt:lpstr>Suddivisione Per Piano</vt:lpstr>
      <vt:lpstr>Vano tecnico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savino</dc:creator>
  <cp:lastModifiedBy>giuseppe savino</cp:lastModifiedBy>
  <cp:revision>1</cp:revision>
  <dcterms:created xsi:type="dcterms:W3CDTF">2024-09-06T13:04:26Z</dcterms:created>
  <dcterms:modified xsi:type="dcterms:W3CDTF">2024-09-06T13:04:33Z</dcterms:modified>
</cp:coreProperties>
</file>