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1" r:id="rId7"/>
    <p:sldId id="266" r:id="rId8"/>
    <p:sldId id="259" r:id="rId9"/>
    <p:sldId id="274" r:id="rId10"/>
    <p:sldId id="260" r:id="rId11"/>
    <p:sldId id="261" r:id="rId12"/>
    <p:sldId id="262" r:id="rId13"/>
    <p:sldId id="272" r:id="rId14"/>
    <p:sldId id="273" r:id="rId15"/>
    <p:sldId id="258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382" y="1836060"/>
            <a:ext cx="10092165" cy="3633651"/>
          </a:xfrm>
        </p:spPr>
        <p:txBody>
          <a:bodyPr/>
          <a:lstStyle/>
          <a:p>
            <a:r>
              <a:rPr lang="en-US" sz="199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Votestats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2857" y="5469711"/>
            <a:ext cx="9523413" cy="110090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 your voting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</a:p>
        </p:txBody>
      </p:sp>
    </p:spTree>
    <p:extLst>
      <p:ext uri="{BB962C8B-B14F-4D97-AF65-F5344CB8AC3E}">
        <p14:creationId xmlns:p14="http://schemas.microsoft.com/office/powerpoint/2010/main" val="2615678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58" y="556599"/>
            <a:ext cx="4475747" cy="6004050"/>
          </a:xfrm>
        </p:spPr>
      </p:pic>
    </p:spTree>
    <p:extLst>
      <p:ext uri="{BB962C8B-B14F-4D97-AF65-F5344CB8AC3E}">
        <p14:creationId xmlns:p14="http://schemas.microsoft.com/office/powerpoint/2010/main" val="386518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05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012" y="557033"/>
            <a:ext cx="4487778" cy="6156587"/>
          </a:xfrm>
        </p:spPr>
      </p:pic>
    </p:spTree>
    <p:extLst>
      <p:ext uri="{BB962C8B-B14F-4D97-AF65-F5344CB8AC3E}">
        <p14:creationId xmlns:p14="http://schemas.microsoft.com/office/powerpoint/2010/main" val="244864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3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421" y="452718"/>
            <a:ext cx="4668253" cy="6296998"/>
          </a:xfrm>
        </p:spPr>
      </p:pic>
    </p:spTree>
    <p:extLst>
      <p:ext uri="{BB962C8B-B14F-4D97-AF65-F5344CB8AC3E}">
        <p14:creationId xmlns:p14="http://schemas.microsoft.com/office/powerpoint/2010/main" val="281693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676984" cy="945009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log-in Interface for the Admin: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011" y="1397726"/>
            <a:ext cx="4403558" cy="5460274"/>
          </a:xfrm>
        </p:spPr>
      </p:pic>
    </p:spTree>
    <p:extLst>
      <p:ext uri="{BB962C8B-B14F-4D97-AF65-F5344CB8AC3E}">
        <p14:creationId xmlns:p14="http://schemas.microsoft.com/office/powerpoint/2010/main" val="146527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1945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log-in page for voters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262" y="1567542"/>
            <a:ext cx="3886202" cy="5290458"/>
          </a:xfrm>
        </p:spPr>
      </p:pic>
    </p:spTree>
    <p:extLst>
      <p:ext uri="{BB962C8B-B14F-4D97-AF65-F5344CB8AC3E}">
        <p14:creationId xmlns:p14="http://schemas.microsoft.com/office/powerpoint/2010/main" val="3583137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923" y="332403"/>
            <a:ext cx="6608930" cy="1238297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Guidelines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26584" y="1570700"/>
            <a:ext cx="10407315" cy="4426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use, As an admin Just sign-up for a free voting , Create election , Input candidates,  Input the date and time of the Election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voting , sign-in from voters log-in button, inter your info. Then vote.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is always free for your participants and no signup needed on their part.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Votestats Have a method of limiting people from voting multiple times. Disclosing our methods would only give potential multi-voters ideas on how to circumvent our process. To ensure people can only vote once, you can set up a contest to require authentication in order to vote.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must have an active e-mail address and valid ID to enable you to vote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search for election from search button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456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03" y="271603"/>
            <a:ext cx="9544811" cy="1028419"/>
          </a:xfrm>
        </p:spPr>
        <p:txBody>
          <a:bodyPr/>
          <a:lstStyle/>
          <a:p>
            <a:r>
              <a:rPr lang="en-US" b="1" dirty="0"/>
              <a:t>Sustainable Development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123" y="1537252"/>
            <a:ext cx="10137912" cy="5320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D</a:t>
            </a:r>
            <a:r>
              <a:rPr lang="en-US" sz="4400" b="1" dirty="0"/>
              <a:t>emocracy</a:t>
            </a:r>
            <a:r>
              <a:rPr lang="en-US" sz="4000" b="1" dirty="0"/>
              <a:t>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Votestats everyone around the globe get to conduct a free and fair Election.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in the university or collages also practice the application of casting their vote and the right to be voted for.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Government also get to select a delegate to hold any official position without any form of election rigging because all votes are rightly secured.  </a:t>
            </a:r>
          </a:p>
        </p:txBody>
      </p:sp>
      <p:sp>
        <p:nvSpPr>
          <p:cNvPr id="6" name="AutoShape 2" descr="Related image">
            <a:extLst>
              <a:ext uri="{FF2B5EF4-FFF2-40B4-BE49-F238E27FC236}">
                <a16:creationId xmlns:a16="http://schemas.microsoft.com/office/drawing/2014/main" id="{45F2B94E-DFAF-4CA0-9CFA-77486610C6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5213" y="1657350"/>
            <a:ext cx="49815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9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27" y="1580606"/>
            <a:ext cx="9731827" cy="56954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Votestats is a Secure, Cloud based election ,proactive and  easy-to-use with interface that’s run well on all internet enable devices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Elections are optimized for desktop and mobile devices. Voters can vote from a web browser or our iOS &amp; Android apps.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 your election with your organization's logo and colors.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voter has a unique "Voter ID" and "Voter Key" and can only vote once.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Votestate enables you to vote and view the results of contests in real time.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votes are secured can’t be manipulated and automatically calculated </a:t>
            </a:r>
          </a:p>
        </p:txBody>
      </p:sp>
    </p:spTree>
    <p:extLst>
      <p:ext uri="{BB962C8B-B14F-4D97-AF65-F5344CB8AC3E}">
        <p14:creationId xmlns:p14="http://schemas.microsoft.com/office/powerpoint/2010/main" val="161036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444" y="196147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realizing that there are so many problems in voting process, we have decided to develop this app to solve them.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problems are: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out their ids.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for physical disable persons 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Calculation of collection of Ballot papers 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9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808" y="1698172"/>
            <a:ext cx="10078495" cy="485938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Votestats is an electronic voting system which make voting Easy 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 an id for every one</a:t>
            </a:r>
          </a:p>
          <a:p>
            <a:pPr lvl="2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Reaching out all people both Disabilities persons</a:t>
            </a:r>
          </a:p>
          <a:p>
            <a:pPr lvl="2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Calculation of collection of Ballot papers </a:t>
            </a:r>
          </a:p>
          <a:p>
            <a:pPr lvl="2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saves time</a:t>
            </a: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3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3129055" cy="1400530"/>
          </a:xfrm>
        </p:spPr>
        <p:txBody>
          <a:bodyPr/>
          <a:lstStyle/>
          <a:p>
            <a:pPr algn="ctr"/>
            <a:r>
              <a:rPr lang="en-US" sz="6000" dirty="0"/>
              <a:t>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500" y="1739409"/>
            <a:ext cx="9987054" cy="480508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using gender: We are targeting all gender . Mainly the female.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using geographical model: our target are people with android /IOS phone and computers with internet.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using : deals with personalities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using users needs</a:t>
            </a:r>
          </a:p>
        </p:txBody>
      </p:sp>
    </p:spTree>
    <p:extLst>
      <p:ext uri="{BB962C8B-B14F-4D97-AF65-F5344CB8AC3E}">
        <p14:creationId xmlns:p14="http://schemas.microsoft.com/office/powerpoint/2010/main" val="255041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differentiation: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337" y="1825445"/>
            <a:ext cx="8586813" cy="439515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and Reviews are provided for voter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Deals with all people with internet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life more easier </a:t>
            </a:r>
          </a:p>
        </p:txBody>
      </p:sp>
    </p:spTree>
    <p:extLst>
      <p:ext uri="{BB962C8B-B14F-4D97-AF65-F5344CB8AC3E}">
        <p14:creationId xmlns:p14="http://schemas.microsoft.com/office/powerpoint/2010/main" val="44622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effectiveness: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386" y="1853248"/>
            <a:ext cx="8946541" cy="4195481"/>
          </a:xfrm>
        </p:spPr>
        <p:txBody>
          <a:bodyPr/>
          <a:lstStyle/>
          <a:p>
            <a:r>
              <a:rPr lang="en-US" sz="4000" dirty="0"/>
              <a:t>All Smart Devices </a:t>
            </a:r>
            <a:r>
              <a:rPr lang="en-US" sz="3200" dirty="0"/>
              <a:t>(Android &amp; IOS)</a:t>
            </a:r>
            <a:endParaRPr lang="en-US" sz="4000" dirty="0"/>
          </a:p>
          <a:p>
            <a:r>
              <a:rPr lang="en-US" sz="4000" dirty="0"/>
              <a:t>Internet charges</a:t>
            </a:r>
          </a:p>
          <a:p>
            <a:r>
              <a:rPr lang="en-US" sz="4000" dirty="0"/>
              <a:t>ID Creation  </a:t>
            </a:r>
          </a:p>
          <a:p>
            <a:r>
              <a:rPr lang="en-US" sz="4000" dirty="0"/>
              <a:t>Advanced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7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003" y="1903822"/>
            <a:ext cx="9764986" cy="4129542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elections easy for everyone 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time and make people vote from everywhere 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elections secured.</a:t>
            </a:r>
          </a:p>
        </p:txBody>
      </p:sp>
    </p:spTree>
    <p:extLst>
      <p:ext uri="{BB962C8B-B14F-4D97-AF65-F5344CB8AC3E}">
        <p14:creationId xmlns:p14="http://schemas.microsoft.com/office/powerpoint/2010/main" val="240169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4732005" cy="814379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Votestats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6104"/>
            <a:ext cx="8979151" cy="476828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Votestats works with all smartphones (Android or IOS) also as a desktop app with a supported browser the latest web standards.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 in your school/organization's elections that are powered by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VoteStats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Votestats makes it easy for you to build and launch elections for your school/organization. If you'd like to run an election, visit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https://drive.google.com/open?id=19ZwOqVFx398v-CID1a2YS0TLqbowJbLT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account and build your first election.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30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569</TotalTime>
  <Words>580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Times New Roman</vt:lpstr>
      <vt:lpstr>Wingdings</vt:lpstr>
      <vt:lpstr>Wingdings 3</vt:lpstr>
      <vt:lpstr>Ion</vt:lpstr>
      <vt:lpstr>Votestats </vt:lpstr>
      <vt:lpstr>Introduction: </vt:lpstr>
      <vt:lpstr>Problem statement:</vt:lpstr>
      <vt:lpstr>Solution:</vt:lpstr>
      <vt:lpstr>USERS</vt:lpstr>
      <vt:lpstr>Product differentiation:</vt:lpstr>
      <vt:lpstr>Cost effectiveness:</vt:lpstr>
      <vt:lpstr>Objectives:</vt:lpstr>
      <vt:lpstr>Votestats Reviews</vt:lpstr>
      <vt:lpstr>Interface 1</vt:lpstr>
      <vt:lpstr>Interface 2</vt:lpstr>
      <vt:lpstr>Interface 3</vt:lpstr>
      <vt:lpstr>The log-in Interface for the Admin: </vt:lpstr>
      <vt:lpstr>The log-in page for voters </vt:lpstr>
      <vt:lpstr>Application Guidelines</vt:lpstr>
      <vt:lpstr>Sustainable Development Goals</vt:lpstr>
    </vt:vector>
  </TitlesOfParts>
  <Company>Microsoft (C)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Votestats</dc:title>
  <dc:creator>lenovo</dc:creator>
  <cp:lastModifiedBy>Tehila</cp:lastModifiedBy>
  <cp:revision>54</cp:revision>
  <dcterms:created xsi:type="dcterms:W3CDTF">2018-10-09T16:53:37Z</dcterms:created>
  <dcterms:modified xsi:type="dcterms:W3CDTF">2018-10-10T11:24:56Z</dcterms:modified>
</cp:coreProperties>
</file>