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8" r:id="rId2"/>
    <p:sldId id="259" r:id="rId3"/>
    <p:sldId id="261" r:id="rId4"/>
    <p:sldId id="266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E161E-94E2-4557-A5E9-444BC8391593}" v="3" dt="2022-04-19T09:31:11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Valanzano" userId="6b5c9b95ae135717" providerId="LiveId" clId="{422E161E-94E2-4557-A5E9-444BC8391593}"/>
    <pc:docChg chg="custSel modSld">
      <pc:chgData name="Anna Valanzano" userId="6b5c9b95ae135717" providerId="LiveId" clId="{422E161E-94E2-4557-A5E9-444BC8391593}" dt="2022-04-19T09:35:10.707" v="149" actId="14100"/>
      <pc:docMkLst>
        <pc:docMk/>
      </pc:docMkLst>
      <pc:sldChg chg="addSp delSp modSp mod modClrScheme delDesignElem chgLayout">
        <pc:chgData name="Anna Valanzano" userId="6b5c9b95ae135717" providerId="LiveId" clId="{422E161E-94E2-4557-A5E9-444BC8391593}" dt="2022-04-19T09:32:33.093" v="142" actId="1076"/>
        <pc:sldMkLst>
          <pc:docMk/>
          <pc:sldMk cId="343298317" sldId="259"/>
        </pc:sldMkLst>
        <pc:spChg chg="mod ord">
          <ac:chgData name="Anna Valanzano" userId="6b5c9b95ae135717" providerId="LiveId" clId="{422E161E-94E2-4557-A5E9-444BC8391593}" dt="2022-04-19T09:32:10.257" v="136" actId="122"/>
          <ac:spMkLst>
            <pc:docMk/>
            <pc:sldMk cId="343298317" sldId="259"/>
            <ac:spMk id="2" creationId="{B829A5CB-8CD2-4A0C-B0C9-4B6F233C7A75}"/>
          </ac:spMkLst>
        </pc:spChg>
        <pc:spChg chg="mod ord">
          <ac:chgData name="Anna Valanzano" userId="6b5c9b95ae135717" providerId="LiveId" clId="{422E161E-94E2-4557-A5E9-444BC8391593}" dt="2022-04-19T09:29:37.809" v="43" actId="700"/>
          <ac:spMkLst>
            <pc:docMk/>
            <pc:sldMk cId="343298317" sldId="259"/>
            <ac:spMk id="3" creationId="{8EFE5F99-3545-4EC1-B958-93FF9D42B15A}"/>
          </ac:spMkLst>
        </pc:spChg>
        <pc:spChg chg="add del mod ord">
          <ac:chgData name="Anna Valanzano" userId="6b5c9b95ae135717" providerId="LiveId" clId="{422E161E-94E2-4557-A5E9-444BC8391593}" dt="2022-04-19T09:31:11.531" v="114" actId="931"/>
          <ac:spMkLst>
            <pc:docMk/>
            <pc:sldMk cId="343298317" sldId="259"/>
            <ac:spMk id="4" creationId="{9A2F5A74-BE4E-4C25-A614-C5721E52D43F}"/>
          </ac:spMkLst>
        </pc:spChg>
        <pc:spChg chg="add mod ord">
          <ac:chgData name="Anna Valanzano" userId="6b5c9b95ae135717" providerId="LiveId" clId="{422E161E-94E2-4557-A5E9-444BC8391593}" dt="2022-04-19T09:29:46.650" v="45" actId="20578"/>
          <ac:spMkLst>
            <pc:docMk/>
            <pc:sldMk cId="343298317" sldId="259"/>
            <ac:spMk id="5" creationId="{BFF8CFD5-C970-4643-888C-46FA7C1E8FAD}"/>
          </ac:spMkLst>
        </pc:spChg>
        <pc:spChg chg="add del mod ord">
          <ac:chgData name="Anna Valanzano" userId="6b5c9b95ae135717" providerId="LiveId" clId="{422E161E-94E2-4557-A5E9-444BC8391593}" dt="2022-04-19T09:29:24.262" v="42" actId="700"/>
          <ac:spMkLst>
            <pc:docMk/>
            <pc:sldMk cId="343298317" sldId="259"/>
            <ac:spMk id="7" creationId="{365C7D42-E92F-41E3-BBF1-431E2BCFA883}"/>
          </ac:spMkLst>
        </pc:spChg>
        <pc:spChg chg="add mod ord">
          <ac:chgData name="Anna Valanzano" userId="6b5c9b95ae135717" providerId="LiveId" clId="{422E161E-94E2-4557-A5E9-444BC8391593}" dt="2022-04-19T09:29:43.526" v="44" actId="20578"/>
          <ac:spMkLst>
            <pc:docMk/>
            <pc:sldMk cId="343298317" sldId="259"/>
            <ac:spMk id="8" creationId="{BFBC3BFD-49B1-4000-AB8C-FC5AE9E5A17A}"/>
          </ac:spMkLst>
        </pc:spChg>
        <pc:spChg chg="del">
          <ac:chgData name="Anna Valanzano" userId="6b5c9b95ae135717" providerId="LiveId" clId="{422E161E-94E2-4557-A5E9-444BC8391593}" dt="2022-04-19T09:29:01.885" v="0" actId="700"/>
          <ac:spMkLst>
            <pc:docMk/>
            <pc:sldMk cId="343298317" sldId="259"/>
            <ac:spMk id="23" creationId="{00401440-1DC9-4C9E-A3BA-4DECEEB46503}"/>
          </ac:spMkLst>
        </pc:spChg>
        <pc:spChg chg="del">
          <ac:chgData name="Anna Valanzano" userId="6b5c9b95ae135717" providerId="LiveId" clId="{422E161E-94E2-4557-A5E9-444BC8391593}" dt="2022-04-19T09:29:01.885" v="0" actId="700"/>
          <ac:spMkLst>
            <pc:docMk/>
            <pc:sldMk cId="343298317" sldId="259"/>
            <ac:spMk id="27" creationId="{36B822CC-7DA9-4417-AA94-64CEB676F0B8}"/>
          </ac:spMkLst>
        </pc:spChg>
        <pc:spChg chg="del">
          <ac:chgData name="Anna Valanzano" userId="6b5c9b95ae135717" providerId="LiveId" clId="{422E161E-94E2-4557-A5E9-444BC8391593}" dt="2022-04-19T09:29:01.885" v="0" actId="700"/>
          <ac:spMkLst>
            <pc:docMk/>
            <pc:sldMk cId="343298317" sldId="259"/>
            <ac:spMk id="29" creationId="{AFA01E88-71CC-4FF3-9E81-51E0C32B45E4}"/>
          </ac:spMkLst>
        </pc:spChg>
        <pc:picChg chg="mod">
          <ac:chgData name="Anna Valanzano" userId="6b5c9b95ae135717" providerId="LiveId" clId="{422E161E-94E2-4557-A5E9-444BC8391593}" dt="2022-04-19T09:31:53.146" v="130" actId="1076"/>
          <ac:picMkLst>
            <pc:docMk/>
            <pc:sldMk cId="343298317" sldId="259"/>
            <ac:picMk id="6" creationId="{86FB7F31-1A7D-49B3-AE75-FD06340B8987}"/>
          </ac:picMkLst>
        </pc:picChg>
        <pc:picChg chg="add mod modCrop">
          <ac:chgData name="Anna Valanzano" userId="6b5c9b95ae135717" providerId="LiveId" clId="{422E161E-94E2-4557-A5E9-444BC8391593}" dt="2022-04-19T09:32:33.093" v="142" actId="1076"/>
          <ac:picMkLst>
            <pc:docMk/>
            <pc:sldMk cId="343298317" sldId="259"/>
            <ac:picMk id="10" creationId="{687D66C7-7718-4694-A514-BAC451916C82}"/>
          </ac:picMkLst>
        </pc:picChg>
        <pc:picChg chg="del mod">
          <ac:chgData name="Anna Valanzano" userId="6b5c9b95ae135717" providerId="LiveId" clId="{422E161E-94E2-4557-A5E9-444BC8391593}" dt="2022-04-19T09:31:14.722" v="118" actId="478"/>
          <ac:picMkLst>
            <pc:docMk/>
            <pc:sldMk cId="343298317" sldId="259"/>
            <ac:picMk id="18" creationId="{9489030A-3AEC-4D06-85CC-1FA380F3C038}"/>
          </ac:picMkLst>
        </pc:picChg>
        <pc:cxnChg chg="del">
          <ac:chgData name="Anna Valanzano" userId="6b5c9b95ae135717" providerId="LiveId" clId="{422E161E-94E2-4557-A5E9-444BC8391593}" dt="2022-04-19T09:29:01.885" v="0" actId="700"/>
          <ac:cxnSpMkLst>
            <pc:docMk/>
            <pc:sldMk cId="343298317" sldId="259"/>
            <ac:cxnSpMk id="25" creationId="{EEE3F140-02CB-4BBC-ABC0-8BF046C9D1B8}"/>
          </ac:cxnSpMkLst>
        </pc:cxnChg>
      </pc:sldChg>
      <pc:sldChg chg="modSp mod">
        <pc:chgData name="Anna Valanzano" userId="6b5c9b95ae135717" providerId="LiveId" clId="{422E161E-94E2-4557-A5E9-444BC8391593}" dt="2022-04-19T09:35:10.707" v="149" actId="14100"/>
        <pc:sldMkLst>
          <pc:docMk/>
          <pc:sldMk cId="2184298504" sldId="261"/>
        </pc:sldMkLst>
        <pc:picChg chg="mod">
          <ac:chgData name="Anna Valanzano" userId="6b5c9b95ae135717" providerId="LiveId" clId="{422E161E-94E2-4557-A5E9-444BC8391593}" dt="2022-04-19T09:35:10.707" v="149" actId="14100"/>
          <ac:picMkLst>
            <pc:docMk/>
            <pc:sldMk cId="2184298504" sldId="261"/>
            <ac:picMk id="5" creationId="{88290F1A-0CB0-4EAB-8E0A-F68FF7B7C9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A78D1-C50E-4903-9768-0ABDDA4BEF88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9365F-2822-4105-B77A-E90E8564D0A0}">
      <dgm:prSet/>
      <dgm:spPr/>
      <dgm:t>
        <a:bodyPr/>
        <a:lstStyle/>
        <a:p>
          <a:r>
            <a:rPr lang="en-US" dirty="0"/>
            <a:t>Query 1</a:t>
          </a:r>
        </a:p>
      </dgm:t>
    </dgm:pt>
    <dgm:pt modelId="{B22A3133-DA58-43B0-A63E-7CC786B1785C}" type="parTrans" cxnId="{A9D41B72-FE74-47EC-83B9-3C56E5FD276C}">
      <dgm:prSet/>
      <dgm:spPr/>
      <dgm:t>
        <a:bodyPr/>
        <a:lstStyle/>
        <a:p>
          <a:endParaRPr lang="en-US"/>
        </a:p>
      </dgm:t>
    </dgm:pt>
    <dgm:pt modelId="{8D689342-911D-4024-B475-BC26C7A250E0}" type="sibTrans" cxnId="{A9D41B72-FE74-47EC-83B9-3C56E5FD276C}">
      <dgm:prSet/>
      <dgm:spPr/>
      <dgm:t>
        <a:bodyPr/>
        <a:lstStyle/>
        <a:p>
          <a:endParaRPr lang="en-US"/>
        </a:p>
      </dgm:t>
    </dgm:pt>
    <dgm:pt modelId="{7292E09C-AE0C-4BB9-A8C6-87ED0B078A80}">
      <dgm:prSet/>
      <dgm:spPr/>
      <dgm:t>
        <a:bodyPr/>
        <a:lstStyle/>
        <a:p>
          <a:r>
            <a:rPr lang="en-US" dirty="0" err="1"/>
            <a:t>infer_non_adjust.query</a:t>
          </a:r>
          <a:r>
            <a:rPr lang="en-US" dirty="0"/>
            <a:t>(variables=["</a:t>
          </a:r>
          <a:r>
            <a:rPr lang="en-US" dirty="0" err="1"/>
            <a:t>cnt</a:t>
          </a:r>
          <a:r>
            <a:rPr lang="en-US" dirty="0"/>
            <a:t>"], evidence = {"temperature": 0, "wind": 1, "weather": 4, "season": 3})</a:t>
          </a:r>
        </a:p>
      </dgm:t>
    </dgm:pt>
    <dgm:pt modelId="{6D3702BD-D3D4-4062-B0E1-4344DB1B5273}" type="parTrans" cxnId="{F32B19A4-8E9A-46C4-92EB-770B5675EE1F}">
      <dgm:prSet/>
      <dgm:spPr/>
      <dgm:t>
        <a:bodyPr/>
        <a:lstStyle/>
        <a:p>
          <a:endParaRPr lang="en-US"/>
        </a:p>
      </dgm:t>
    </dgm:pt>
    <dgm:pt modelId="{68FF5DD0-273E-4774-8C84-05738A47904D}" type="sibTrans" cxnId="{F32B19A4-8E9A-46C4-92EB-770B5675EE1F}">
      <dgm:prSet/>
      <dgm:spPr/>
      <dgm:t>
        <a:bodyPr/>
        <a:lstStyle/>
        <a:p>
          <a:endParaRPr lang="en-US"/>
        </a:p>
      </dgm:t>
    </dgm:pt>
    <dgm:pt modelId="{BDF1D9FC-21E6-4059-89EE-6934D25B1B8C}">
      <dgm:prSet/>
      <dgm:spPr/>
      <dgm:t>
        <a:bodyPr/>
        <a:lstStyle/>
        <a:p>
          <a:r>
            <a:rPr lang="en-US" dirty="0"/>
            <a:t>Query 2</a:t>
          </a:r>
        </a:p>
      </dgm:t>
    </dgm:pt>
    <dgm:pt modelId="{A677AB37-9CE3-4E51-9E4D-76AFD8A38ACA}" type="parTrans" cxnId="{9FAAA767-65AB-456A-988E-B687D141862C}">
      <dgm:prSet/>
      <dgm:spPr/>
      <dgm:t>
        <a:bodyPr/>
        <a:lstStyle/>
        <a:p>
          <a:endParaRPr lang="en-US"/>
        </a:p>
      </dgm:t>
    </dgm:pt>
    <dgm:pt modelId="{C9DDB53B-497A-496E-82F3-B32F2ED08544}" type="sibTrans" cxnId="{9FAAA767-65AB-456A-988E-B687D141862C}">
      <dgm:prSet/>
      <dgm:spPr/>
      <dgm:t>
        <a:bodyPr/>
        <a:lstStyle/>
        <a:p>
          <a:endParaRPr lang="en-US"/>
        </a:p>
      </dgm:t>
    </dgm:pt>
    <dgm:pt modelId="{E6838863-C12A-4D97-AD29-29BC86EEF8D9}">
      <dgm:prSet/>
      <dgm:spPr/>
      <dgm:t>
        <a:bodyPr/>
        <a:lstStyle/>
        <a:p>
          <a:r>
            <a:rPr lang="en-US"/>
            <a:t>infer_non_adjust.query(variables=["time"], evidence = {"cnt": 0})</a:t>
          </a:r>
        </a:p>
      </dgm:t>
    </dgm:pt>
    <dgm:pt modelId="{306C8B98-5ED8-4266-8812-5C9804E01E09}" type="parTrans" cxnId="{24DAEA14-2525-4EEA-9CA4-FD8FB9B57FA6}">
      <dgm:prSet/>
      <dgm:spPr/>
      <dgm:t>
        <a:bodyPr/>
        <a:lstStyle/>
        <a:p>
          <a:endParaRPr lang="en-US"/>
        </a:p>
      </dgm:t>
    </dgm:pt>
    <dgm:pt modelId="{B90CD7E0-5BAA-4337-AE7A-F687626E06B6}" type="sibTrans" cxnId="{24DAEA14-2525-4EEA-9CA4-FD8FB9B57FA6}">
      <dgm:prSet/>
      <dgm:spPr/>
      <dgm:t>
        <a:bodyPr/>
        <a:lstStyle/>
        <a:p>
          <a:endParaRPr lang="en-US"/>
        </a:p>
      </dgm:t>
    </dgm:pt>
    <dgm:pt modelId="{D0E32E6B-02D1-4394-AA2B-CACC379EE661}">
      <dgm:prSet/>
      <dgm:spPr/>
      <dgm:t>
        <a:bodyPr/>
        <a:lstStyle/>
        <a:p>
          <a:r>
            <a:rPr lang="en-US" dirty="0"/>
            <a:t>Query 3</a:t>
          </a:r>
        </a:p>
      </dgm:t>
    </dgm:pt>
    <dgm:pt modelId="{775D7DBC-A7DA-4012-B500-E865EE56EEEC}" type="parTrans" cxnId="{BACC386D-3D13-4CB0-AFC5-0D9599CAD21D}">
      <dgm:prSet/>
      <dgm:spPr/>
      <dgm:t>
        <a:bodyPr/>
        <a:lstStyle/>
        <a:p>
          <a:endParaRPr lang="en-US"/>
        </a:p>
      </dgm:t>
    </dgm:pt>
    <dgm:pt modelId="{EA5E6B3A-281A-48DC-A9BE-B6A7837747D9}" type="sibTrans" cxnId="{BACC386D-3D13-4CB0-AFC5-0D9599CAD21D}">
      <dgm:prSet/>
      <dgm:spPr/>
      <dgm:t>
        <a:bodyPr/>
        <a:lstStyle/>
        <a:p>
          <a:endParaRPr lang="en-US"/>
        </a:p>
      </dgm:t>
    </dgm:pt>
    <dgm:pt modelId="{9364F7A8-1DE9-4362-AB83-D86C62CAA602}">
      <dgm:prSet/>
      <dgm:spPr/>
      <dgm:t>
        <a:bodyPr/>
        <a:lstStyle/>
        <a:p>
          <a:r>
            <a:rPr lang="en-US"/>
            <a:t>infer_non_adjust.query(variables=["temperature_feels"], evidence = {"wind": 0, "hum": 2})</a:t>
          </a:r>
        </a:p>
      </dgm:t>
    </dgm:pt>
    <dgm:pt modelId="{F51F48FE-F23A-46F3-8CC8-007C24015008}" type="parTrans" cxnId="{3DBA8CDC-1DB5-4A46-A039-490B7DDE655D}">
      <dgm:prSet/>
      <dgm:spPr/>
      <dgm:t>
        <a:bodyPr/>
        <a:lstStyle/>
        <a:p>
          <a:endParaRPr lang="en-US"/>
        </a:p>
      </dgm:t>
    </dgm:pt>
    <dgm:pt modelId="{88B75E47-3799-4B38-93C5-6F295C8AA76D}" type="sibTrans" cxnId="{3DBA8CDC-1DB5-4A46-A039-490B7DDE655D}">
      <dgm:prSet/>
      <dgm:spPr/>
      <dgm:t>
        <a:bodyPr/>
        <a:lstStyle/>
        <a:p>
          <a:endParaRPr lang="en-US"/>
        </a:p>
      </dgm:t>
    </dgm:pt>
    <dgm:pt modelId="{AD588144-CE67-4C55-A467-5A4EB6574906}">
      <dgm:prSet/>
      <dgm:spPr/>
      <dgm:t>
        <a:bodyPr/>
        <a:lstStyle/>
        <a:p>
          <a:r>
            <a:rPr lang="en-US" dirty="0"/>
            <a:t>Query 4</a:t>
          </a:r>
        </a:p>
      </dgm:t>
    </dgm:pt>
    <dgm:pt modelId="{4D13ECE8-5B21-47C9-BADA-BB2E7C7C0188}" type="parTrans" cxnId="{1D88E6D9-2200-4B01-A518-C915A170B4D9}">
      <dgm:prSet/>
      <dgm:spPr/>
      <dgm:t>
        <a:bodyPr/>
        <a:lstStyle/>
        <a:p>
          <a:endParaRPr lang="en-US"/>
        </a:p>
      </dgm:t>
    </dgm:pt>
    <dgm:pt modelId="{61E76520-D6C3-4425-99A6-5FCF13B5E329}" type="sibTrans" cxnId="{1D88E6D9-2200-4B01-A518-C915A170B4D9}">
      <dgm:prSet/>
      <dgm:spPr/>
      <dgm:t>
        <a:bodyPr/>
        <a:lstStyle/>
        <a:p>
          <a:endParaRPr lang="en-US"/>
        </a:p>
      </dgm:t>
    </dgm:pt>
    <dgm:pt modelId="{75E93E78-D5A6-4FB0-81C1-C3C262A8389C}">
      <dgm:prSet/>
      <dgm:spPr/>
      <dgm:t>
        <a:bodyPr/>
        <a:lstStyle/>
        <a:p>
          <a:r>
            <a:rPr lang="en-US"/>
            <a:t>infer_non_adjust.query(variables=["cnt"], evidence = {"temperature": 2, "wind": 0, "weather": 1, "season": 1})</a:t>
          </a:r>
        </a:p>
      </dgm:t>
    </dgm:pt>
    <dgm:pt modelId="{EADBDB72-B58E-40B1-82D2-534997A8F0C6}" type="parTrans" cxnId="{E01326EC-C4A1-4B97-BF43-5520E73F9F99}">
      <dgm:prSet/>
      <dgm:spPr/>
      <dgm:t>
        <a:bodyPr/>
        <a:lstStyle/>
        <a:p>
          <a:endParaRPr lang="en-US"/>
        </a:p>
      </dgm:t>
    </dgm:pt>
    <dgm:pt modelId="{88ECBB83-8099-4A36-9857-6BE89E3D7653}" type="sibTrans" cxnId="{E01326EC-C4A1-4B97-BF43-5520E73F9F99}">
      <dgm:prSet/>
      <dgm:spPr/>
      <dgm:t>
        <a:bodyPr/>
        <a:lstStyle/>
        <a:p>
          <a:endParaRPr lang="en-US"/>
        </a:p>
      </dgm:t>
    </dgm:pt>
    <dgm:pt modelId="{21F6EE87-9FF7-40AC-B320-37D913084B80}">
      <dgm:prSet/>
      <dgm:spPr/>
      <dgm:t>
        <a:bodyPr/>
        <a:lstStyle/>
        <a:p>
          <a:r>
            <a:rPr lang="en-US" dirty="0"/>
            <a:t>Query 5</a:t>
          </a:r>
        </a:p>
      </dgm:t>
    </dgm:pt>
    <dgm:pt modelId="{3DA95404-0A11-4969-A354-C548AD925C04}" type="parTrans" cxnId="{021D2335-F98B-4930-A7F3-8EB400806B87}">
      <dgm:prSet/>
      <dgm:spPr/>
      <dgm:t>
        <a:bodyPr/>
        <a:lstStyle/>
        <a:p>
          <a:endParaRPr lang="en-US"/>
        </a:p>
      </dgm:t>
    </dgm:pt>
    <dgm:pt modelId="{ADF0189F-F59F-44EA-B760-51A8581812B0}" type="sibTrans" cxnId="{021D2335-F98B-4930-A7F3-8EB400806B87}">
      <dgm:prSet/>
      <dgm:spPr/>
      <dgm:t>
        <a:bodyPr/>
        <a:lstStyle/>
        <a:p>
          <a:endParaRPr lang="en-US"/>
        </a:p>
      </dgm:t>
    </dgm:pt>
    <dgm:pt modelId="{A3E5DB3A-E498-431C-9387-4DA17DF3DBFC}">
      <dgm:prSet/>
      <dgm:spPr/>
      <dgm:t>
        <a:bodyPr/>
        <a:lstStyle/>
        <a:p>
          <a:r>
            <a:rPr lang="en-US"/>
            <a:t>infer_non_adjust.query(variables=["is_holiday"], evidence = {"cnt": 1, "temperature_feels": 3})</a:t>
          </a:r>
        </a:p>
      </dgm:t>
    </dgm:pt>
    <dgm:pt modelId="{BDCA8DAF-9CF6-414B-A92D-FA942C56ADBD}" type="parTrans" cxnId="{BBE30F45-456C-4191-AB11-56ADE970BC8C}">
      <dgm:prSet/>
      <dgm:spPr/>
      <dgm:t>
        <a:bodyPr/>
        <a:lstStyle/>
        <a:p>
          <a:endParaRPr lang="en-US"/>
        </a:p>
      </dgm:t>
    </dgm:pt>
    <dgm:pt modelId="{EB8CAC44-4F47-49D0-87B8-78D033106EE3}" type="sibTrans" cxnId="{BBE30F45-456C-4191-AB11-56ADE970BC8C}">
      <dgm:prSet/>
      <dgm:spPr/>
      <dgm:t>
        <a:bodyPr/>
        <a:lstStyle/>
        <a:p>
          <a:endParaRPr lang="en-US"/>
        </a:p>
      </dgm:t>
    </dgm:pt>
    <dgm:pt modelId="{4CD75281-400D-471A-852B-4380EED40868}" type="pres">
      <dgm:prSet presAssocID="{F7CA78D1-C50E-4903-9768-0ABDDA4BEF88}" presName="Name0" presStyleCnt="0">
        <dgm:presLayoutVars>
          <dgm:dir/>
          <dgm:animLvl val="lvl"/>
          <dgm:resizeHandles val="exact"/>
        </dgm:presLayoutVars>
      </dgm:prSet>
      <dgm:spPr/>
    </dgm:pt>
    <dgm:pt modelId="{5D0C327C-6CD6-4196-A060-CD91DAA29DF7}" type="pres">
      <dgm:prSet presAssocID="{1259365F-2822-4105-B77A-E90E8564D0A0}" presName="linNode" presStyleCnt="0"/>
      <dgm:spPr/>
    </dgm:pt>
    <dgm:pt modelId="{874251F3-067D-4E50-8F86-67B785F7EBCA}" type="pres">
      <dgm:prSet presAssocID="{1259365F-2822-4105-B77A-E90E8564D0A0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0EB1E868-B3A1-4C36-90D2-5A214B6631CB}" type="pres">
      <dgm:prSet presAssocID="{1259365F-2822-4105-B77A-E90E8564D0A0}" presName="descendantText" presStyleLbl="alignNode1" presStyleIdx="0" presStyleCnt="5">
        <dgm:presLayoutVars>
          <dgm:bulletEnabled/>
        </dgm:presLayoutVars>
      </dgm:prSet>
      <dgm:spPr/>
    </dgm:pt>
    <dgm:pt modelId="{228D8C7A-E233-4F5E-92C2-76C39EDC3AD0}" type="pres">
      <dgm:prSet presAssocID="{8D689342-911D-4024-B475-BC26C7A250E0}" presName="sp" presStyleCnt="0"/>
      <dgm:spPr/>
    </dgm:pt>
    <dgm:pt modelId="{586E626A-BF2A-4F54-B8E6-51166D20551D}" type="pres">
      <dgm:prSet presAssocID="{BDF1D9FC-21E6-4059-89EE-6934D25B1B8C}" presName="linNode" presStyleCnt="0"/>
      <dgm:spPr/>
    </dgm:pt>
    <dgm:pt modelId="{5BAFAD19-3103-4D19-A03A-23DCCD4145E7}" type="pres">
      <dgm:prSet presAssocID="{BDF1D9FC-21E6-4059-89EE-6934D25B1B8C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02AF3609-EC49-4C41-A437-A3A8643AFA4A}" type="pres">
      <dgm:prSet presAssocID="{BDF1D9FC-21E6-4059-89EE-6934D25B1B8C}" presName="descendantText" presStyleLbl="alignNode1" presStyleIdx="1" presStyleCnt="5">
        <dgm:presLayoutVars>
          <dgm:bulletEnabled/>
        </dgm:presLayoutVars>
      </dgm:prSet>
      <dgm:spPr/>
    </dgm:pt>
    <dgm:pt modelId="{E218B653-D172-46C8-B869-7FD31F5A5DDD}" type="pres">
      <dgm:prSet presAssocID="{C9DDB53B-497A-496E-82F3-B32F2ED08544}" presName="sp" presStyleCnt="0"/>
      <dgm:spPr/>
    </dgm:pt>
    <dgm:pt modelId="{F6AAD61A-00F2-444B-B714-3D3F3D6A346F}" type="pres">
      <dgm:prSet presAssocID="{D0E32E6B-02D1-4394-AA2B-CACC379EE661}" presName="linNode" presStyleCnt="0"/>
      <dgm:spPr/>
    </dgm:pt>
    <dgm:pt modelId="{BCC32CCF-1EAB-42C8-ACA2-128BCD417C54}" type="pres">
      <dgm:prSet presAssocID="{D0E32E6B-02D1-4394-AA2B-CACC379EE661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212C6089-BFB5-4BBD-8A22-B8F39BB82D4D}" type="pres">
      <dgm:prSet presAssocID="{D0E32E6B-02D1-4394-AA2B-CACC379EE661}" presName="descendantText" presStyleLbl="alignNode1" presStyleIdx="2" presStyleCnt="5">
        <dgm:presLayoutVars>
          <dgm:bulletEnabled/>
        </dgm:presLayoutVars>
      </dgm:prSet>
      <dgm:spPr/>
    </dgm:pt>
    <dgm:pt modelId="{348721DF-DDF8-4D75-8AB5-9ECF8A43D666}" type="pres">
      <dgm:prSet presAssocID="{EA5E6B3A-281A-48DC-A9BE-B6A7837747D9}" presName="sp" presStyleCnt="0"/>
      <dgm:spPr/>
    </dgm:pt>
    <dgm:pt modelId="{3F61AE7F-92D1-4042-B3AF-61F09E210AE3}" type="pres">
      <dgm:prSet presAssocID="{AD588144-CE67-4C55-A467-5A4EB6574906}" presName="linNode" presStyleCnt="0"/>
      <dgm:spPr/>
    </dgm:pt>
    <dgm:pt modelId="{EA4B566B-B20D-4E89-846E-2DF90798C8BD}" type="pres">
      <dgm:prSet presAssocID="{AD588144-CE67-4C55-A467-5A4EB6574906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ADCA52A1-15D7-4DA3-9CC0-C453255449D0}" type="pres">
      <dgm:prSet presAssocID="{AD588144-CE67-4C55-A467-5A4EB6574906}" presName="descendantText" presStyleLbl="alignNode1" presStyleIdx="3" presStyleCnt="5">
        <dgm:presLayoutVars>
          <dgm:bulletEnabled/>
        </dgm:presLayoutVars>
      </dgm:prSet>
      <dgm:spPr/>
    </dgm:pt>
    <dgm:pt modelId="{60E7F532-B680-4DB0-B52A-35288B92038C}" type="pres">
      <dgm:prSet presAssocID="{61E76520-D6C3-4425-99A6-5FCF13B5E329}" presName="sp" presStyleCnt="0"/>
      <dgm:spPr/>
    </dgm:pt>
    <dgm:pt modelId="{7E90EC09-EA23-420C-9E1F-7B6D0D6BF63D}" type="pres">
      <dgm:prSet presAssocID="{21F6EE87-9FF7-40AC-B320-37D913084B80}" presName="linNode" presStyleCnt="0"/>
      <dgm:spPr/>
    </dgm:pt>
    <dgm:pt modelId="{E3BDE2A3-E8D7-4296-96DF-0360E212B34F}" type="pres">
      <dgm:prSet presAssocID="{21F6EE87-9FF7-40AC-B320-37D913084B80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A00F4E21-F10F-4670-95AE-BD05583255E8}" type="pres">
      <dgm:prSet presAssocID="{21F6EE87-9FF7-40AC-B320-37D913084B80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10985D07-5463-4624-AA3C-E83BAD2FC514}" type="presOf" srcId="{D0E32E6B-02D1-4394-AA2B-CACC379EE661}" destId="{BCC32CCF-1EAB-42C8-ACA2-128BCD417C54}" srcOrd="0" destOrd="0" presId="urn:microsoft.com/office/officeart/2016/7/layout/VerticalHollowActionList"/>
    <dgm:cxn modelId="{24DAEA14-2525-4EEA-9CA4-FD8FB9B57FA6}" srcId="{BDF1D9FC-21E6-4059-89EE-6934D25B1B8C}" destId="{E6838863-C12A-4D97-AD29-29BC86EEF8D9}" srcOrd="0" destOrd="0" parTransId="{306C8B98-5ED8-4266-8812-5C9804E01E09}" sibTransId="{B90CD7E0-5BAA-4337-AE7A-F687626E06B6}"/>
    <dgm:cxn modelId="{6A486827-9B3C-43EE-80CA-FE0E1536A286}" type="presOf" srcId="{AD588144-CE67-4C55-A467-5A4EB6574906}" destId="{EA4B566B-B20D-4E89-846E-2DF90798C8BD}" srcOrd="0" destOrd="0" presId="urn:microsoft.com/office/officeart/2016/7/layout/VerticalHollowActionList"/>
    <dgm:cxn modelId="{021D2335-F98B-4930-A7F3-8EB400806B87}" srcId="{F7CA78D1-C50E-4903-9768-0ABDDA4BEF88}" destId="{21F6EE87-9FF7-40AC-B320-37D913084B80}" srcOrd="4" destOrd="0" parTransId="{3DA95404-0A11-4969-A354-C548AD925C04}" sibTransId="{ADF0189F-F59F-44EA-B760-51A8581812B0}"/>
    <dgm:cxn modelId="{15D3A442-0F63-49E1-B5DF-BF2E49FD2039}" type="presOf" srcId="{7292E09C-AE0C-4BB9-A8C6-87ED0B078A80}" destId="{0EB1E868-B3A1-4C36-90D2-5A214B6631CB}" srcOrd="0" destOrd="0" presId="urn:microsoft.com/office/officeart/2016/7/layout/VerticalHollowActionList"/>
    <dgm:cxn modelId="{BBE30F45-456C-4191-AB11-56ADE970BC8C}" srcId="{21F6EE87-9FF7-40AC-B320-37D913084B80}" destId="{A3E5DB3A-E498-431C-9387-4DA17DF3DBFC}" srcOrd="0" destOrd="0" parTransId="{BDCA8DAF-9CF6-414B-A92D-FA942C56ADBD}" sibTransId="{EB8CAC44-4F47-49D0-87B8-78D033106EE3}"/>
    <dgm:cxn modelId="{0FC44365-FFA7-4028-AF45-FA0130D4CC89}" type="presOf" srcId="{9364F7A8-1DE9-4362-AB83-D86C62CAA602}" destId="{212C6089-BFB5-4BBD-8A22-B8F39BB82D4D}" srcOrd="0" destOrd="0" presId="urn:microsoft.com/office/officeart/2016/7/layout/VerticalHollowActionList"/>
    <dgm:cxn modelId="{63D5B646-A968-46CE-B6FF-F4DCD7E3A914}" type="presOf" srcId="{21F6EE87-9FF7-40AC-B320-37D913084B80}" destId="{E3BDE2A3-E8D7-4296-96DF-0360E212B34F}" srcOrd="0" destOrd="0" presId="urn:microsoft.com/office/officeart/2016/7/layout/VerticalHollowActionList"/>
    <dgm:cxn modelId="{9FAAA767-65AB-456A-988E-B687D141862C}" srcId="{F7CA78D1-C50E-4903-9768-0ABDDA4BEF88}" destId="{BDF1D9FC-21E6-4059-89EE-6934D25B1B8C}" srcOrd="1" destOrd="0" parTransId="{A677AB37-9CE3-4E51-9E4D-76AFD8A38ACA}" sibTransId="{C9DDB53B-497A-496E-82F3-B32F2ED08544}"/>
    <dgm:cxn modelId="{BACC386D-3D13-4CB0-AFC5-0D9599CAD21D}" srcId="{F7CA78D1-C50E-4903-9768-0ABDDA4BEF88}" destId="{D0E32E6B-02D1-4394-AA2B-CACC379EE661}" srcOrd="2" destOrd="0" parTransId="{775D7DBC-A7DA-4012-B500-E865EE56EEEC}" sibTransId="{EA5E6B3A-281A-48DC-A9BE-B6A7837747D9}"/>
    <dgm:cxn modelId="{A9D41B72-FE74-47EC-83B9-3C56E5FD276C}" srcId="{F7CA78D1-C50E-4903-9768-0ABDDA4BEF88}" destId="{1259365F-2822-4105-B77A-E90E8564D0A0}" srcOrd="0" destOrd="0" parTransId="{B22A3133-DA58-43B0-A63E-7CC786B1785C}" sibTransId="{8D689342-911D-4024-B475-BC26C7A250E0}"/>
    <dgm:cxn modelId="{11BFA378-8B86-414D-93B0-EA6601B2DC65}" type="presOf" srcId="{F7CA78D1-C50E-4903-9768-0ABDDA4BEF88}" destId="{4CD75281-400D-471A-852B-4380EED40868}" srcOrd="0" destOrd="0" presId="urn:microsoft.com/office/officeart/2016/7/layout/VerticalHollowActionList"/>
    <dgm:cxn modelId="{FB694F79-3B41-46D1-B442-C6A4F5D55E1E}" type="presOf" srcId="{BDF1D9FC-21E6-4059-89EE-6934D25B1B8C}" destId="{5BAFAD19-3103-4D19-A03A-23DCCD4145E7}" srcOrd="0" destOrd="0" presId="urn:microsoft.com/office/officeart/2016/7/layout/VerticalHollowActionList"/>
    <dgm:cxn modelId="{29D83A84-FF11-45A8-94B3-D8D213B14BFB}" type="presOf" srcId="{A3E5DB3A-E498-431C-9387-4DA17DF3DBFC}" destId="{A00F4E21-F10F-4670-95AE-BD05583255E8}" srcOrd="0" destOrd="0" presId="urn:microsoft.com/office/officeart/2016/7/layout/VerticalHollowActionList"/>
    <dgm:cxn modelId="{F32B19A4-8E9A-46C4-92EB-770B5675EE1F}" srcId="{1259365F-2822-4105-B77A-E90E8564D0A0}" destId="{7292E09C-AE0C-4BB9-A8C6-87ED0B078A80}" srcOrd="0" destOrd="0" parTransId="{6D3702BD-D3D4-4062-B0E1-4344DB1B5273}" sibTransId="{68FF5DD0-273E-4774-8C84-05738A47904D}"/>
    <dgm:cxn modelId="{E07891A6-9F10-4E98-86C8-089AD045D735}" type="presOf" srcId="{1259365F-2822-4105-B77A-E90E8564D0A0}" destId="{874251F3-067D-4E50-8F86-67B785F7EBCA}" srcOrd="0" destOrd="0" presId="urn:microsoft.com/office/officeart/2016/7/layout/VerticalHollowActionList"/>
    <dgm:cxn modelId="{1D88E6D9-2200-4B01-A518-C915A170B4D9}" srcId="{F7CA78D1-C50E-4903-9768-0ABDDA4BEF88}" destId="{AD588144-CE67-4C55-A467-5A4EB6574906}" srcOrd="3" destOrd="0" parTransId="{4D13ECE8-5B21-47C9-BADA-BB2E7C7C0188}" sibTransId="{61E76520-D6C3-4425-99A6-5FCF13B5E329}"/>
    <dgm:cxn modelId="{3DBA8CDC-1DB5-4A46-A039-490B7DDE655D}" srcId="{D0E32E6B-02D1-4394-AA2B-CACC379EE661}" destId="{9364F7A8-1DE9-4362-AB83-D86C62CAA602}" srcOrd="0" destOrd="0" parTransId="{F51F48FE-F23A-46F3-8CC8-007C24015008}" sibTransId="{88B75E47-3799-4B38-93C5-6F295C8AA76D}"/>
    <dgm:cxn modelId="{0C469FE1-729D-4BEB-8A44-80A8CD9E5A85}" type="presOf" srcId="{75E93E78-D5A6-4FB0-81C1-C3C262A8389C}" destId="{ADCA52A1-15D7-4DA3-9CC0-C453255449D0}" srcOrd="0" destOrd="0" presId="urn:microsoft.com/office/officeart/2016/7/layout/VerticalHollowActionList"/>
    <dgm:cxn modelId="{E01326EC-C4A1-4B97-BF43-5520E73F9F99}" srcId="{AD588144-CE67-4C55-A467-5A4EB6574906}" destId="{75E93E78-D5A6-4FB0-81C1-C3C262A8389C}" srcOrd="0" destOrd="0" parTransId="{EADBDB72-B58E-40B1-82D2-534997A8F0C6}" sibTransId="{88ECBB83-8099-4A36-9857-6BE89E3D7653}"/>
    <dgm:cxn modelId="{1BA0BBEC-E014-4018-A072-CBF4D1293979}" type="presOf" srcId="{E6838863-C12A-4D97-AD29-29BC86EEF8D9}" destId="{02AF3609-EC49-4C41-A437-A3A8643AFA4A}" srcOrd="0" destOrd="0" presId="urn:microsoft.com/office/officeart/2016/7/layout/VerticalHollowActionList"/>
    <dgm:cxn modelId="{6B5E2A46-9E33-4F39-B94F-03BEAD1E3CAC}" type="presParOf" srcId="{4CD75281-400D-471A-852B-4380EED40868}" destId="{5D0C327C-6CD6-4196-A060-CD91DAA29DF7}" srcOrd="0" destOrd="0" presId="urn:microsoft.com/office/officeart/2016/7/layout/VerticalHollowActionList"/>
    <dgm:cxn modelId="{AD7DD045-2871-41E2-9BA9-F990BC33759E}" type="presParOf" srcId="{5D0C327C-6CD6-4196-A060-CD91DAA29DF7}" destId="{874251F3-067D-4E50-8F86-67B785F7EBCA}" srcOrd="0" destOrd="0" presId="urn:microsoft.com/office/officeart/2016/7/layout/VerticalHollowActionList"/>
    <dgm:cxn modelId="{6C147E12-1CDB-4D12-AF5A-601C6B2FDB10}" type="presParOf" srcId="{5D0C327C-6CD6-4196-A060-CD91DAA29DF7}" destId="{0EB1E868-B3A1-4C36-90D2-5A214B6631CB}" srcOrd="1" destOrd="0" presId="urn:microsoft.com/office/officeart/2016/7/layout/VerticalHollowActionList"/>
    <dgm:cxn modelId="{3C4FBBB3-796C-4DE1-A994-67537C48366F}" type="presParOf" srcId="{4CD75281-400D-471A-852B-4380EED40868}" destId="{228D8C7A-E233-4F5E-92C2-76C39EDC3AD0}" srcOrd="1" destOrd="0" presId="urn:microsoft.com/office/officeart/2016/7/layout/VerticalHollowActionList"/>
    <dgm:cxn modelId="{E5F306B5-CD60-4F22-BF18-7336CA82B571}" type="presParOf" srcId="{4CD75281-400D-471A-852B-4380EED40868}" destId="{586E626A-BF2A-4F54-B8E6-51166D20551D}" srcOrd="2" destOrd="0" presId="urn:microsoft.com/office/officeart/2016/7/layout/VerticalHollowActionList"/>
    <dgm:cxn modelId="{A65BFFBF-2A66-4E7D-820D-91C79D532F89}" type="presParOf" srcId="{586E626A-BF2A-4F54-B8E6-51166D20551D}" destId="{5BAFAD19-3103-4D19-A03A-23DCCD4145E7}" srcOrd="0" destOrd="0" presId="urn:microsoft.com/office/officeart/2016/7/layout/VerticalHollowActionList"/>
    <dgm:cxn modelId="{36D88275-6C9F-48AF-89EA-48CFC1C21FEE}" type="presParOf" srcId="{586E626A-BF2A-4F54-B8E6-51166D20551D}" destId="{02AF3609-EC49-4C41-A437-A3A8643AFA4A}" srcOrd="1" destOrd="0" presId="urn:microsoft.com/office/officeart/2016/7/layout/VerticalHollowActionList"/>
    <dgm:cxn modelId="{E4931B7B-BD61-4A52-BD6C-506FB6712E0E}" type="presParOf" srcId="{4CD75281-400D-471A-852B-4380EED40868}" destId="{E218B653-D172-46C8-B869-7FD31F5A5DDD}" srcOrd="3" destOrd="0" presId="urn:microsoft.com/office/officeart/2016/7/layout/VerticalHollowActionList"/>
    <dgm:cxn modelId="{64EC21EF-12B8-400B-97D1-B6BE994856DB}" type="presParOf" srcId="{4CD75281-400D-471A-852B-4380EED40868}" destId="{F6AAD61A-00F2-444B-B714-3D3F3D6A346F}" srcOrd="4" destOrd="0" presId="urn:microsoft.com/office/officeart/2016/7/layout/VerticalHollowActionList"/>
    <dgm:cxn modelId="{578745B8-0E9B-4B94-9899-929C341220F9}" type="presParOf" srcId="{F6AAD61A-00F2-444B-B714-3D3F3D6A346F}" destId="{BCC32CCF-1EAB-42C8-ACA2-128BCD417C54}" srcOrd="0" destOrd="0" presId="urn:microsoft.com/office/officeart/2016/7/layout/VerticalHollowActionList"/>
    <dgm:cxn modelId="{8F6525B7-BFAA-4D55-8EAC-48B94C80A481}" type="presParOf" srcId="{F6AAD61A-00F2-444B-B714-3D3F3D6A346F}" destId="{212C6089-BFB5-4BBD-8A22-B8F39BB82D4D}" srcOrd="1" destOrd="0" presId="urn:microsoft.com/office/officeart/2016/7/layout/VerticalHollowActionList"/>
    <dgm:cxn modelId="{3DDAC588-6B4E-4C74-8C36-DBFF19592C67}" type="presParOf" srcId="{4CD75281-400D-471A-852B-4380EED40868}" destId="{348721DF-DDF8-4D75-8AB5-9ECF8A43D666}" srcOrd="5" destOrd="0" presId="urn:microsoft.com/office/officeart/2016/7/layout/VerticalHollowActionList"/>
    <dgm:cxn modelId="{DDA5FF21-2017-4A14-8CCD-C01DC6DD3B17}" type="presParOf" srcId="{4CD75281-400D-471A-852B-4380EED40868}" destId="{3F61AE7F-92D1-4042-B3AF-61F09E210AE3}" srcOrd="6" destOrd="0" presId="urn:microsoft.com/office/officeart/2016/7/layout/VerticalHollowActionList"/>
    <dgm:cxn modelId="{ADE3E7AB-B918-4D14-AD09-30FE73D7EC56}" type="presParOf" srcId="{3F61AE7F-92D1-4042-B3AF-61F09E210AE3}" destId="{EA4B566B-B20D-4E89-846E-2DF90798C8BD}" srcOrd="0" destOrd="0" presId="urn:microsoft.com/office/officeart/2016/7/layout/VerticalHollowActionList"/>
    <dgm:cxn modelId="{2EA8DA25-1880-421F-AA96-70FB6C3FF971}" type="presParOf" srcId="{3F61AE7F-92D1-4042-B3AF-61F09E210AE3}" destId="{ADCA52A1-15D7-4DA3-9CC0-C453255449D0}" srcOrd="1" destOrd="0" presId="urn:microsoft.com/office/officeart/2016/7/layout/VerticalHollowActionList"/>
    <dgm:cxn modelId="{34834D28-4D03-4551-9F7C-99635AC72D2F}" type="presParOf" srcId="{4CD75281-400D-471A-852B-4380EED40868}" destId="{60E7F532-B680-4DB0-B52A-35288B92038C}" srcOrd="7" destOrd="0" presId="urn:microsoft.com/office/officeart/2016/7/layout/VerticalHollowActionList"/>
    <dgm:cxn modelId="{21046653-777C-4EA7-AA8D-CD15D9D2C57D}" type="presParOf" srcId="{4CD75281-400D-471A-852B-4380EED40868}" destId="{7E90EC09-EA23-420C-9E1F-7B6D0D6BF63D}" srcOrd="8" destOrd="0" presId="urn:microsoft.com/office/officeart/2016/7/layout/VerticalHollowActionList"/>
    <dgm:cxn modelId="{F62BA299-DFA0-41A0-A8EF-9A02AEDF21AF}" type="presParOf" srcId="{7E90EC09-EA23-420C-9E1F-7B6D0D6BF63D}" destId="{E3BDE2A3-E8D7-4296-96DF-0360E212B34F}" srcOrd="0" destOrd="0" presId="urn:microsoft.com/office/officeart/2016/7/layout/VerticalHollowActionList"/>
    <dgm:cxn modelId="{3B33C6E9-CA08-4CEA-846F-8B368BC8F5E4}" type="presParOf" srcId="{7E90EC09-EA23-420C-9E1F-7B6D0D6BF63D}" destId="{A00F4E21-F10F-4670-95AE-BD05583255E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1E868-B3A1-4C36-90D2-5A214B6631CB}">
      <dsp:nvSpPr>
        <dsp:cNvPr id="0" name=""/>
        <dsp:cNvSpPr/>
      </dsp:nvSpPr>
      <dsp:spPr>
        <a:xfrm>
          <a:off x="2205922" y="1579"/>
          <a:ext cx="8823692" cy="6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04" tIns="176022" rIns="171204" bIns="176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infer_non_adjust.query</a:t>
          </a:r>
          <a:r>
            <a:rPr lang="en-US" sz="1400" kern="1200" dirty="0"/>
            <a:t>(variables=["</a:t>
          </a:r>
          <a:r>
            <a:rPr lang="en-US" sz="1400" kern="1200" dirty="0" err="1"/>
            <a:t>cnt</a:t>
          </a:r>
          <a:r>
            <a:rPr lang="en-US" sz="1400" kern="1200" dirty="0"/>
            <a:t>"], evidence = {"temperature": 0, "wind": 1, "weather": 4, "season": 3})</a:t>
          </a:r>
        </a:p>
      </dsp:txBody>
      <dsp:txXfrm>
        <a:off x="2205922" y="1579"/>
        <a:ext cx="8823692" cy="693001"/>
      </dsp:txXfrm>
    </dsp:sp>
    <dsp:sp modelId="{874251F3-067D-4E50-8F86-67B785F7EBCA}">
      <dsp:nvSpPr>
        <dsp:cNvPr id="0" name=""/>
        <dsp:cNvSpPr/>
      </dsp:nvSpPr>
      <dsp:spPr>
        <a:xfrm>
          <a:off x="0" y="1579"/>
          <a:ext cx="2205923" cy="693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30" tIns="68453" rIns="116730" bIns="684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Query 1</a:t>
          </a:r>
        </a:p>
      </dsp:txBody>
      <dsp:txXfrm>
        <a:off x="0" y="1579"/>
        <a:ext cx="2205923" cy="693001"/>
      </dsp:txXfrm>
    </dsp:sp>
    <dsp:sp modelId="{02AF3609-EC49-4C41-A437-A3A8643AFA4A}">
      <dsp:nvSpPr>
        <dsp:cNvPr id="0" name=""/>
        <dsp:cNvSpPr/>
      </dsp:nvSpPr>
      <dsp:spPr>
        <a:xfrm>
          <a:off x="2205923" y="736160"/>
          <a:ext cx="8823692" cy="6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04" tIns="176022" rIns="171204" bIns="176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infer_non_adjust.query(variables=["time"], evidence = {"cnt": 0})</a:t>
          </a:r>
        </a:p>
      </dsp:txBody>
      <dsp:txXfrm>
        <a:off x="2205923" y="736160"/>
        <a:ext cx="8823692" cy="693001"/>
      </dsp:txXfrm>
    </dsp:sp>
    <dsp:sp modelId="{5BAFAD19-3103-4D19-A03A-23DCCD4145E7}">
      <dsp:nvSpPr>
        <dsp:cNvPr id="0" name=""/>
        <dsp:cNvSpPr/>
      </dsp:nvSpPr>
      <dsp:spPr>
        <a:xfrm>
          <a:off x="0" y="736160"/>
          <a:ext cx="2205923" cy="693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30" tIns="68453" rIns="116730" bIns="684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Query 2</a:t>
          </a:r>
        </a:p>
      </dsp:txBody>
      <dsp:txXfrm>
        <a:off x="0" y="736160"/>
        <a:ext cx="2205923" cy="693001"/>
      </dsp:txXfrm>
    </dsp:sp>
    <dsp:sp modelId="{212C6089-BFB5-4BBD-8A22-B8F39BB82D4D}">
      <dsp:nvSpPr>
        <dsp:cNvPr id="0" name=""/>
        <dsp:cNvSpPr/>
      </dsp:nvSpPr>
      <dsp:spPr>
        <a:xfrm>
          <a:off x="2205923" y="1470742"/>
          <a:ext cx="8823692" cy="6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04" tIns="176022" rIns="171204" bIns="176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infer_non_adjust.query(variables=["temperature_feels"], evidence = {"wind": 0, "hum": 2})</a:t>
          </a:r>
        </a:p>
      </dsp:txBody>
      <dsp:txXfrm>
        <a:off x="2205923" y="1470742"/>
        <a:ext cx="8823692" cy="693001"/>
      </dsp:txXfrm>
    </dsp:sp>
    <dsp:sp modelId="{BCC32CCF-1EAB-42C8-ACA2-128BCD417C54}">
      <dsp:nvSpPr>
        <dsp:cNvPr id="0" name=""/>
        <dsp:cNvSpPr/>
      </dsp:nvSpPr>
      <dsp:spPr>
        <a:xfrm>
          <a:off x="0" y="1470742"/>
          <a:ext cx="2205923" cy="693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30" tIns="68453" rIns="116730" bIns="684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Query 3</a:t>
          </a:r>
        </a:p>
      </dsp:txBody>
      <dsp:txXfrm>
        <a:off x="0" y="1470742"/>
        <a:ext cx="2205923" cy="693001"/>
      </dsp:txXfrm>
    </dsp:sp>
    <dsp:sp modelId="{ADCA52A1-15D7-4DA3-9CC0-C453255449D0}">
      <dsp:nvSpPr>
        <dsp:cNvPr id="0" name=""/>
        <dsp:cNvSpPr/>
      </dsp:nvSpPr>
      <dsp:spPr>
        <a:xfrm>
          <a:off x="2205923" y="2205323"/>
          <a:ext cx="8823692" cy="6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04" tIns="176022" rIns="171204" bIns="176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infer_non_adjust.query(variables=["cnt"], evidence = {"temperature": 2, "wind": 0, "weather": 1, "season": 1})</a:t>
          </a:r>
        </a:p>
      </dsp:txBody>
      <dsp:txXfrm>
        <a:off x="2205923" y="2205323"/>
        <a:ext cx="8823692" cy="693001"/>
      </dsp:txXfrm>
    </dsp:sp>
    <dsp:sp modelId="{EA4B566B-B20D-4E89-846E-2DF90798C8BD}">
      <dsp:nvSpPr>
        <dsp:cNvPr id="0" name=""/>
        <dsp:cNvSpPr/>
      </dsp:nvSpPr>
      <dsp:spPr>
        <a:xfrm>
          <a:off x="0" y="2205323"/>
          <a:ext cx="2205923" cy="693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30" tIns="68453" rIns="116730" bIns="684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Query 4</a:t>
          </a:r>
        </a:p>
      </dsp:txBody>
      <dsp:txXfrm>
        <a:off x="0" y="2205323"/>
        <a:ext cx="2205923" cy="693001"/>
      </dsp:txXfrm>
    </dsp:sp>
    <dsp:sp modelId="{A00F4E21-F10F-4670-95AE-BD05583255E8}">
      <dsp:nvSpPr>
        <dsp:cNvPr id="0" name=""/>
        <dsp:cNvSpPr/>
      </dsp:nvSpPr>
      <dsp:spPr>
        <a:xfrm>
          <a:off x="2205923" y="2939905"/>
          <a:ext cx="8823692" cy="69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04" tIns="176022" rIns="171204" bIns="176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infer_non_adjust.query(variables=["is_holiday"], evidence = {"cnt": 1, "temperature_feels": 3})</a:t>
          </a:r>
        </a:p>
      </dsp:txBody>
      <dsp:txXfrm>
        <a:off x="2205923" y="2939905"/>
        <a:ext cx="8823692" cy="693001"/>
      </dsp:txXfrm>
    </dsp:sp>
    <dsp:sp modelId="{E3BDE2A3-E8D7-4296-96DF-0360E212B34F}">
      <dsp:nvSpPr>
        <dsp:cNvPr id="0" name=""/>
        <dsp:cNvSpPr/>
      </dsp:nvSpPr>
      <dsp:spPr>
        <a:xfrm>
          <a:off x="0" y="2939905"/>
          <a:ext cx="2205923" cy="6930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30" tIns="68453" rIns="116730" bIns="684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Query 5</a:t>
          </a:r>
        </a:p>
      </dsp:txBody>
      <dsp:txXfrm>
        <a:off x="0" y="2939905"/>
        <a:ext cx="2205923" cy="693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5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1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5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CFDC61-0C69-457F-989C-0434DDC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0" dirty="0">
                <a:solidFill>
                  <a:srgbClr val="FFFFFF"/>
                </a:solidFill>
                <a:effectLst/>
              </a:rPr>
              <a:t>Bike sharing</a:t>
            </a:r>
            <a:br>
              <a:rPr lang="en-US" sz="3600" i="0" dirty="0">
                <a:solidFill>
                  <a:srgbClr val="FFFFFF"/>
                </a:solidFill>
                <a:effectLst/>
              </a:rPr>
            </a:br>
            <a:r>
              <a:rPr lang="en-US" sz="3600" i="0" dirty="0">
                <a:solidFill>
                  <a:srgbClr val="FFFFFF"/>
                </a:solidFill>
                <a:effectLst/>
              </a:rPr>
              <a:t>forecasting through Bayesian networks</a:t>
            </a:r>
            <a:br>
              <a:rPr lang="en-US" sz="3600" i="0" dirty="0">
                <a:solidFill>
                  <a:srgbClr val="FFFFFF"/>
                </a:solidFill>
                <a:effectLst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67600FA4-195A-FFD8-A18D-0D085A6E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6FB7F31-1A7D-49B3-AE75-FD06340B8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8" t="388" r="8613" b="-1"/>
          <a:stretch/>
        </p:blipFill>
        <p:spPr>
          <a:xfrm>
            <a:off x="467934" y="2690780"/>
            <a:ext cx="4640232" cy="2533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9A5CB-8CD2-4A0C-B0C9-4B6F233C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7" y="668056"/>
            <a:ext cx="11029616" cy="988332"/>
          </a:xfrm>
        </p:spPr>
        <p:txBody>
          <a:bodyPr anchor="ctr">
            <a:normAutofit/>
          </a:bodyPr>
          <a:lstStyle/>
          <a:p>
            <a:pPr algn="ctr"/>
            <a:r>
              <a:rPr lang="it-IT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London bike sharing </a:t>
            </a:r>
            <a:r>
              <a:rPr lang="it-IT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dataset</a:t>
            </a:r>
            <a:endParaRPr lang="it-IT" b="1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8CFD5-C970-4643-888C-46FA7C1E8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BEFORE PREPROCESSING</a:t>
            </a:r>
          </a:p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5F99-3545-4EC1-B958-93FF9D42B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>
              <a:solidFill>
                <a:srgbClr val="FFFFFF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BC3BFD-49B1-4000-AB8C-FC5AE9E5A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AFTER PREPROCESSING</a:t>
            </a:r>
          </a:p>
          <a:p>
            <a:endParaRPr lang="it-IT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687D66C7-7718-4694-A514-BAC451916C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-3789" r="6655" b="-1"/>
          <a:stretch/>
        </p:blipFill>
        <p:spPr>
          <a:xfrm>
            <a:off x="5601810" y="2556769"/>
            <a:ext cx="6492536" cy="2667661"/>
          </a:xfrm>
        </p:spPr>
      </p:pic>
    </p:spTree>
    <p:extLst>
      <p:ext uri="{BB962C8B-B14F-4D97-AF65-F5344CB8AC3E}">
        <p14:creationId xmlns:p14="http://schemas.microsoft.com/office/powerpoint/2010/main" val="3432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8290F1A-0CB0-4EAB-8E0A-F68FF7B7C9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7" y="453643"/>
            <a:ext cx="6099648" cy="5947157"/>
          </a:xfrm>
          <a:prstGeom prst="rect">
            <a:avLst/>
          </a:prstGeom>
        </p:spPr>
      </p:pic>
      <p:sp>
        <p:nvSpPr>
          <p:cNvPr id="8" name="Rectangle 2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AFE1-A97E-4C24-9A72-80FF62C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i="0">
                <a:solidFill>
                  <a:srgbClr val="FFFFFF"/>
                </a:solidFill>
                <a:effectLst/>
              </a:rPr>
              <a:t>Construction of the Bayesian Network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D32CD-22FC-4B83-8E2F-BB132CAD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BayesianNetwork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add_nodes_from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"weather"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is_weekend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temperature_feels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is_holiday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"season"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"weather"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9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204BC-4C98-48C3-9027-B3815609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8CC8D-CE4B-4726-9823-FEFAB752F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4935" y="1037968"/>
                <a:ext cx="6725899" cy="48208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developed a function devoted to generate the table of conditioned probabilities associated to a specific variable.</a:t>
                </a:r>
              </a:p>
              <a:p>
                <a:r>
                  <a:rPr lang="en-US" dirty="0"/>
                  <a:t>For each value of a variable X we computed the conditioned probabilities of the variable  given all the possible combinations of values of parents P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baseline="-25000" dirty="0"/>
                  <a:t> </a:t>
                </a:r>
                <a:r>
                  <a:rPr lang="en-US" dirty="0"/>
                  <a:t>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 (</m:t>
                      </m:r>
                      <m:r>
                        <m:rPr>
                          <m:nor/>
                        </m:rPr>
                        <a:rPr lang="en-US" dirty="0"/>
                        <m:t>X</m:t>
                      </m:r>
                      <m:r>
                        <m:rPr>
                          <m:nor/>
                        </m:rPr>
                        <a:rPr lang="en-US" dirty="0"/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xi</m:t>
                      </m:r>
                      <m:r>
                        <m:rPr>
                          <m:nor/>
                        </m:rPr>
                        <a:rPr lang="it-IT" b="0" i="0" dirty="0" smtClean="0"/>
                        <m:t> | 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baseline="-25000" dirty="0"/>
                        <m:t>1</m:t>
                      </m:r>
                      <m:r>
                        <m:rPr>
                          <m:nor/>
                        </m:rPr>
                        <a:rPr lang="en-US" dirty="0"/>
                        <m:t>= 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en-US" baseline="-25000" dirty="0"/>
                        <m:t>1</m:t>
                      </m:r>
                      <m:r>
                        <m:rPr>
                          <m:nor/>
                        </m:rPr>
                        <a:rPr lang="en-US" dirty="0"/>
                        <m:t>, …,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it-IT" baseline="-25000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= 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r>
                        <m:rPr>
                          <m:nor/>
                        </m:rPr>
                        <a:rPr lang="it-IT" baseline="-25000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)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Nrows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dirty="0"/>
                            <m:t>xi</m:t>
                          </m:r>
                          <m:r>
                            <m:rPr>
                              <m:nor/>
                            </m:rPr>
                            <a:rPr lang="en-US" dirty="0"/>
                            <m:t> , 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= 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, …,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it-IT" b="0" i="0" baseline="-250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/>
                            <m:t>= 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it-IT" b="0" i="0" baseline="-2500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/>
                            <m:t>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Nrows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(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= 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, …,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it-IT" baseline="-25000" dirty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/>
                            <m:t>= </m:t>
                          </m:r>
                          <m:r>
                            <m:rPr>
                              <m:nor/>
                            </m:rPr>
                            <a:rPr lang="en-US" dirty="0"/>
                            <m:t>p</m:t>
                          </m:r>
                          <m:r>
                            <m:rPr>
                              <m:nor/>
                            </m:rPr>
                            <a:rPr lang="it-IT" baseline="-25000" dirty="0"/>
                            <m:t>n</m:t>
                          </m:r>
                          <m:r>
                            <m:rPr>
                              <m:nor/>
                            </m:rPr>
                            <a:rPr lang="en-US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8CC8D-CE4B-4726-9823-FEFAB752F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4935" y="1037968"/>
                <a:ext cx="6725899" cy="4820832"/>
              </a:xfrm>
              <a:blipFill>
                <a:blip r:embed="rId2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7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B441-93AD-418B-B683-01115A5B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with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elimination</a:t>
            </a:r>
            <a:endParaRPr lang="it-I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21651D-2345-2F1A-C18D-1D780ECF4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05556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6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3F44F-CB0A-4E96-8FB0-4334C61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Query 1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E5423-C28C-4A07-ACA3-92BD52F2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dirty="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E = {temperature = [−1, 7.75], wind = yes, weather = rain, season = winter}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7562C64-CD82-4F8C-AA32-5753BD7A7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568297"/>
              </p:ext>
            </p:extLst>
          </p:nvPr>
        </p:nvGraphicFramePr>
        <p:xfrm>
          <a:off x="6095999" y="1143196"/>
          <a:ext cx="5433917" cy="47129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80579">
                  <a:extLst>
                    <a:ext uri="{9D8B030D-6E8A-4147-A177-3AD203B41FA5}">
                      <a16:colId xmlns:a16="http://schemas.microsoft.com/office/drawing/2014/main" val="1467659023"/>
                    </a:ext>
                  </a:extLst>
                </a:gridCol>
                <a:gridCol w="2553338">
                  <a:extLst>
                    <a:ext uri="{9D8B030D-6E8A-4147-A177-3AD203B41FA5}">
                      <a16:colId xmlns:a16="http://schemas.microsoft.com/office/drawing/2014/main" val="2618889875"/>
                    </a:ext>
                  </a:extLst>
                </a:gridCol>
              </a:tblGrid>
              <a:tr h="559166">
                <a:tc>
                  <a:txBody>
                    <a:bodyPr/>
                    <a:lstStyle/>
                    <a:p>
                      <a:r>
                        <a:rPr lang="it-IT" sz="2100" b="0" cap="none" spc="60">
                          <a:solidFill>
                            <a:schemeClr val="bg1"/>
                          </a:solidFill>
                        </a:rPr>
                        <a:t>cnt</a:t>
                      </a:r>
                    </a:p>
                  </a:txBody>
                  <a:tcPr marL="173055" marR="173055" marT="121169" marB="865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100" b="0" cap="none" spc="60">
                          <a:solidFill>
                            <a:schemeClr val="bg1"/>
                          </a:solidFill>
                        </a:rPr>
                        <a:t>p(cnt | E)</a:t>
                      </a:r>
                    </a:p>
                  </a:txBody>
                  <a:tcPr marL="173055" marR="173055" marT="121169" marB="865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64136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>
                          <a:solidFill>
                            <a:schemeClr val="tx1"/>
                          </a:solidFill>
                        </a:rPr>
                        <a:t>(47, 473]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0.2583 </a:t>
                      </a:r>
                      <a:endParaRPr lang="it-IT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342493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>
                          <a:solidFill>
                            <a:schemeClr val="tx1"/>
                          </a:solidFill>
                        </a:rPr>
                        <a:t>(473, 753]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0.1790</a:t>
                      </a:r>
                      <a:endParaRPr lang="it-IT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05281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>
                          <a:solidFill>
                            <a:schemeClr val="tx1"/>
                          </a:solidFill>
                        </a:rPr>
                        <a:t>(753, 992]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0.1720 </a:t>
                      </a:r>
                      <a:endParaRPr lang="it-IT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654325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 dirty="0">
                          <a:solidFill>
                            <a:schemeClr val="tx1"/>
                          </a:solidFill>
                        </a:rPr>
                        <a:t>(992, 1256]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0.0925</a:t>
                      </a:r>
                      <a:endParaRPr lang="it-IT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198241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 dirty="0">
                          <a:solidFill>
                            <a:schemeClr val="tx1"/>
                          </a:solidFill>
                        </a:rPr>
                        <a:t>(1256, 1595]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0.0866</a:t>
                      </a:r>
                      <a:endParaRPr lang="it-IT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721096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>
                          <a:solidFill>
                            <a:schemeClr val="tx1"/>
                          </a:solidFill>
                        </a:rPr>
                        <a:t>(1595, 2066]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0.0881 </a:t>
                      </a:r>
                      <a:endParaRPr lang="it-IT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91968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>
                          <a:solidFill>
                            <a:schemeClr val="tx1"/>
                          </a:solidFill>
                        </a:rPr>
                        <a:t>(2066, 2762]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0.0629</a:t>
                      </a:r>
                      <a:endParaRPr lang="it-IT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830379"/>
                  </a:ext>
                </a:extLst>
              </a:tr>
              <a:tr h="519226">
                <a:tc>
                  <a:txBody>
                    <a:bodyPr/>
                    <a:lstStyle/>
                    <a:p>
                      <a:r>
                        <a:rPr lang="it-IT" sz="1800" cap="none" spc="0">
                          <a:solidFill>
                            <a:schemeClr val="tx1"/>
                          </a:solidFill>
                        </a:rPr>
                        <a:t>(2762, 7860]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cap="none" spc="0" dirty="0">
                          <a:solidFill>
                            <a:schemeClr val="tx1"/>
                          </a:solidFill>
                        </a:rPr>
                        <a:t>0.0605</a:t>
                      </a:r>
                    </a:p>
                  </a:txBody>
                  <a:tcPr marL="173055" marR="173055" marT="121169" marB="865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6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6248E5E-14D3-43DA-86DE-F808C1119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9" y="588508"/>
            <a:ext cx="5477059" cy="334100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5AEF123-A519-4BF3-B5D0-6469371D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17" y="583975"/>
            <a:ext cx="5509282" cy="32229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960DC-2875-43E2-B770-3B312D30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0" dirty="0">
                <a:solidFill>
                  <a:srgbClr val="FFFFFF"/>
                </a:solidFill>
                <a:effectLst/>
              </a:rPr>
              <a:t>Approximate Inference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33DFCE-6620-4E76-87F2-0DA2107C8AFA}"/>
              </a:ext>
            </a:extLst>
          </p:cNvPr>
          <p:cNvSpPr txBox="1">
            <a:spLocks/>
          </p:cNvSpPr>
          <p:nvPr/>
        </p:nvSpPr>
        <p:spPr>
          <a:xfrm>
            <a:off x="617260" y="5409315"/>
            <a:ext cx="10965141" cy="895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err="1">
                <a:solidFill>
                  <a:srgbClr val="FFFFFF"/>
                </a:solidFill>
              </a:rPr>
              <a:t>cnt</a:t>
            </a:r>
            <a:r>
              <a:rPr lang="en-US" sz="1200" dirty="0">
                <a:solidFill>
                  <a:srgbClr val="FFFFFF"/>
                </a:solidFill>
              </a:rPr>
              <a:t> = 3 =&gt; (992, 1256]</a:t>
            </a:r>
          </a:p>
          <a:p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TEMPERATURE = 1 =&gt; (7.75; 16.5]</a:t>
            </a:r>
          </a:p>
        </p:txBody>
      </p:sp>
    </p:spTree>
    <p:extLst>
      <p:ext uri="{BB962C8B-B14F-4D97-AF65-F5344CB8AC3E}">
        <p14:creationId xmlns:p14="http://schemas.microsoft.com/office/powerpoint/2010/main" val="9838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490CCB-9FED-4011-937E-B981B410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9" y="567969"/>
            <a:ext cx="5477059" cy="3382083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D9694C8-9BBD-42D0-B23B-9464B733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1" y="599339"/>
            <a:ext cx="5509282" cy="33193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50046-BA46-4AD7-9BA7-131D9791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Errors using approximate inference</a:t>
            </a:r>
          </a:p>
        </p:txBody>
      </p:sp>
    </p:spTree>
    <p:extLst>
      <p:ext uri="{BB962C8B-B14F-4D97-AF65-F5344CB8AC3E}">
        <p14:creationId xmlns:p14="http://schemas.microsoft.com/office/powerpoint/2010/main" val="39259851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Arial Nova Light</vt:lpstr>
      <vt:lpstr>Cambria Math</vt:lpstr>
      <vt:lpstr>Consolas</vt:lpstr>
      <vt:lpstr>Wingdings 2</vt:lpstr>
      <vt:lpstr>DividendVTI</vt:lpstr>
      <vt:lpstr>Bike sharing forecasting through Bayesian networks </vt:lpstr>
      <vt:lpstr>London bike sharing datasetdataset</vt:lpstr>
      <vt:lpstr>Construction of the Bayesian Network</vt:lpstr>
      <vt:lpstr>Conditional probability tables</vt:lpstr>
      <vt:lpstr>Exact inference with variable elimination</vt:lpstr>
      <vt:lpstr>Query 1 </vt:lpstr>
      <vt:lpstr>Approximate Inference</vt:lpstr>
      <vt:lpstr>Errors using approximate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forecasting through Bayesian networks </dc:title>
  <dc:creator>Anna Valanzano</dc:creator>
  <cp:lastModifiedBy>Michele Milesi - michele.milesi@studio.unibo.it</cp:lastModifiedBy>
  <cp:revision>2</cp:revision>
  <dcterms:created xsi:type="dcterms:W3CDTF">2022-04-15T08:06:42Z</dcterms:created>
  <dcterms:modified xsi:type="dcterms:W3CDTF">2022-04-20T11:31:17Z</dcterms:modified>
</cp:coreProperties>
</file>