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1" r:id="rId6"/>
    <p:sldId id="268" r:id="rId7"/>
    <p:sldId id="269" r:id="rId8"/>
    <p:sldId id="270" r:id="rId9"/>
    <p:sldId id="274" r:id="rId10"/>
    <p:sldId id="272" r:id="rId11"/>
    <p:sldId id="260" r:id="rId12"/>
    <p:sldId id="275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658936-E632-4606-842C-B8910DE124EA}" v="2520" dt="2022-10-20T07:50:59.943"/>
    <p1510:client id="{E14F6217-253B-E13A-9CB2-33D996824B9B}" v="2" dt="2022-10-19T15:51:13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caret/pycaret/blob/master/tutorials/Regression%20Tutorial%20Level%20Beginner%20-%20REG101.ipynb" TargetMode="External"/><Relationship Id="rId2" Type="http://schemas.openxmlformats.org/officeDocument/2006/relationships/hyperlink" Target="https://github.com/pycaret/pycaret/blob/master/tutorials/Binary%20Classification%20Tutorial%20Level%20Beginner%20-%20%20CLF101.ipynb" TargetMode="External"/><Relationship Id="rId1" Type="http://schemas.openxmlformats.org/officeDocument/2006/relationships/hyperlink" Target="https://pycaret.readthedocs.io/en/stable/index.html" TargetMode="External"/><Relationship Id="rId5" Type="http://schemas.openxmlformats.org/officeDocument/2006/relationships/hyperlink" Target="https://pycaret.readthedocs.io/en/stable/installation.html" TargetMode="External"/><Relationship Id="rId4" Type="http://schemas.openxmlformats.org/officeDocument/2006/relationships/hyperlink" Target="https://github.com/pycaret/pycaret/blob/master/tutorials/Clustering%20Tutorial%20Level%20Beginner%20-%20CLU101.ipynb" TargetMode="Externa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toViML/Auto_ViML#install" TargetMode="External"/><Relationship Id="rId1" Type="http://schemas.openxmlformats.org/officeDocument/2006/relationships/hyperlink" Target="https://github.com/AutoViML/Auto_ViML#usage" TargetMode="External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h2o.ai/h2o/latest-stable/h2o-docs/downloading.html" TargetMode="External"/><Relationship Id="rId1" Type="http://schemas.openxmlformats.org/officeDocument/2006/relationships/hyperlink" Target="https://docs.h2o.ai/h2o/latest-stable/h2o-docs/automl.html" TargetMode="External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hyperlink" Target="http://epistasislab.github.io/tpot/installing/" TargetMode="External"/><Relationship Id="rId1" Type="http://schemas.openxmlformats.org/officeDocument/2006/relationships/hyperlink" Target="http://epistasislab.github.io/tpot/using/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caret/pycaret/blob/master/tutorials/Clustering%20Tutorial%20Level%20Beginner%20-%20CLU101.ipynb" TargetMode="External"/><Relationship Id="rId2" Type="http://schemas.openxmlformats.org/officeDocument/2006/relationships/hyperlink" Target="https://github.com/pycaret/pycaret/blob/master/tutorials/Regression%20Tutorial%20Level%20Beginner%20-%20REG101.ipynb" TargetMode="External"/><Relationship Id="rId1" Type="http://schemas.openxmlformats.org/officeDocument/2006/relationships/hyperlink" Target="https://github.com/pycaret/pycaret/blob/master/tutorials/Binary%20Classification%20Tutorial%20Level%20Beginner%20-%20%20CLF101.ipynb" TargetMode="External"/><Relationship Id="rId5" Type="http://schemas.openxmlformats.org/officeDocument/2006/relationships/hyperlink" Target="https://pycaret.readthedocs.io/en/stable/installation.html" TargetMode="External"/><Relationship Id="rId4" Type="http://schemas.openxmlformats.org/officeDocument/2006/relationships/hyperlink" Target="https://pycaret.readthedocs.io/en/stable/index.html" TargetMode="External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toViML/Auto_ViML#install" TargetMode="External"/><Relationship Id="rId1" Type="http://schemas.openxmlformats.org/officeDocument/2006/relationships/hyperlink" Target="https://github.com/AutoViML/Auto_ViML#usage" TargetMode="External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h2o.ai/h2o/latest-stable/h2o-docs/downloading.html" TargetMode="External"/><Relationship Id="rId1" Type="http://schemas.openxmlformats.org/officeDocument/2006/relationships/hyperlink" Target="https://docs.h2o.ai/h2o/latest-stable/h2o-docs/automl.html" TargetMode="External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hyperlink" Target="http://epistasislab.github.io/tpot/installing/" TargetMode="External"/><Relationship Id="rId1" Type="http://schemas.openxmlformats.org/officeDocument/2006/relationships/hyperlink" Target="http://epistasislab.github.io/tpot/usin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613D6-A8C7-4BA0-9DB7-C92EE601DA1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0A3FF32-7850-4ABC-A6B4-264D36FDE6D0}">
      <dgm:prSet custT="1"/>
      <dgm:spPr/>
      <dgm:t>
        <a:bodyPr/>
        <a:lstStyle/>
        <a:p>
          <a:r>
            <a:rPr lang="it-IT" sz="2400" err="1"/>
            <a:t>Airline</a:t>
          </a:r>
          <a:r>
            <a:rPr lang="it-IT" sz="2400"/>
            <a:t> </a:t>
          </a:r>
          <a:r>
            <a:rPr lang="it-IT" sz="2400" err="1"/>
            <a:t>passenger</a:t>
          </a:r>
          <a:r>
            <a:rPr lang="it-IT" sz="2400"/>
            <a:t> </a:t>
          </a:r>
          <a:r>
            <a:rPr lang="it-IT" sz="2400" err="1"/>
            <a:t>satisfaction</a:t>
          </a:r>
          <a:r>
            <a:rPr lang="it-IT" sz="2400"/>
            <a:t> survey</a:t>
          </a:r>
          <a:endParaRPr lang="en-US" sz="2400"/>
        </a:p>
      </dgm:t>
    </dgm:pt>
    <dgm:pt modelId="{0B25F0D3-636D-4F5E-AE26-BEE40B0ED175}" type="parTrans" cxnId="{574DFC4A-EB8F-4BE2-B4B5-955127619581}">
      <dgm:prSet/>
      <dgm:spPr/>
      <dgm:t>
        <a:bodyPr/>
        <a:lstStyle/>
        <a:p>
          <a:endParaRPr lang="en-US"/>
        </a:p>
      </dgm:t>
    </dgm:pt>
    <dgm:pt modelId="{08D47ED2-0A5B-4C8E-A289-23FB6CA3540A}" type="sibTrans" cxnId="{574DFC4A-EB8F-4BE2-B4B5-955127619581}">
      <dgm:prSet/>
      <dgm:spPr/>
      <dgm:t>
        <a:bodyPr/>
        <a:lstStyle/>
        <a:p>
          <a:endParaRPr lang="en-US"/>
        </a:p>
      </dgm:t>
    </dgm:pt>
    <dgm:pt modelId="{764DF436-37E2-4AE7-95C4-D7F99A5AD286}">
      <dgm:prSet custT="1"/>
      <dgm:spPr/>
      <dgm:t>
        <a:bodyPr/>
        <a:lstStyle/>
        <a:p>
          <a:pPr rtl="0"/>
          <a:r>
            <a:rPr lang="it-IT" sz="2400"/>
            <a:t>103000 </a:t>
          </a:r>
          <a:r>
            <a:rPr lang="it-IT" sz="2400" err="1"/>
            <a:t>rows</a:t>
          </a:r>
          <a:r>
            <a:rPr lang="it-IT" sz="2400"/>
            <a:t> and 25 </a:t>
          </a:r>
          <a:r>
            <a:rPr lang="it-IT" sz="2400" err="1">
              <a:latin typeface="Calibri Light" panose="020F0302020204030204"/>
            </a:rPr>
            <a:t>columns</a:t>
          </a:r>
          <a:endParaRPr lang="en-US" sz="2400">
            <a:latin typeface="Calibri Light" panose="020F0302020204030204"/>
          </a:endParaRPr>
        </a:p>
      </dgm:t>
    </dgm:pt>
    <dgm:pt modelId="{4F1C8D68-D4E5-47EC-B393-7A8EA222E0D8}" type="parTrans" cxnId="{49FC3716-8852-4ED9-975D-E82B5B15B6D5}">
      <dgm:prSet/>
      <dgm:spPr/>
      <dgm:t>
        <a:bodyPr/>
        <a:lstStyle/>
        <a:p>
          <a:endParaRPr lang="en-US"/>
        </a:p>
      </dgm:t>
    </dgm:pt>
    <dgm:pt modelId="{33C4A7F9-8E0F-466B-8401-B6084B50C38D}" type="sibTrans" cxnId="{49FC3716-8852-4ED9-975D-E82B5B15B6D5}">
      <dgm:prSet/>
      <dgm:spPr/>
      <dgm:t>
        <a:bodyPr/>
        <a:lstStyle/>
        <a:p>
          <a:endParaRPr lang="en-US"/>
        </a:p>
      </dgm:t>
    </dgm:pt>
    <dgm:pt modelId="{3AA19A91-AEB4-4311-A07E-D8AFA56DE085}">
      <dgm:prSet custT="1"/>
      <dgm:spPr/>
      <dgm:t>
        <a:bodyPr/>
        <a:lstStyle/>
        <a:p>
          <a:r>
            <a:rPr lang="it-IT" sz="2400" err="1"/>
            <a:t>Missing</a:t>
          </a:r>
          <a:r>
            <a:rPr lang="it-IT" sz="2400"/>
            <a:t> </a:t>
          </a:r>
          <a:r>
            <a:rPr lang="it-IT" sz="2400" err="1"/>
            <a:t>values</a:t>
          </a:r>
          <a:endParaRPr lang="en-US" sz="2400"/>
        </a:p>
      </dgm:t>
    </dgm:pt>
    <dgm:pt modelId="{1BB9725C-AB44-4C90-BCB4-98B425165EAE}" type="parTrans" cxnId="{52FB5E3E-3FB8-455A-87B4-2AC60AB152D5}">
      <dgm:prSet/>
      <dgm:spPr/>
      <dgm:t>
        <a:bodyPr/>
        <a:lstStyle/>
        <a:p>
          <a:endParaRPr lang="en-US"/>
        </a:p>
      </dgm:t>
    </dgm:pt>
    <dgm:pt modelId="{AA5AD990-EDFE-4D97-8DEC-0D240A66C005}" type="sibTrans" cxnId="{52FB5E3E-3FB8-455A-87B4-2AC60AB152D5}">
      <dgm:prSet/>
      <dgm:spPr/>
      <dgm:t>
        <a:bodyPr/>
        <a:lstStyle/>
        <a:p>
          <a:endParaRPr lang="en-US"/>
        </a:p>
      </dgm:t>
    </dgm:pt>
    <dgm:pt modelId="{D7D13339-A509-4294-B7E3-CCA9DAC8BD35}">
      <dgm:prSet custT="1"/>
      <dgm:spPr/>
      <dgm:t>
        <a:bodyPr/>
        <a:lstStyle/>
        <a:p>
          <a:r>
            <a:rPr lang="it-IT" sz="2400" err="1"/>
            <a:t>Classification</a:t>
          </a:r>
          <a:r>
            <a:rPr lang="it-IT" sz="2400"/>
            <a:t> </a:t>
          </a:r>
          <a:r>
            <a:rPr lang="it-IT" sz="2400" err="1"/>
            <a:t>problem</a:t>
          </a:r>
          <a:endParaRPr lang="en-US" sz="2400"/>
        </a:p>
      </dgm:t>
    </dgm:pt>
    <dgm:pt modelId="{C08FF49C-2662-46C1-B19C-E6B1A4D187A1}" type="parTrans" cxnId="{EEAFC510-9B65-4212-909B-6EE35522A2EF}">
      <dgm:prSet/>
      <dgm:spPr/>
      <dgm:t>
        <a:bodyPr/>
        <a:lstStyle/>
        <a:p>
          <a:endParaRPr lang="en-US"/>
        </a:p>
      </dgm:t>
    </dgm:pt>
    <dgm:pt modelId="{F6980EEB-567A-4713-86A8-EC3AA18AEC09}" type="sibTrans" cxnId="{EEAFC510-9B65-4212-909B-6EE35522A2EF}">
      <dgm:prSet/>
      <dgm:spPr/>
      <dgm:t>
        <a:bodyPr/>
        <a:lstStyle/>
        <a:p>
          <a:endParaRPr lang="en-US"/>
        </a:p>
      </dgm:t>
    </dgm:pt>
    <dgm:pt modelId="{7109217B-1E80-4F8C-90AD-B2BD8AF1B007}">
      <dgm:prSet custT="1"/>
      <dgm:spPr/>
      <dgm:t>
        <a:bodyPr/>
        <a:lstStyle/>
        <a:p>
          <a:r>
            <a:rPr lang="it-IT" sz="2400" err="1"/>
            <a:t>Column</a:t>
          </a:r>
          <a:r>
            <a:rPr lang="it-IT" sz="2400"/>
            <a:t> target: </a:t>
          </a:r>
          <a:r>
            <a:rPr lang="it-IT" sz="2400" b="1" err="1">
              <a:latin typeface="+mn-lt"/>
            </a:rPr>
            <a:t>Satisfaction</a:t>
          </a:r>
          <a:endParaRPr lang="en-US" sz="2400" b="1">
            <a:latin typeface="+mn-lt"/>
          </a:endParaRPr>
        </a:p>
      </dgm:t>
    </dgm:pt>
    <dgm:pt modelId="{3195A1CD-002C-4439-9AF8-1896023701E9}" type="parTrans" cxnId="{F3C1F9BF-1162-4F5E-858F-B67975A744ED}">
      <dgm:prSet/>
      <dgm:spPr/>
      <dgm:t>
        <a:bodyPr/>
        <a:lstStyle/>
        <a:p>
          <a:endParaRPr lang="en-US"/>
        </a:p>
      </dgm:t>
    </dgm:pt>
    <dgm:pt modelId="{5CF82BEB-3A5E-427F-935F-26FD41DBC5AF}" type="sibTrans" cxnId="{F3C1F9BF-1162-4F5E-858F-B67975A744ED}">
      <dgm:prSet/>
      <dgm:spPr/>
      <dgm:t>
        <a:bodyPr/>
        <a:lstStyle/>
        <a:p>
          <a:endParaRPr lang="en-US"/>
        </a:p>
      </dgm:t>
    </dgm:pt>
    <dgm:pt modelId="{8D73F43E-E29D-4DEF-97E6-41A31FF85BCF}">
      <dgm:prSet phldr="0" custT="1"/>
      <dgm:spPr/>
      <dgm:t>
        <a:bodyPr/>
        <a:lstStyle/>
        <a:p>
          <a:pPr rtl="0"/>
          <a:r>
            <a:rPr lang="it-IT" sz="2400">
              <a:latin typeface="Calibri Light" panose="020F0302020204030204"/>
            </a:rPr>
            <a:t>6 </a:t>
          </a:r>
          <a:r>
            <a:rPr lang="it-IT" sz="2400" err="1">
              <a:latin typeface="Calibri Light" panose="020F0302020204030204"/>
            </a:rPr>
            <a:t>numeric</a:t>
          </a:r>
          <a:r>
            <a:rPr lang="it-IT" sz="2400"/>
            <a:t> </a:t>
          </a:r>
          <a:r>
            <a:rPr lang="it-IT" sz="2400">
              <a:latin typeface="Calibri Light" panose="020F0302020204030204"/>
            </a:rPr>
            <a:t>features</a:t>
          </a:r>
          <a:endParaRPr lang="en-US" sz="2400">
            <a:latin typeface="Calibri Light" panose="020F0302020204030204"/>
          </a:endParaRPr>
        </a:p>
      </dgm:t>
    </dgm:pt>
    <dgm:pt modelId="{F7664C5B-11B7-466A-B5F1-023AB3C890DF}" type="parTrans" cxnId="{3C49FBAB-FDC9-4930-B533-3B97B0628039}">
      <dgm:prSet/>
      <dgm:spPr/>
      <dgm:t>
        <a:bodyPr/>
        <a:lstStyle/>
        <a:p>
          <a:endParaRPr lang="it-IT"/>
        </a:p>
      </dgm:t>
    </dgm:pt>
    <dgm:pt modelId="{FC1EDB68-531E-406C-8461-EC0B5E00E528}" type="sibTrans" cxnId="{3C49FBAB-FDC9-4930-B533-3B97B0628039}">
      <dgm:prSet/>
      <dgm:spPr/>
      <dgm:t>
        <a:bodyPr/>
        <a:lstStyle/>
        <a:p>
          <a:endParaRPr lang="it-IT"/>
        </a:p>
      </dgm:t>
    </dgm:pt>
    <dgm:pt modelId="{5920C583-26AE-4FC6-BF72-C7AB5F2D410C}">
      <dgm:prSet phldr="0" custT="1"/>
      <dgm:spPr/>
      <dgm:t>
        <a:bodyPr/>
        <a:lstStyle/>
        <a:p>
          <a:pPr rtl="0"/>
          <a:r>
            <a:rPr lang="it-IT" sz="2400">
              <a:latin typeface="Calibri Light" panose="020F0302020204030204"/>
            </a:rPr>
            <a:t>19</a:t>
          </a:r>
          <a:r>
            <a:rPr lang="it-IT" sz="2400" noProof="0">
              <a:latin typeface="Calibri Light" panose="020F0302020204030204"/>
            </a:rPr>
            <a:t> </a:t>
          </a:r>
          <a:r>
            <a:rPr lang="en-GB" sz="2400" noProof="0">
              <a:latin typeface="Calibri Light" panose="020F0302020204030204"/>
            </a:rPr>
            <a:t>categorical</a:t>
          </a:r>
          <a:r>
            <a:rPr lang="it-IT" sz="2400"/>
            <a:t> features</a:t>
          </a:r>
          <a:endParaRPr lang="en-US" sz="2400"/>
        </a:p>
      </dgm:t>
    </dgm:pt>
    <dgm:pt modelId="{DC6DF3B6-DA39-470A-B90A-27312E6AB7DE}" type="parTrans" cxnId="{C59D2313-602D-4C57-AE55-CDCA1BEA38DE}">
      <dgm:prSet/>
      <dgm:spPr/>
      <dgm:t>
        <a:bodyPr/>
        <a:lstStyle/>
        <a:p>
          <a:endParaRPr lang="it-IT"/>
        </a:p>
      </dgm:t>
    </dgm:pt>
    <dgm:pt modelId="{8FCDF706-07CB-42CF-B9D8-DFE9CBF6D783}" type="sibTrans" cxnId="{C59D2313-602D-4C57-AE55-CDCA1BEA38DE}">
      <dgm:prSet/>
      <dgm:spPr/>
      <dgm:t>
        <a:bodyPr/>
        <a:lstStyle/>
        <a:p>
          <a:endParaRPr lang="it-IT"/>
        </a:p>
      </dgm:t>
    </dgm:pt>
    <dgm:pt modelId="{96C023FD-89A2-4BAA-B468-3D2C2DA0DD37}" type="pres">
      <dgm:prSet presAssocID="{910613D6-A8C7-4BA0-9DB7-C92EE601DA1C}" presName="linear" presStyleCnt="0">
        <dgm:presLayoutVars>
          <dgm:animLvl val="lvl"/>
          <dgm:resizeHandles val="exact"/>
        </dgm:presLayoutVars>
      </dgm:prSet>
      <dgm:spPr/>
    </dgm:pt>
    <dgm:pt modelId="{37D3C223-FDEC-453C-A356-849ADA04436C}" type="pres">
      <dgm:prSet presAssocID="{D0A3FF32-7850-4ABC-A6B4-264D36FDE6D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F2C4CA6-4FD2-4E8D-ACBC-B4963677DF41}" type="pres">
      <dgm:prSet presAssocID="{08D47ED2-0A5B-4C8E-A289-23FB6CA3540A}" presName="spacer" presStyleCnt="0"/>
      <dgm:spPr/>
    </dgm:pt>
    <dgm:pt modelId="{1C00BB3A-E1B5-435D-9AD7-09FE8B588E16}" type="pres">
      <dgm:prSet presAssocID="{764DF436-37E2-4AE7-95C4-D7F99A5AD28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82B869C-47F7-4976-847D-E5BE9B3F2278}" type="pres">
      <dgm:prSet presAssocID="{33C4A7F9-8E0F-466B-8401-B6084B50C38D}" presName="spacer" presStyleCnt="0"/>
      <dgm:spPr/>
    </dgm:pt>
    <dgm:pt modelId="{5860B92C-A63E-407D-99D9-8C3C8F26C018}" type="pres">
      <dgm:prSet presAssocID="{8D73F43E-E29D-4DEF-97E6-41A31FF85BC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1E3E997-E4F3-4912-B41A-C4186217AC0D}" type="pres">
      <dgm:prSet presAssocID="{FC1EDB68-531E-406C-8461-EC0B5E00E528}" presName="spacer" presStyleCnt="0"/>
      <dgm:spPr/>
    </dgm:pt>
    <dgm:pt modelId="{5DEB8DD0-D4A7-4502-9BD5-4CC8C88FF0D5}" type="pres">
      <dgm:prSet presAssocID="{5920C583-26AE-4FC6-BF72-C7AB5F2D410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D9F9D9A-46BC-48AC-A8AF-3C54C91648F9}" type="pres">
      <dgm:prSet presAssocID="{8FCDF706-07CB-42CF-B9D8-DFE9CBF6D783}" presName="spacer" presStyleCnt="0"/>
      <dgm:spPr/>
    </dgm:pt>
    <dgm:pt modelId="{A0AD0B60-4133-4EF7-83EA-3EDCA7B7E4B2}" type="pres">
      <dgm:prSet presAssocID="{3AA19A91-AEB4-4311-A07E-D8AFA56DE08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81A1AD1-6D11-4C47-9B2D-B3BD37BA3393}" type="pres">
      <dgm:prSet presAssocID="{AA5AD990-EDFE-4D97-8DEC-0D240A66C005}" presName="spacer" presStyleCnt="0"/>
      <dgm:spPr/>
    </dgm:pt>
    <dgm:pt modelId="{96E7917A-483B-40D1-815F-91D9C886B3F3}" type="pres">
      <dgm:prSet presAssocID="{D7D13339-A509-4294-B7E3-CCA9DAC8BD3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C19A029-BFFD-4244-BF2B-2C61B73F1325}" type="pres">
      <dgm:prSet presAssocID="{F6980EEB-567A-4713-86A8-EC3AA18AEC09}" presName="spacer" presStyleCnt="0"/>
      <dgm:spPr/>
    </dgm:pt>
    <dgm:pt modelId="{92E7860D-0C0F-4E8A-9670-2396970339CB}" type="pres">
      <dgm:prSet presAssocID="{7109217B-1E80-4F8C-90AD-B2BD8AF1B00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945FB09-940C-4E57-A7BC-1B436B55CA9F}" type="presOf" srcId="{D7D13339-A509-4294-B7E3-CCA9DAC8BD35}" destId="{96E7917A-483B-40D1-815F-91D9C886B3F3}" srcOrd="0" destOrd="0" presId="urn:microsoft.com/office/officeart/2005/8/layout/vList2"/>
    <dgm:cxn modelId="{EEAFC510-9B65-4212-909B-6EE35522A2EF}" srcId="{910613D6-A8C7-4BA0-9DB7-C92EE601DA1C}" destId="{D7D13339-A509-4294-B7E3-CCA9DAC8BD35}" srcOrd="5" destOrd="0" parTransId="{C08FF49C-2662-46C1-B19C-E6B1A4D187A1}" sibTransId="{F6980EEB-567A-4713-86A8-EC3AA18AEC09}"/>
    <dgm:cxn modelId="{C59D2313-602D-4C57-AE55-CDCA1BEA38DE}" srcId="{910613D6-A8C7-4BA0-9DB7-C92EE601DA1C}" destId="{5920C583-26AE-4FC6-BF72-C7AB5F2D410C}" srcOrd="3" destOrd="0" parTransId="{DC6DF3B6-DA39-470A-B90A-27312E6AB7DE}" sibTransId="{8FCDF706-07CB-42CF-B9D8-DFE9CBF6D783}"/>
    <dgm:cxn modelId="{49FC3716-8852-4ED9-975D-E82B5B15B6D5}" srcId="{910613D6-A8C7-4BA0-9DB7-C92EE601DA1C}" destId="{764DF436-37E2-4AE7-95C4-D7F99A5AD286}" srcOrd="1" destOrd="0" parTransId="{4F1C8D68-D4E5-47EC-B393-7A8EA222E0D8}" sibTransId="{33C4A7F9-8E0F-466B-8401-B6084B50C38D}"/>
    <dgm:cxn modelId="{52FB5E3E-3FB8-455A-87B4-2AC60AB152D5}" srcId="{910613D6-A8C7-4BA0-9DB7-C92EE601DA1C}" destId="{3AA19A91-AEB4-4311-A07E-D8AFA56DE085}" srcOrd="4" destOrd="0" parTransId="{1BB9725C-AB44-4C90-BCB4-98B425165EAE}" sibTransId="{AA5AD990-EDFE-4D97-8DEC-0D240A66C005}"/>
    <dgm:cxn modelId="{0FA1B25F-EFE9-495D-AF6F-62B3D811A8A6}" type="presOf" srcId="{8D73F43E-E29D-4DEF-97E6-41A31FF85BCF}" destId="{5860B92C-A63E-407D-99D9-8C3C8F26C018}" srcOrd="0" destOrd="0" presId="urn:microsoft.com/office/officeart/2005/8/layout/vList2"/>
    <dgm:cxn modelId="{7DA0DB41-DD5F-4DC5-BCD7-E6481A921BA7}" type="presOf" srcId="{7109217B-1E80-4F8C-90AD-B2BD8AF1B007}" destId="{92E7860D-0C0F-4E8A-9670-2396970339CB}" srcOrd="0" destOrd="0" presId="urn:microsoft.com/office/officeart/2005/8/layout/vList2"/>
    <dgm:cxn modelId="{574DFC4A-EB8F-4BE2-B4B5-955127619581}" srcId="{910613D6-A8C7-4BA0-9DB7-C92EE601DA1C}" destId="{D0A3FF32-7850-4ABC-A6B4-264D36FDE6D0}" srcOrd="0" destOrd="0" parTransId="{0B25F0D3-636D-4F5E-AE26-BEE40B0ED175}" sibTransId="{08D47ED2-0A5B-4C8E-A289-23FB6CA3540A}"/>
    <dgm:cxn modelId="{C3A04199-A943-4EC6-A4E6-3D91AF74D6FB}" type="presOf" srcId="{D0A3FF32-7850-4ABC-A6B4-264D36FDE6D0}" destId="{37D3C223-FDEC-453C-A356-849ADA04436C}" srcOrd="0" destOrd="0" presId="urn:microsoft.com/office/officeart/2005/8/layout/vList2"/>
    <dgm:cxn modelId="{3C49FBAB-FDC9-4930-B533-3B97B0628039}" srcId="{910613D6-A8C7-4BA0-9DB7-C92EE601DA1C}" destId="{8D73F43E-E29D-4DEF-97E6-41A31FF85BCF}" srcOrd="2" destOrd="0" parTransId="{F7664C5B-11B7-466A-B5F1-023AB3C890DF}" sibTransId="{FC1EDB68-531E-406C-8461-EC0B5E00E528}"/>
    <dgm:cxn modelId="{81153EB9-C106-4EB7-9EE4-C6122A318138}" type="presOf" srcId="{5920C583-26AE-4FC6-BF72-C7AB5F2D410C}" destId="{5DEB8DD0-D4A7-4502-9BD5-4CC8C88FF0D5}" srcOrd="0" destOrd="0" presId="urn:microsoft.com/office/officeart/2005/8/layout/vList2"/>
    <dgm:cxn modelId="{F3C1F9BF-1162-4F5E-858F-B67975A744ED}" srcId="{910613D6-A8C7-4BA0-9DB7-C92EE601DA1C}" destId="{7109217B-1E80-4F8C-90AD-B2BD8AF1B007}" srcOrd="6" destOrd="0" parTransId="{3195A1CD-002C-4439-9AF8-1896023701E9}" sibTransId="{5CF82BEB-3A5E-427F-935F-26FD41DBC5AF}"/>
    <dgm:cxn modelId="{B4FA23C2-B883-4EE2-B983-B9B3EE57AA49}" type="presOf" srcId="{910613D6-A8C7-4BA0-9DB7-C92EE601DA1C}" destId="{96C023FD-89A2-4BAA-B468-3D2C2DA0DD37}" srcOrd="0" destOrd="0" presId="urn:microsoft.com/office/officeart/2005/8/layout/vList2"/>
    <dgm:cxn modelId="{D3BD1BD8-E574-46E3-8B30-C79B86E64F40}" type="presOf" srcId="{764DF436-37E2-4AE7-95C4-D7F99A5AD286}" destId="{1C00BB3A-E1B5-435D-9AD7-09FE8B588E16}" srcOrd="0" destOrd="0" presId="urn:microsoft.com/office/officeart/2005/8/layout/vList2"/>
    <dgm:cxn modelId="{602EFEDF-638D-48AD-A0AE-3766CC16ED51}" type="presOf" srcId="{3AA19A91-AEB4-4311-A07E-D8AFA56DE085}" destId="{A0AD0B60-4133-4EF7-83EA-3EDCA7B7E4B2}" srcOrd="0" destOrd="0" presId="urn:microsoft.com/office/officeart/2005/8/layout/vList2"/>
    <dgm:cxn modelId="{E09760BF-A5A1-4858-8D4B-2119FAF209E3}" type="presParOf" srcId="{96C023FD-89A2-4BAA-B468-3D2C2DA0DD37}" destId="{37D3C223-FDEC-453C-A356-849ADA04436C}" srcOrd="0" destOrd="0" presId="urn:microsoft.com/office/officeart/2005/8/layout/vList2"/>
    <dgm:cxn modelId="{42F2E4E2-66B5-4758-A672-65ED6EFA7A4A}" type="presParOf" srcId="{96C023FD-89A2-4BAA-B468-3D2C2DA0DD37}" destId="{3F2C4CA6-4FD2-4E8D-ACBC-B4963677DF41}" srcOrd="1" destOrd="0" presId="urn:microsoft.com/office/officeart/2005/8/layout/vList2"/>
    <dgm:cxn modelId="{66B6029E-042C-4017-9D06-84BDF48A748A}" type="presParOf" srcId="{96C023FD-89A2-4BAA-B468-3D2C2DA0DD37}" destId="{1C00BB3A-E1B5-435D-9AD7-09FE8B588E16}" srcOrd="2" destOrd="0" presId="urn:microsoft.com/office/officeart/2005/8/layout/vList2"/>
    <dgm:cxn modelId="{4BDD0EFF-23AE-425C-B878-74ABE2E750BA}" type="presParOf" srcId="{96C023FD-89A2-4BAA-B468-3D2C2DA0DD37}" destId="{E82B869C-47F7-4976-847D-E5BE9B3F2278}" srcOrd="3" destOrd="0" presId="urn:microsoft.com/office/officeart/2005/8/layout/vList2"/>
    <dgm:cxn modelId="{3B1EEF53-F76F-42AE-8F98-4BFCA5954C32}" type="presParOf" srcId="{96C023FD-89A2-4BAA-B468-3D2C2DA0DD37}" destId="{5860B92C-A63E-407D-99D9-8C3C8F26C018}" srcOrd="4" destOrd="0" presId="urn:microsoft.com/office/officeart/2005/8/layout/vList2"/>
    <dgm:cxn modelId="{7E1F8151-C964-4850-A6AB-4DDBD806C32B}" type="presParOf" srcId="{96C023FD-89A2-4BAA-B468-3D2C2DA0DD37}" destId="{31E3E997-E4F3-4912-B41A-C4186217AC0D}" srcOrd="5" destOrd="0" presId="urn:microsoft.com/office/officeart/2005/8/layout/vList2"/>
    <dgm:cxn modelId="{CB9C3B5B-2588-4264-AB27-21897C9BEF53}" type="presParOf" srcId="{96C023FD-89A2-4BAA-B468-3D2C2DA0DD37}" destId="{5DEB8DD0-D4A7-4502-9BD5-4CC8C88FF0D5}" srcOrd="6" destOrd="0" presId="urn:microsoft.com/office/officeart/2005/8/layout/vList2"/>
    <dgm:cxn modelId="{4C21AFB5-2E0B-4187-88D3-BAFA21B8AAD7}" type="presParOf" srcId="{96C023FD-89A2-4BAA-B468-3D2C2DA0DD37}" destId="{1D9F9D9A-46BC-48AC-A8AF-3C54C91648F9}" srcOrd="7" destOrd="0" presId="urn:microsoft.com/office/officeart/2005/8/layout/vList2"/>
    <dgm:cxn modelId="{2D82299E-0CE1-4C7C-BEC2-20CAF2AA858D}" type="presParOf" srcId="{96C023FD-89A2-4BAA-B468-3D2C2DA0DD37}" destId="{A0AD0B60-4133-4EF7-83EA-3EDCA7B7E4B2}" srcOrd="8" destOrd="0" presId="urn:microsoft.com/office/officeart/2005/8/layout/vList2"/>
    <dgm:cxn modelId="{EC3BE793-3718-4BAC-8B9D-F077C1605B84}" type="presParOf" srcId="{96C023FD-89A2-4BAA-B468-3D2C2DA0DD37}" destId="{581A1AD1-6D11-4C47-9B2D-B3BD37BA3393}" srcOrd="9" destOrd="0" presId="urn:microsoft.com/office/officeart/2005/8/layout/vList2"/>
    <dgm:cxn modelId="{83012B04-0D91-4457-8C30-EB29E23401AA}" type="presParOf" srcId="{96C023FD-89A2-4BAA-B468-3D2C2DA0DD37}" destId="{96E7917A-483B-40D1-815F-91D9C886B3F3}" srcOrd="10" destOrd="0" presId="urn:microsoft.com/office/officeart/2005/8/layout/vList2"/>
    <dgm:cxn modelId="{89EBBA73-8A27-4F0C-A54F-1F14BC3574B9}" type="presParOf" srcId="{96C023FD-89A2-4BAA-B468-3D2C2DA0DD37}" destId="{8C19A029-BFFD-4244-BF2B-2C61B73F1325}" srcOrd="11" destOrd="0" presId="urn:microsoft.com/office/officeart/2005/8/layout/vList2"/>
    <dgm:cxn modelId="{66C19171-5985-4615-B337-B00B8612CED8}" type="presParOf" srcId="{96C023FD-89A2-4BAA-B468-3D2C2DA0DD37}" destId="{92E7860D-0C0F-4E8A-9670-2396970339C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4D3A48-EF4A-49C0-8A72-C07059DF78C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346111-4286-4F77-B047-E086E4EDEAFE}">
      <dgm:prSet custT="1"/>
      <dgm:spPr/>
      <dgm:t>
        <a:bodyPr/>
        <a:lstStyle/>
        <a:p>
          <a:r>
            <a:rPr lang="en-US" sz="2400"/>
            <a:t>Separate customers into groups that reflect similarities among customers in each cluster</a:t>
          </a:r>
        </a:p>
      </dgm:t>
    </dgm:pt>
    <dgm:pt modelId="{40CFEDA0-D0C3-432A-B7BB-8079121D286B}" type="parTrans" cxnId="{830D9CB2-861A-4220-9117-120B7D349CFE}">
      <dgm:prSet/>
      <dgm:spPr/>
      <dgm:t>
        <a:bodyPr/>
        <a:lstStyle/>
        <a:p>
          <a:endParaRPr lang="en-US"/>
        </a:p>
      </dgm:t>
    </dgm:pt>
    <dgm:pt modelId="{047B526C-7DC5-4301-B73B-1ADD85F69885}" type="sibTrans" cxnId="{830D9CB2-861A-4220-9117-120B7D349CFE}">
      <dgm:prSet/>
      <dgm:spPr/>
      <dgm:t>
        <a:bodyPr/>
        <a:lstStyle/>
        <a:p>
          <a:endParaRPr lang="en-US"/>
        </a:p>
      </dgm:t>
    </dgm:pt>
    <dgm:pt modelId="{2B9E23DE-AD38-4324-A7F0-DB8765C83F0B}">
      <dgm:prSet custT="1"/>
      <dgm:spPr/>
      <dgm:t>
        <a:bodyPr/>
        <a:lstStyle/>
        <a:p>
          <a:pPr rtl="0"/>
          <a:r>
            <a:rPr lang="en-US" sz="2400"/>
            <a:t>2240 rows and 29 </a:t>
          </a:r>
          <a:r>
            <a:rPr lang="en-US" sz="2400">
              <a:latin typeface="Calibri Light" panose="020F0302020204030204"/>
            </a:rPr>
            <a:t>columns</a:t>
          </a:r>
        </a:p>
      </dgm:t>
    </dgm:pt>
    <dgm:pt modelId="{A1AA8957-4577-48D3-81E8-7C4B7EF881D5}" type="parTrans" cxnId="{95EDC6CC-B27A-4B33-9A72-88F8460BD193}">
      <dgm:prSet/>
      <dgm:spPr/>
      <dgm:t>
        <a:bodyPr/>
        <a:lstStyle/>
        <a:p>
          <a:endParaRPr lang="en-US"/>
        </a:p>
      </dgm:t>
    </dgm:pt>
    <dgm:pt modelId="{18CDB8BB-A17E-4056-A8EB-807B53496B15}" type="sibTrans" cxnId="{95EDC6CC-B27A-4B33-9A72-88F8460BD193}">
      <dgm:prSet/>
      <dgm:spPr/>
      <dgm:t>
        <a:bodyPr/>
        <a:lstStyle/>
        <a:p>
          <a:endParaRPr lang="en-US"/>
        </a:p>
      </dgm:t>
    </dgm:pt>
    <dgm:pt modelId="{6CB52C94-0727-4E02-B35B-942ED75F7310}">
      <dgm:prSet custT="1"/>
      <dgm:spPr/>
      <dgm:t>
        <a:bodyPr/>
        <a:lstStyle/>
        <a:p>
          <a:r>
            <a:rPr lang="it-IT" sz="2400" err="1"/>
            <a:t>Missing</a:t>
          </a:r>
          <a:r>
            <a:rPr lang="it-IT" sz="2400"/>
            <a:t> </a:t>
          </a:r>
          <a:r>
            <a:rPr lang="it-IT" sz="2400" err="1"/>
            <a:t>values</a:t>
          </a:r>
          <a:endParaRPr lang="en-US" sz="2400"/>
        </a:p>
      </dgm:t>
    </dgm:pt>
    <dgm:pt modelId="{7A92CDFF-8008-4248-B184-54A8512BFF01}" type="parTrans" cxnId="{66E33368-F08C-47BB-8BED-F001F1842874}">
      <dgm:prSet/>
      <dgm:spPr/>
      <dgm:t>
        <a:bodyPr/>
        <a:lstStyle/>
        <a:p>
          <a:endParaRPr lang="en-US"/>
        </a:p>
      </dgm:t>
    </dgm:pt>
    <dgm:pt modelId="{93B42D2E-5474-46C8-AAFF-22C6788D33E8}" type="sibTrans" cxnId="{66E33368-F08C-47BB-8BED-F001F1842874}">
      <dgm:prSet/>
      <dgm:spPr/>
      <dgm:t>
        <a:bodyPr/>
        <a:lstStyle/>
        <a:p>
          <a:endParaRPr lang="en-US"/>
        </a:p>
      </dgm:t>
    </dgm:pt>
    <dgm:pt modelId="{BDB7F690-8F72-4654-A535-E9803ED8B46E}">
      <dgm:prSet custT="1"/>
      <dgm:spPr/>
      <dgm:t>
        <a:bodyPr/>
        <a:lstStyle/>
        <a:p>
          <a:r>
            <a:rPr lang="en-US" sz="2400" b="0"/>
            <a:t>Clustering</a:t>
          </a:r>
          <a:r>
            <a:rPr lang="en-US" sz="2400" b="1"/>
            <a:t> </a:t>
          </a:r>
          <a:r>
            <a:rPr lang="en-US" sz="2400"/>
            <a:t>problem</a:t>
          </a:r>
        </a:p>
      </dgm:t>
    </dgm:pt>
    <dgm:pt modelId="{095959BA-E7A8-47FB-AA2D-8D58834F1467}" type="parTrans" cxnId="{AF28C1EC-2006-4F58-851F-912D9EDFFF58}">
      <dgm:prSet/>
      <dgm:spPr/>
      <dgm:t>
        <a:bodyPr/>
        <a:lstStyle/>
        <a:p>
          <a:endParaRPr lang="en-US"/>
        </a:p>
      </dgm:t>
    </dgm:pt>
    <dgm:pt modelId="{C259F9D0-8FF6-48DA-BF96-6CB13B0D8FCB}" type="sibTrans" cxnId="{AF28C1EC-2006-4F58-851F-912D9EDFFF58}">
      <dgm:prSet/>
      <dgm:spPr/>
      <dgm:t>
        <a:bodyPr/>
        <a:lstStyle/>
        <a:p>
          <a:endParaRPr lang="en-US"/>
        </a:p>
      </dgm:t>
    </dgm:pt>
    <dgm:pt modelId="{4E464779-3609-4184-AAA2-CABDE337AF01}">
      <dgm:prSet phldr="0" custT="1"/>
      <dgm:spPr/>
      <dgm:t>
        <a:bodyPr/>
        <a:lstStyle/>
        <a:p>
          <a:r>
            <a:rPr lang="en-US" sz="2400"/>
            <a:t> 19 categorical </a:t>
          </a:r>
          <a:r>
            <a:rPr lang="en-US" sz="2400">
              <a:latin typeface="Calibri Light" panose="020F0302020204030204"/>
            </a:rPr>
            <a:t>features</a:t>
          </a:r>
          <a:endParaRPr lang="en-US" sz="2400"/>
        </a:p>
      </dgm:t>
    </dgm:pt>
    <dgm:pt modelId="{5D920E6F-D975-4A43-B97C-BECBC1A0A3E1}" type="parTrans" cxnId="{D713DB29-B20A-4E8C-9A32-940D067BB4C8}">
      <dgm:prSet/>
      <dgm:spPr/>
      <dgm:t>
        <a:bodyPr/>
        <a:lstStyle/>
        <a:p>
          <a:endParaRPr lang="it-IT"/>
        </a:p>
      </dgm:t>
    </dgm:pt>
    <dgm:pt modelId="{08C8B877-EFFE-43D6-BACE-361A25F2DC5A}" type="sibTrans" cxnId="{D713DB29-B20A-4E8C-9A32-940D067BB4C8}">
      <dgm:prSet/>
      <dgm:spPr/>
      <dgm:t>
        <a:bodyPr/>
        <a:lstStyle/>
        <a:p>
          <a:endParaRPr lang="it-IT"/>
        </a:p>
      </dgm:t>
    </dgm:pt>
    <dgm:pt modelId="{28308F00-A1D1-420B-B96B-20BB3558A127}">
      <dgm:prSet phldr="0" custT="1"/>
      <dgm:spPr/>
      <dgm:t>
        <a:bodyPr/>
        <a:lstStyle/>
        <a:p>
          <a:r>
            <a:rPr lang="en-US" sz="2400">
              <a:latin typeface="Calibri Light" panose="020F0302020204030204"/>
            </a:rPr>
            <a:t>10</a:t>
          </a:r>
          <a:r>
            <a:rPr lang="en-US" sz="2400"/>
            <a:t> numeric features</a:t>
          </a:r>
        </a:p>
      </dgm:t>
    </dgm:pt>
    <dgm:pt modelId="{7EC79DF9-DE0C-451B-8A47-94465E734DC1}" type="parTrans" cxnId="{549AD2A1-3C1E-4541-B7B4-5F418EA8C854}">
      <dgm:prSet/>
      <dgm:spPr/>
      <dgm:t>
        <a:bodyPr/>
        <a:lstStyle/>
        <a:p>
          <a:endParaRPr lang="it-IT"/>
        </a:p>
      </dgm:t>
    </dgm:pt>
    <dgm:pt modelId="{554170BF-5CB7-4B7E-BE80-0D6BC531EAD8}" type="sibTrans" cxnId="{549AD2A1-3C1E-4541-B7B4-5F418EA8C854}">
      <dgm:prSet/>
      <dgm:spPr/>
      <dgm:t>
        <a:bodyPr/>
        <a:lstStyle/>
        <a:p>
          <a:endParaRPr lang="it-IT"/>
        </a:p>
      </dgm:t>
    </dgm:pt>
    <dgm:pt modelId="{4C86BB6F-9F3B-4B85-B4FA-1B9E22880C00}" type="pres">
      <dgm:prSet presAssocID="{5D4D3A48-EF4A-49C0-8A72-C07059DF78CC}" presName="linear" presStyleCnt="0">
        <dgm:presLayoutVars>
          <dgm:animLvl val="lvl"/>
          <dgm:resizeHandles val="exact"/>
        </dgm:presLayoutVars>
      </dgm:prSet>
      <dgm:spPr/>
    </dgm:pt>
    <dgm:pt modelId="{0B907D21-BC80-493F-9816-C6932AC8CC51}" type="pres">
      <dgm:prSet presAssocID="{DC346111-4286-4F77-B047-E086E4EDEAF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8DDC6EF-6230-4803-A4BE-5E1DC0A37C75}" type="pres">
      <dgm:prSet presAssocID="{047B526C-7DC5-4301-B73B-1ADD85F69885}" presName="spacer" presStyleCnt="0"/>
      <dgm:spPr/>
    </dgm:pt>
    <dgm:pt modelId="{AF75D3B5-25EF-4FB2-B61D-F302992207FF}" type="pres">
      <dgm:prSet presAssocID="{2B9E23DE-AD38-4324-A7F0-DB8765C83F0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BDFB6EA-7C0F-4D45-A87F-3C36A3C8E217}" type="pres">
      <dgm:prSet presAssocID="{18CDB8BB-A17E-4056-A8EB-807B53496B15}" presName="spacer" presStyleCnt="0"/>
      <dgm:spPr/>
    </dgm:pt>
    <dgm:pt modelId="{F5988740-4D96-48AF-A271-6B7FE4D45F36}" type="pres">
      <dgm:prSet presAssocID="{28308F00-A1D1-420B-B96B-20BB3558A12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D3EF3FC-7254-4F9C-AD79-82AEB02FE382}" type="pres">
      <dgm:prSet presAssocID="{554170BF-5CB7-4B7E-BE80-0D6BC531EAD8}" presName="spacer" presStyleCnt="0"/>
      <dgm:spPr/>
    </dgm:pt>
    <dgm:pt modelId="{8E21478B-2C72-4B6B-B3A3-B05C283C4328}" type="pres">
      <dgm:prSet presAssocID="{4E464779-3609-4184-AAA2-CABDE337AF0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12E3FDE-D956-422B-BE0B-99559E75C112}" type="pres">
      <dgm:prSet presAssocID="{08C8B877-EFFE-43D6-BACE-361A25F2DC5A}" presName="spacer" presStyleCnt="0"/>
      <dgm:spPr/>
    </dgm:pt>
    <dgm:pt modelId="{AA4A7DC2-8512-416B-9C1B-E4111B4FF573}" type="pres">
      <dgm:prSet presAssocID="{6CB52C94-0727-4E02-B35B-942ED75F731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AEE5419-3327-4F3A-9B9A-D065D8F1946C}" type="pres">
      <dgm:prSet presAssocID="{93B42D2E-5474-46C8-AAFF-22C6788D33E8}" presName="spacer" presStyleCnt="0"/>
      <dgm:spPr/>
    </dgm:pt>
    <dgm:pt modelId="{2C638891-6C48-4846-A866-B4B5D84D7A3B}" type="pres">
      <dgm:prSet presAssocID="{BDB7F690-8F72-4654-A535-E9803ED8B46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D09541F-4B8A-45A5-B4DA-E12C2AC8402C}" type="presOf" srcId="{28308F00-A1D1-420B-B96B-20BB3558A127}" destId="{F5988740-4D96-48AF-A271-6B7FE4D45F36}" srcOrd="0" destOrd="0" presId="urn:microsoft.com/office/officeart/2005/8/layout/vList2"/>
    <dgm:cxn modelId="{D713DB29-B20A-4E8C-9A32-940D067BB4C8}" srcId="{5D4D3A48-EF4A-49C0-8A72-C07059DF78CC}" destId="{4E464779-3609-4184-AAA2-CABDE337AF01}" srcOrd="3" destOrd="0" parTransId="{5D920E6F-D975-4A43-B97C-BECBC1A0A3E1}" sibTransId="{08C8B877-EFFE-43D6-BACE-361A25F2DC5A}"/>
    <dgm:cxn modelId="{6565293B-878B-4A5D-B129-3BB473873B20}" type="presOf" srcId="{DC346111-4286-4F77-B047-E086E4EDEAFE}" destId="{0B907D21-BC80-493F-9816-C6932AC8CC51}" srcOrd="0" destOrd="0" presId="urn:microsoft.com/office/officeart/2005/8/layout/vList2"/>
    <dgm:cxn modelId="{66E33368-F08C-47BB-8BED-F001F1842874}" srcId="{5D4D3A48-EF4A-49C0-8A72-C07059DF78CC}" destId="{6CB52C94-0727-4E02-B35B-942ED75F7310}" srcOrd="4" destOrd="0" parTransId="{7A92CDFF-8008-4248-B184-54A8512BFF01}" sibTransId="{93B42D2E-5474-46C8-AAFF-22C6788D33E8}"/>
    <dgm:cxn modelId="{06D6856A-9942-4E0B-9F1C-83B948BC2C2F}" type="presOf" srcId="{4E464779-3609-4184-AAA2-CABDE337AF01}" destId="{8E21478B-2C72-4B6B-B3A3-B05C283C4328}" srcOrd="0" destOrd="0" presId="urn:microsoft.com/office/officeart/2005/8/layout/vList2"/>
    <dgm:cxn modelId="{C2DAAF93-3419-4B55-89F1-979651BC8939}" type="presOf" srcId="{2B9E23DE-AD38-4324-A7F0-DB8765C83F0B}" destId="{AF75D3B5-25EF-4FB2-B61D-F302992207FF}" srcOrd="0" destOrd="0" presId="urn:microsoft.com/office/officeart/2005/8/layout/vList2"/>
    <dgm:cxn modelId="{5C1153A1-713B-4163-97F6-5793DCD18424}" type="presOf" srcId="{5D4D3A48-EF4A-49C0-8A72-C07059DF78CC}" destId="{4C86BB6F-9F3B-4B85-B4FA-1B9E22880C00}" srcOrd="0" destOrd="0" presId="urn:microsoft.com/office/officeart/2005/8/layout/vList2"/>
    <dgm:cxn modelId="{549AD2A1-3C1E-4541-B7B4-5F418EA8C854}" srcId="{5D4D3A48-EF4A-49C0-8A72-C07059DF78CC}" destId="{28308F00-A1D1-420B-B96B-20BB3558A127}" srcOrd="2" destOrd="0" parTransId="{7EC79DF9-DE0C-451B-8A47-94465E734DC1}" sibTransId="{554170BF-5CB7-4B7E-BE80-0D6BC531EAD8}"/>
    <dgm:cxn modelId="{830D9CB2-861A-4220-9117-120B7D349CFE}" srcId="{5D4D3A48-EF4A-49C0-8A72-C07059DF78CC}" destId="{DC346111-4286-4F77-B047-E086E4EDEAFE}" srcOrd="0" destOrd="0" parTransId="{40CFEDA0-D0C3-432A-B7BB-8079121D286B}" sibTransId="{047B526C-7DC5-4301-B73B-1ADD85F69885}"/>
    <dgm:cxn modelId="{6F8B78CC-BAF8-45D0-AFA9-F19E01C99FBE}" type="presOf" srcId="{BDB7F690-8F72-4654-A535-E9803ED8B46E}" destId="{2C638891-6C48-4846-A866-B4B5D84D7A3B}" srcOrd="0" destOrd="0" presId="urn:microsoft.com/office/officeart/2005/8/layout/vList2"/>
    <dgm:cxn modelId="{95EDC6CC-B27A-4B33-9A72-88F8460BD193}" srcId="{5D4D3A48-EF4A-49C0-8A72-C07059DF78CC}" destId="{2B9E23DE-AD38-4324-A7F0-DB8765C83F0B}" srcOrd="1" destOrd="0" parTransId="{A1AA8957-4577-48D3-81E8-7C4B7EF881D5}" sibTransId="{18CDB8BB-A17E-4056-A8EB-807B53496B15}"/>
    <dgm:cxn modelId="{AF28C1EC-2006-4F58-851F-912D9EDFFF58}" srcId="{5D4D3A48-EF4A-49C0-8A72-C07059DF78CC}" destId="{BDB7F690-8F72-4654-A535-E9803ED8B46E}" srcOrd="5" destOrd="0" parTransId="{095959BA-E7A8-47FB-AA2D-8D58834F1467}" sibTransId="{C259F9D0-8FF6-48DA-BF96-6CB13B0D8FCB}"/>
    <dgm:cxn modelId="{C75958F9-C8F9-4ECD-9ED7-B569A0A3B3D7}" type="presOf" srcId="{6CB52C94-0727-4E02-B35B-942ED75F7310}" destId="{AA4A7DC2-8512-416B-9C1B-E4111B4FF573}" srcOrd="0" destOrd="0" presId="urn:microsoft.com/office/officeart/2005/8/layout/vList2"/>
    <dgm:cxn modelId="{1830559D-8634-4279-ABE2-5C33E601A9E7}" type="presParOf" srcId="{4C86BB6F-9F3B-4B85-B4FA-1B9E22880C00}" destId="{0B907D21-BC80-493F-9816-C6932AC8CC51}" srcOrd="0" destOrd="0" presId="urn:microsoft.com/office/officeart/2005/8/layout/vList2"/>
    <dgm:cxn modelId="{680B3AFB-16FD-40E4-A4B6-F3271A9FB071}" type="presParOf" srcId="{4C86BB6F-9F3B-4B85-B4FA-1B9E22880C00}" destId="{C8DDC6EF-6230-4803-A4BE-5E1DC0A37C75}" srcOrd="1" destOrd="0" presId="urn:microsoft.com/office/officeart/2005/8/layout/vList2"/>
    <dgm:cxn modelId="{DBC68D8D-1E13-4898-8D04-DD015AC5A841}" type="presParOf" srcId="{4C86BB6F-9F3B-4B85-B4FA-1B9E22880C00}" destId="{AF75D3B5-25EF-4FB2-B61D-F302992207FF}" srcOrd="2" destOrd="0" presId="urn:microsoft.com/office/officeart/2005/8/layout/vList2"/>
    <dgm:cxn modelId="{426F8901-1D29-4E4C-B5CD-D2E83532B9FD}" type="presParOf" srcId="{4C86BB6F-9F3B-4B85-B4FA-1B9E22880C00}" destId="{ABDFB6EA-7C0F-4D45-A87F-3C36A3C8E217}" srcOrd="3" destOrd="0" presId="urn:microsoft.com/office/officeart/2005/8/layout/vList2"/>
    <dgm:cxn modelId="{6610E2A9-FCD0-4319-9052-F6335B9938B9}" type="presParOf" srcId="{4C86BB6F-9F3B-4B85-B4FA-1B9E22880C00}" destId="{F5988740-4D96-48AF-A271-6B7FE4D45F36}" srcOrd="4" destOrd="0" presId="urn:microsoft.com/office/officeart/2005/8/layout/vList2"/>
    <dgm:cxn modelId="{C897D0DC-A2AB-4DB0-BAEC-E43BC67996A6}" type="presParOf" srcId="{4C86BB6F-9F3B-4B85-B4FA-1B9E22880C00}" destId="{9D3EF3FC-7254-4F9C-AD79-82AEB02FE382}" srcOrd="5" destOrd="0" presId="urn:microsoft.com/office/officeart/2005/8/layout/vList2"/>
    <dgm:cxn modelId="{3546612F-F5B7-43A8-B7DA-F00968A2621B}" type="presParOf" srcId="{4C86BB6F-9F3B-4B85-B4FA-1B9E22880C00}" destId="{8E21478B-2C72-4B6B-B3A3-B05C283C4328}" srcOrd="6" destOrd="0" presId="urn:microsoft.com/office/officeart/2005/8/layout/vList2"/>
    <dgm:cxn modelId="{BFDA9B96-0E77-4DCD-A6A8-1E13946EAEC5}" type="presParOf" srcId="{4C86BB6F-9F3B-4B85-B4FA-1B9E22880C00}" destId="{812E3FDE-D956-422B-BE0B-99559E75C112}" srcOrd="7" destOrd="0" presId="urn:microsoft.com/office/officeart/2005/8/layout/vList2"/>
    <dgm:cxn modelId="{0188ED45-6659-4DAA-89A7-4BE85CAEC3AC}" type="presParOf" srcId="{4C86BB6F-9F3B-4B85-B4FA-1B9E22880C00}" destId="{AA4A7DC2-8512-416B-9C1B-E4111B4FF573}" srcOrd="8" destOrd="0" presId="urn:microsoft.com/office/officeart/2005/8/layout/vList2"/>
    <dgm:cxn modelId="{39D3566E-D9D8-45C3-9736-4B3ED19376F3}" type="presParOf" srcId="{4C86BB6F-9F3B-4B85-B4FA-1B9E22880C00}" destId="{6AEE5419-3327-4F3A-9B9A-D065D8F1946C}" srcOrd="9" destOrd="0" presId="urn:microsoft.com/office/officeart/2005/8/layout/vList2"/>
    <dgm:cxn modelId="{FE137041-90B8-487B-BBE4-7D66917A3360}" type="presParOf" srcId="{4C86BB6F-9F3B-4B85-B4FA-1B9E22880C00}" destId="{2C638891-6C48-4846-A866-B4B5D84D7A3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4EC77B-502E-486F-88FC-FEBCDF28882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93C72F2-B761-4D70-B69E-9C4900E36DF7}">
      <dgm:prSet custT="1"/>
      <dgm:spPr/>
      <dgm:t>
        <a:bodyPr/>
        <a:lstStyle/>
        <a:p>
          <a:r>
            <a:rPr lang="en-US" sz="2400"/>
            <a:t>Predict the final price of each home</a:t>
          </a:r>
        </a:p>
      </dgm:t>
    </dgm:pt>
    <dgm:pt modelId="{A0175703-BE6E-47CA-88DB-117D983329D8}" type="parTrans" cxnId="{658A72C0-07C0-4B79-A220-8AE6120B923F}">
      <dgm:prSet/>
      <dgm:spPr/>
      <dgm:t>
        <a:bodyPr/>
        <a:lstStyle/>
        <a:p>
          <a:endParaRPr lang="en-US"/>
        </a:p>
      </dgm:t>
    </dgm:pt>
    <dgm:pt modelId="{BFB183F7-8E1E-44DE-8E92-BA597F7D4098}" type="sibTrans" cxnId="{658A72C0-07C0-4B79-A220-8AE6120B923F}">
      <dgm:prSet/>
      <dgm:spPr/>
      <dgm:t>
        <a:bodyPr/>
        <a:lstStyle/>
        <a:p>
          <a:endParaRPr lang="en-US"/>
        </a:p>
      </dgm:t>
    </dgm:pt>
    <dgm:pt modelId="{82495D8E-AF29-4087-91C4-935D1C5E5AFB}">
      <dgm:prSet custT="1"/>
      <dgm:spPr/>
      <dgm:t>
        <a:bodyPr/>
        <a:lstStyle/>
        <a:p>
          <a:r>
            <a:rPr lang="en-US" sz="2400"/>
            <a:t>1460 rows and 81 columns</a:t>
          </a:r>
        </a:p>
      </dgm:t>
    </dgm:pt>
    <dgm:pt modelId="{3559343B-3E50-4344-A2EC-363911F98166}" type="parTrans" cxnId="{6E062273-7C30-4224-A47A-27AA4E04E4C4}">
      <dgm:prSet/>
      <dgm:spPr/>
      <dgm:t>
        <a:bodyPr/>
        <a:lstStyle/>
        <a:p>
          <a:endParaRPr lang="en-US"/>
        </a:p>
      </dgm:t>
    </dgm:pt>
    <dgm:pt modelId="{B822E526-92BF-47BF-8494-C368D8329DFC}" type="sibTrans" cxnId="{6E062273-7C30-4224-A47A-27AA4E04E4C4}">
      <dgm:prSet/>
      <dgm:spPr/>
      <dgm:t>
        <a:bodyPr/>
        <a:lstStyle/>
        <a:p>
          <a:endParaRPr lang="en-US"/>
        </a:p>
      </dgm:t>
    </dgm:pt>
    <dgm:pt modelId="{ADEAA4DA-1F9B-4136-A42A-C01708931903}">
      <dgm:prSet custT="1"/>
      <dgm:spPr/>
      <dgm:t>
        <a:bodyPr/>
        <a:lstStyle/>
        <a:p>
          <a:r>
            <a:rPr lang="en-US" sz="2400" dirty="0"/>
            <a:t>22 numeric features</a:t>
          </a:r>
        </a:p>
      </dgm:t>
    </dgm:pt>
    <dgm:pt modelId="{A3061A01-581E-4665-8C18-0BF54254C67B}" type="parTrans" cxnId="{1FBCA462-315E-4852-8D5C-7E91E96ADF35}">
      <dgm:prSet/>
      <dgm:spPr/>
      <dgm:t>
        <a:bodyPr/>
        <a:lstStyle/>
        <a:p>
          <a:endParaRPr lang="en-US"/>
        </a:p>
      </dgm:t>
    </dgm:pt>
    <dgm:pt modelId="{D9781216-9607-487D-94AB-04CE5335B2F5}" type="sibTrans" cxnId="{1FBCA462-315E-4852-8D5C-7E91E96ADF35}">
      <dgm:prSet/>
      <dgm:spPr/>
      <dgm:t>
        <a:bodyPr/>
        <a:lstStyle/>
        <a:p>
          <a:endParaRPr lang="en-US"/>
        </a:p>
      </dgm:t>
    </dgm:pt>
    <dgm:pt modelId="{5E6063BE-EFEF-413B-8829-73F495FEF286}">
      <dgm:prSet custT="1"/>
      <dgm:spPr/>
      <dgm:t>
        <a:bodyPr/>
        <a:lstStyle/>
        <a:p>
          <a:r>
            <a:rPr lang="en-US" sz="2400"/>
            <a:t>59 categorical features</a:t>
          </a:r>
        </a:p>
      </dgm:t>
    </dgm:pt>
    <dgm:pt modelId="{E5BCD9FC-1891-47FC-A405-EABBBB84745D}" type="parTrans" cxnId="{E1C17575-A2C1-4440-BBB3-FF425CBFD732}">
      <dgm:prSet/>
      <dgm:spPr/>
      <dgm:t>
        <a:bodyPr/>
        <a:lstStyle/>
        <a:p>
          <a:endParaRPr lang="en-US"/>
        </a:p>
      </dgm:t>
    </dgm:pt>
    <dgm:pt modelId="{7A5AF80F-D366-405A-8CC8-5B60A6E1352A}" type="sibTrans" cxnId="{E1C17575-A2C1-4440-BBB3-FF425CBFD732}">
      <dgm:prSet/>
      <dgm:spPr/>
      <dgm:t>
        <a:bodyPr/>
        <a:lstStyle/>
        <a:p>
          <a:endParaRPr lang="en-US"/>
        </a:p>
      </dgm:t>
    </dgm:pt>
    <dgm:pt modelId="{8398674F-C65A-42CC-AEAD-324607607DC2}">
      <dgm:prSet custT="1"/>
      <dgm:spPr/>
      <dgm:t>
        <a:bodyPr/>
        <a:lstStyle/>
        <a:p>
          <a:r>
            <a:rPr lang="en-US" sz="2400"/>
            <a:t>No missing values</a:t>
          </a:r>
        </a:p>
      </dgm:t>
    </dgm:pt>
    <dgm:pt modelId="{4880B4C2-5F0D-43F1-BA72-579322D5E658}" type="parTrans" cxnId="{DD334FE7-2710-4E5D-BA98-3EDE97DF7355}">
      <dgm:prSet/>
      <dgm:spPr/>
      <dgm:t>
        <a:bodyPr/>
        <a:lstStyle/>
        <a:p>
          <a:endParaRPr lang="en-US"/>
        </a:p>
      </dgm:t>
    </dgm:pt>
    <dgm:pt modelId="{CC737A48-F6C3-4DFF-9D00-8E6D75C2B42F}" type="sibTrans" cxnId="{DD334FE7-2710-4E5D-BA98-3EDE97DF7355}">
      <dgm:prSet/>
      <dgm:spPr/>
      <dgm:t>
        <a:bodyPr/>
        <a:lstStyle/>
        <a:p>
          <a:endParaRPr lang="en-US"/>
        </a:p>
      </dgm:t>
    </dgm:pt>
    <dgm:pt modelId="{A6940E0B-3EC1-4391-A598-EC86FECC4BE7}">
      <dgm:prSet custT="1"/>
      <dgm:spPr/>
      <dgm:t>
        <a:bodyPr/>
        <a:lstStyle/>
        <a:p>
          <a:r>
            <a:rPr lang="en-US" sz="2400"/>
            <a:t>Regression problem</a:t>
          </a:r>
        </a:p>
      </dgm:t>
    </dgm:pt>
    <dgm:pt modelId="{19920568-1405-4C0F-BF9A-A0D70150AEC3}" type="parTrans" cxnId="{625D78B7-6CAD-449E-A1B1-72D7A31B6E1C}">
      <dgm:prSet/>
      <dgm:spPr/>
      <dgm:t>
        <a:bodyPr/>
        <a:lstStyle/>
        <a:p>
          <a:endParaRPr lang="en-US"/>
        </a:p>
      </dgm:t>
    </dgm:pt>
    <dgm:pt modelId="{F640E120-700B-4831-A9E9-1D8E1461970B}" type="sibTrans" cxnId="{625D78B7-6CAD-449E-A1B1-72D7A31B6E1C}">
      <dgm:prSet/>
      <dgm:spPr/>
      <dgm:t>
        <a:bodyPr/>
        <a:lstStyle/>
        <a:p>
          <a:endParaRPr lang="en-US"/>
        </a:p>
      </dgm:t>
    </dgm:pt>
    <dgm:pt modelId="{0C077B7C-19B2-46AD-B235-959A7A4F41E5}">
      <dgm:prSet custT="1"/>
      <dgm:spPr/>
      <dgm:t>
        <a:bodyPr/>
        <a:lstStyle/>
        <a:p>
          <a:r>
            <a:rPr lang="en-US" sz="2400"/>
            <a:t>Target column: </a:t>
          </a:r>
          <a:r>
            <a:rPr lang="en-US" sz="2400" b="1" err="1"/>
            <a:t>SalePrice</a:t>
          </a:r>
          <a:endParaRPr lang="en-US" sz="2400" b="1"/>
        </a:p>
      </dgm:t>
    </dgm:pt>
    <dgm:pt modelId="{914165C1-030C-4337-B1A2-FD57524C48F2}" type="parTrans" cxnId="{0014AEAB-C3ED-422A-B42D-C32D592EA61B}">
      <dgm:prSet/>
      <dgm:spPr/>
      <dgm:t>
        <a:bodyPr/>
        <a:lstStyle/>
        <a:p>
          <a:endParaRPr lang="en-US"/>
        </a:p>
      </dgm:t>
    </dgm:pt>
    <dgm:pt modelId="{E72AB0A4-CCE4-4FFE-81E5-C83DB77F8B70}" type="sibTrans" cxnId="{0014AEAB-C3ED-422A-B42D-C32D592EA61B}">
      <dgm:prSet/>
      <dgm:spPr/>
      <dgm:t>
        <a:bodyPr/>
        <a:lstStyle/>
        <a:p>
          <a:endParaRPr lang="en-US"/>
        </a:p>
      </dgm:t>
    </dgm:pt>
    <dgm:pt modelId="{1583EB7D-B9CC-4363-BD82-82B86F26116A}" type="pres">
      <dgm:prSet presAssocID="{A84EC77B-502E-486F-88FC-FEBCDF288821}" presName="linear" presStyleCnt="0">
        <dgm:presLayoutVars>
          <dgm:animLvl val="lvl"/>
          <dgm:resizeHandles val="exact"/>
        </dgm:presLayoutVars>
      </dgm:prSet>
      <dgm:spPr/>
    </dgm:pt>
    <dgm:pt modelId="{4A60D509-D187-4E45-B037-2EF1D762CC6C}" type="pres">
      <dgm:prSet presAssocID="{B93C72F2-B761-4D70-B69E-9C4900E36DF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43E3673-0352-41BC-830D-EA7416A5A789}" type="pres">
      <dgm:prSet presAssocID="{BFB183F7-8E1E-44DE-8E92-BA597F7D4098}" presName="spacer" presStyleCnt="0"/>
      <dgm:spPr/>
    </dgm:pt>
    <dgm:pt modelId="{78733997-7669-4DD0-8DF0-2CABD897E026}" type="pres">
      <dgm:prSet presAssocID="{82495D8E-AF29-4087-91C4-935D1C5E5AF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1498F9C-5637-4A03-89E7-6E53EEB161AE}" type="pres">
      <dgm:prSet presAssocID="{B822E526-92BF-47BF-8494-C368D8329DFC}" presName="spacer" presStyleCnt="0"/>
      <dgm:spPr/>
    </dgm:pt>
    <dgm:pt modelId="{77C42993-7BE4-4FE2-9E37-D5F6C37DF0A3}" type="pres">
      <dgm:prSet presAssocID="{ADEAA4DA-1F9B-4136-A42A-C0170893190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59D072D-179C-45B5-982A-8400C75E9AAE}" type="pres">
      <dgm:prSet presAssocID="{D9781216-9607-487D-94AB-04CE5335B2F5}" presName="spacer" presStyleCnt="0"/>
      <dgm:spPr/>
    </dgm:pt>
    <dgm:pt modelId="{5743D533-419E-4B38-B43F-C5E3ED718D91}" type="pres">
      <dgm:prSet presAssocID="{5E6063BE-EFEF-413B-8829-73F495FEF28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3179459-6876-4D9C-895A-C3C65DD88481}" type="pres">
      <dgm:prSet presAssocID="{7A5AF80F-D366-405A-8CC8-5B60A6E1352A}" presName="spacer" presStyleCnt="0"/>
      <dgm:spPr/>
    </dgm:pt>
    <dgm:pt modelId="{A09E4D05-6FE4-4DE8-A1DE-001F777BCBD9}" type="pres">
      <dgm:prSet presAssocID="{8398674F-C65A-42CC-AEAD-324607607DC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77BC48A-12AD-4B10-9510-2693A311387A}" type="pres">
      <dgm:prSet presAssocID="{CC737A48-F6C3-4DFF-9D00-8E6D75C2B42F}" presName="spacer" presStyleCnt="0"/>
      <dgm:spPr/>
    </dgm:pt>
    <dgm:pt modelId="{1ACCD390-FA4A-4AEA-9363-DF1259EC1A48}" type="pres">
      <dgm:prSet presAssocID="{A6940E0B-3EC1-4391-A598-EC86FECC4BE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7C12BF7-0A7C-490F-A59C-418E55042BDC}" type="pres">
      <dgm:prSet presAssocID="{F640E120-700B-4831-A9E9-1D8E1461970B}" presName="spacer" presStyleCnt="0"/>
      <dgm:spPr/>
    </dgm:pt>
    <dgm:pt modelId="{5B16B6DC-C4CE-4198-9E88-FCA907A47FEE}" type="pres">
      <dgm:prSet presAssocID="{0C077B7C-19B2-46AD-B235-959A7A4F41E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78C9A01-751A-46EC-A232-F5B6003CAA8D}" type="presOf" srcId="{A6940E0B-3EC1-4391-A598-EC86FECC4BE7}" destId="{1ACCD390-FA4A-4AEA-9363-DF1259EC1A48}" srcOrd="0" destOrd="0" presId="urn:microsoft.com/office/officeart/2005/8/layout/vList2"/>
    <dgm:cxn modelId="{342A4C5F-F81E-423E-8263-BD05F46C3BF2}" type="presOf" srcId="{A84EC77B-502E-486F-88FC-FEBCDF288821}" destId="{1583EB7D-B9CC-4363-BD82-82B86F26116A}" srcOrd="0" destOrd="0" presId="urn:microsoft.com/office/officeart/2005/8/layout/vList2"/>
    <dgm:cxn modelId="{1FBCA462-315E-4852-8D5C-7E91E96ADF35}" srcId="{A84EC77B-502E-486F-88FC-FEBCDF288821}" destId="{ADEAA4DA-1F9B-4136-A42A-C01708931903}" srcOrd="2" destOrd="0" parTransId="{A3061A01-581E-4665-8C18-0BF54254C67B}" sibTransId="{D9781216-9607-487D-94AB-04CE5335B2F5}"/>
    <dgm:cxn modelId="{7EB59248-22A0-41F1-B073-59584E3FE334}" type="presOf" srcId="{8398674F-C65A-42CC-AEAD-324607607DC2}" destId="{A09E4D05-6FE4-4DE8-A1DE-001F777BCBD9}" srcOrd="0" destOrd="0" presId="urn:microsoft.com/office/officeart/2005/8/layout/vList2"/>
    <dgm:cxn modelId="{31A3E852-1F36-40B5-A8FF-23A6B57E0508}" type="presOf" srcId="{5E6063BE-EFEF-413B-8829-73F495FEF286}" destId="{5743D533-419E-4B38-B43F-C5E3ED718D91}" srcOrd="0" destOrd="0" presId="urn:microsoft.com/office/officeart/2005/8/layout/vList2"/>
    <dgm:cxn modelId="{6E062273-7C30-4224-A47A-27AA4E04E4C4}" srcId="{A84EC77B-502E-486F-88FC-FEBCDF288821}" destId="{82495D8E-AF29-4087-91C4-935D1C5E5AFB}" srcOrd="1" destOrd="0" parTransId="{3559343B-3E50-4344-A2EC-363911F98166}" sibTransId="{B822E526-92BF-47BF-8494-C368D8329DFC}"/>
    <dgm:cxn modelId="{E1C17575-A2C1-4440-BBB3-FF425CBFD732}" srcId="{A84EC77B-502E-486F-88FC-FEBCDF288821}" destId="{5E6063BE-EFEF-413B-8829-73F495FEF286}" srcOrd="3" destOrd="0" parTransId="{E5BCD9FC-1891-47FC-A405-EABBBB84745D}" sibTransId="{7A5AF80F-D366-405A-8CC8-5B60A6E1352A}"/>
    <dgm:cxn modelId="{536DA187-2DB4-430F-894A-DF4774B6805A}" type="presOf" srcId="{ADEAA4DA-1F9B-4136-A42A-C01708931903}" destId="{77C42993-7BE4-4FE2-9E37-D5F6C37DF0A3}" srcOrd="0" destOrd="0" presId="urn:microsoft.com/office/officeart/2005/8/layout/vList2"/>
    <dgm:cxn modelId="{FC1AB997-384F-422B-911B-BF2FB28C31C3}" type="presOf" srcId="{0C077B7C-19B2-46AD-B235-959A7A4F41E5}" destId="{5B16B6DC-C4CE-4198-9E88-FCA907A47FEE}" srcOrd="0" destOrd="0" presId="urn:microsoft.com/office/officeart/2005/8/layout/vList2"/>
    <dgm:cxn modelId="{C6A522A8-150A-400E-994E-C7F6AE99871B}" type="presOf" srcId="{B93C72F2-B761-4D70-B69E-9C4900E36DF7}" destId="{4A60D509-D187-4E45-B037-2EF1D762CC6C}" srcOrd="0" destOrd="0" presId="urn:microsoft.com/office/officeart/2005/8/layout/vList2"/>
    <dgm:cxn modelId="{0014AEAB-C3ED-422A-B42D-C32D592EA61B}" srcId="{A84EC77B-502E-486F-88FC-FEBCDF288821}" destId="{0C077B7C-19B2-46AD-B235-959A7A4F41E5}" srcOrd="6" destOrd="0" parTransId="{914165C1-030C-4337-B1A2-FD57524C48F2}" sibTransId="{E72AB0A4-CCE4-4FFE-81E5-C83DB77F8B70}"/>
    <dgm:cxn modelId="{625D78B7-6CAD-449E-A1B1-72D7A31B6E1C}" srcId="{A84EC77B-502E-486F-88FC-FEBCDF288821}" destId="{A6940E0B-3EC1-4391-A598-EC86FECC4BE7}" srcOrd="5" destOrd="0" parTransId="{19920568-1405-4C0F-BF9A-A0D70150AEC3}" sibTransId="{F640E120-700B-4831-A9E9-1D8E1461970B}"/>
    <dgm:cxn modelId="{658A72C0-07C0-4B79-A220-8AE6120B923F}" srcId="{A84EC77B-502E-486F-88FC-FEBCDF288821}" destId="{B93C72F2-B761-4D70-B69E-9C4900E36DF7}" srcOrd="0" destOrd="0" parTransId="{A0175703-BE6E-47CA-88DB-117D983329D8}" sibTransId="{BFB183F7-8E1E-44DE-8E92-BA597F7D4098}"/>
    <dgm:cxn modelId="{DD334FE7-2710-4E5D-BA98-3EDE97DF7355}" srcId="{A84EC77B-502E-486F-88FC-FEBCDF288821}" destId="{8398674F-C65A-42CC-AEAD-324607607DC2}" srcOrd="4" destOrd="0" parTransId="{4880B4C2-5F0D-43F1-BA72-579322D5E658}" sibTransId="{CC737A48-F6C3-4DFF-9D00-8E6D75C2B42F}"/>
    <dgm:cxn modelId="{FB46F3EA-EFFB-40FA-B3D2-B105F56AD580}" type="presOf" srcId="{82495D8E-AF29-4087-91C4-935D1C5E5AFB}" destId="{78733997-7669-4DD0-8DF0-2CABD897E026}" srcOrd="0" destOrd="0" presId="urn:microsoft.com/office/officeart/2005/8/layout/vList2"/>
    <dgm:cxn modelId="{570DD92A-9B57-45E3-A429-8156EE20DF4B}" type="presParOf" srcId="{1583EB7D-B9CC-4363-BD82-82B86F26116A}" destId="{4A60D509-D187-4E45-B037-2EF1D762CC6C}" srcOrd="0" destOrd="0" presId="urn:microsoft.com/office/officeart/2005/8/layout/vList2"/>
    <dgm:cxn modelId="{D1AAFDB0-2975-49D5-A30D-FF45A6EC83BB}" type="presParOf" srcId="{1583EB7D-B9CC-4363-BD82-82B86F26116A}" destId="{B43E3673-0352-41BC-830D-EA7416A5A789}" srcOrd="1" destOrd="0" presId="urn:microsoft.com/office/officeart/2005/8/layout/vList2"/>
    <dgm:cxn modelId="{0CEE5690-7BF3-42A2-A167-FEEE205458F8}" type="presParOf" srcId="{1583EB7D-B9CC-4363-BD82-82B86F26116A}" destId="{78733997-7669-4DD0-8DF0-2CABD897E026}" srcOrd="2" destOrd="0" presId="urn:microsoft.com/office/officeart/2005/8/layout/vList2"/>
    <dgm:cxn modelId="{DBB023AB-96F4-4288-B79D-F01B05024B93}" type="presParOf" srcId="{1583EB7D-B9CC-4363-BD82-82B86F26116A}" destId="{61498F9C-5637-4A03-89E7-6E53EEB161AE}" srcOrd="3" destOrd="0" presId="urn:microsoft.com/office/officeart/2005/8/layout/vList2"/>
    <dgm:cxn modelId="{D1897914-0CE7-4F93-8C64-39C0DA556A14}" type="presParOf" srcId="{1583EB7D-B9CC-4363-BD82-82B86F26116A}" destId="{77C42993-7BE4-4FE2-9E37-D5F6C37DF0A3}" srcOrd="4" destOrd="0" presId="urn:microsoft.com/office/officeart/2005/8/layout/vList2"/>
    <dgm:cxn modelId="{33891BD2-BAEB-4A3E-979D-00030992F924}" type="presParOf" srcId="{1583EB7D-B9CC-4363-BD82-82B86F26116A}" destId="{359D072D-179C-45B5-982A-8400C75E9AAE}" srcOrd="5" destOrd="0" presId="urn:microsoft.com/office/officeart/2005/8/layout/vList2"/>
    <dgm:cxn modelId="{944FC814-2AD2-4123-B6B3-B56F6154149C}" type="presParOf" srcId="{1583EB7D-B9CC-4363-BD82-82B86F26116A}" destId="{5743D533-419E-4B38-B43F-C5E3ED718D91}" srcOrd="6" destOrd="0" presId="urn:microsoft.com/office/officeart/2005/8/layout/vList2"/>
    <dgm:cxn modelId="{2D296882-1F77-4903-9A12-5F563C6E9AB2}" type="presParOf" srcId="{1583EB7D-B9CC-4363-BD82-82B86F26116A}" destId="{73179459-6876-4D9C-895A-C3C65DD88481}" srcOrd="7" destOrd="0" presId="urn:microsoft.com/office/officeart/2005/8/layout/vList2"/>
    <dgm:cxn modelId="{305A44B9-A4C2-44E5-9031-BFA80A0ADD46}" type="presParOf" srcId="{1583EB7D-B9CC-4363-BD82-82B86F26116A}" destId="{A09E4D05-6FE4-4DE8-A1DE-001F777BCBD9}" srcOrd="8" destOrd="0" presId="urn:microsoft.com/office/officeart/2005/8/layout/vList2"/>
    <dgm:cxn modelId="{48B3FC6E-B109-48FF-BE3E-3AEBAC2FA4E5}" type="presParOf" srcId="{1583EB7D-B9CC-4363-BD82-82B86F26116A}" destId="{977BC48A-12AD-4B10-9510-2693A311387A}" srcOrd="9" destOrd="0" presId="urn:microsoft.com/office/officeart/2005/8/layout/vList2"/>
    <dgm:cxn modelId="{77F21C34-AB7E-4AEB-B96F-A9A0CD5B70F7}" type="presParOf" srcId="{1583EB7D-B9CC-4363-BD82-82B86F26116A}" destId="{1ACCD390-FA4A-4AEA-9363-DF1259EC1A48}" srcOrd="10" destOrd="0" presId="urn:microsoft.com/office/officeart/2005/8/layout/vList2"/>
    <dgm:cxn modelId="{3D068B16-C078-4F45-9E93-62D9EEB23608}" type="presParOf" srcId="{1583EB7D-B9CC-4363-BD82-82B86F26116A}" destId="{07C12BF7-0A7C-490F-A59C-418E55042BDC}" srcOrd="11" destOrd="0" presId="urn:microsoft.com/office/officeart/2005/8/layout/vList2"/>
    <dgm:cxn modelId="{4A56F3DB-CB95-41E8-A05B-3B1E89434349}" type="presParOf" srcId="{1583EB7D-B9CC-4363-BD82-82B86F26116A}" destId="{5B16B6DC-C4CE-4198-9E88-FCA907A47FE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7D7C01-E8B5-4A0F-A15B-552469F0CBE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C0D0DC-6891-44AA-9DAD-19BC3B688DB4}">
      <dgm:prSet/>
      <dgm:spPr/>
      <dgm:t>
        <a:bodyPr/>
        <a:lstStyle/>
        <a:p>
          <a:r>
            <a:rPr lang="en-GB" u="none" noProof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Documentation</a:t>
          </a:r>
          <a:endParaRPr lang="en-GB" u="none" noProof="0" dirty="0">
            <a:solidFill>
              <a:schemeClr val="bg1"/>
            </a:solidFill>
          </a:endParaRPr>
        </a:p>
      </dgm:t>
    </dgm:pt>
    <dgm:pt modelId="{108D5683-110E-47DC-8357-2084B4F552C1}" type="parTrans" cxnId="{3A2D5571-CB8E-4EA4-A020-B38ECC569E4B}">
      <dgm:prSet/>
      <dgm:spPr/>
      <dgm:t>
        <a:bodyPr/>
        <a:lstStyle/>
        <a:p>
          <a:endParaRPr lang="en-US"/>
        </a:p>
      </dgm:t>
    </dgm:pt>
    <dgm:pt modelId="{A658AA01-B832-4B0F-B61C-AE9E6277019D}" type="sibTrans" cxnId="{3A2D5571-CB8E-4EA4-A020-B38ECC569E4B}">
      <dgm:prSet/>
      <dgm:spPr/>
      <dgm:t>
        <a:bodyPr/>
        <a:lstStyle/>
        <a:p>
          <a:endParaRPr lang="en-US"/>
        </a:p>
      </dgm:t>
    </dgm:pt>
    <dgm:pt modelId="{8FD0DD39-C148-489D-A300-6DD926560BD6}">
      <dgm:prSet/>
      <dgm:spPr/>
      <dgm:t>
        <a:bodyPr/>
        <a:lstStyle/>
        <a:p>
          <a:r>
            <a:rPr lang="en-GB" noProof="0"/>
            <a:t>Instructions</a:t>
          </a:r>
          <a:r>
            <a:rPr lang="it-IT"/>
            <a:t> step by step</a:t>
          </a:r>
          <a:endParaRPr lang="en-US"/>
        </a:p>
      </dgm:t>
    </dgm:pt>
    <dgm:pt modelId="{0A216AAD-4E23-4809-80CD-A848EB4515F6}" type="parTrans" cxnId="{E30F7C54-5616-482B-8046-323FF690C1D4}">
      <dgm:prSet/>
      <dgm:spPr/>
      <dgm:t>
        <a:bodyPr/>
        <a:lstStyle/>
        <a:p>
          <a:endParaRPr lang="en-US"/>
        </a:p>
      </dgm:t>
    </dgm:pt>
    <dgm:pt modelId="{457FA005-4022-41D5-BEFB-8FB0CB90869E}" type="sibTrans" cxnId="{E30F7C54-5616-482B-8046-323FF690C1D4}">
      <dgm:prSet/>
      <dgm:spPr/>
      <dgm:t>
        <a:bodyPr/>
        <a:lstStyle/>
        <a:p>
          <a:endParaRPr lang="en-US"/>
        </a:p>
      </dgm:t>
    </dgm:pt>
    <dgm:pt modelId="{A5C0E593-53B6-4147-AC85-E38455541EDB}">
      <dgm:prSet/>
      <dgm:spPr/>
      <dgm:t>
        <a:bodyPr/>
        <a:lstStyle/>
        <a:p>
          <a:pPr rtl="0"/>
          <a:r>
            <a:rPr lang="it-IT" dirty="0"/>
            <a:t>A </a:t>
          </a:r>
          <a:r>
            <a:rPr lang="it-IT" dirty="0" err="1"/>
            <a:t>lot</a:t>
          </a:r>
          <a:r>
            <a:rPr lang="it-IT" dirty="0"/>
            <a:t> of tutorials</a:t>
          </a:r>
          <a:r>
            <a:rPr lang="it-IT" dirty="0">
              <a:latin typeface="Calibri Light" panose="020F0302020204030204"/>
            </a:rPr>
            <a:t>: </a:t>
          </a:r>
          <a:r>
            <a:rPr lang="it-IT" dirty="0" err="1">
              <a:latin typeface="Calibri Light" panose="020F0302020204030204"/>
              <a:hlinkClick xmlns:r="http://schemas.openxmlformats.org/officeDocument/2006/relationships" r:id="rId2"/>
            </a:rPr>
            <a:t>classification</a:t>
          </a:r>
          <a:r>
            <a:rPr lang="it-IT" dirty="0">
              <a:latin typeface="Calibri Light" panose="020F0302020204030204"/>
            </a:rPr>
            <a:t>, </a:t>
          </a:r>
          <a:r>
            <a:rPr lang="it-IT" dirty="0" err="1">
              <a:latin typeface="Calibri Light" panose="020F0302020204030204"/>
              <a:hlinkClick xmlns:r="http://schemas.openxmlformats.org/officeDocument/2006/relationships" r:id="rId3"/>
            </a:rPr>
            <a:t>regression</a:t>
          </a:r>
          <a:r>
            <a:rPr lang="it-IT" dirty="0">
              <a:latin typeface="Calibri Light" panose="020F0302020204030204"/>
            </a:rPr>
            <a:t>, </a:t>
          </a:r>
          <a:r>
            <a:rPr lang="it-IT" dirty="0">
              <a:latin typeface="Calibri Light" panose="020F0302020204030204"/>
              <a:hlinkClick xmlns:r="http://schemas.openxmlformats.org/officeDocument/2006/relationships" r:id="rId4"/>
            </a:rPr>
            <a:t>clustering</a:t>
          </a:r>
          <a:endParaRPr lang="en-US" dirty="0"/>
        </a:p>
      </dgm:t>
    </dgm:pt>
    <dgm:pt modelId="{B488369D-C63F-4321-A6D4-E8595053B1FD}" type="parTrans" cxnId="{77548918-078F-4EC5-B63B-740AF77B0FEB}">
      <dgm:prSet/>
      <dgm:spPr/>
      <dgm:t>
        <a:bodyPr/>
        <a:lstStyle/>
        <a:p>
          <a:endParaRPr lang="en-US"/>
        </a:p>
      </dgm:t>
    </dgm:pt>
    <dgm:pt modelId="{55CB8785-C31A-4F8C-B33A-8A4343187F1A}" type="sibTrans" cxnId="{77548918-078F-4EC5-B63B-740AF77B0FEB}">
      <dgm:prSet/>
      <dgm:spPr/>
      <dgm:t>
        <a:bodyPr/>
        <a:lstStyle/>
        <a:p>
          <a:endParaRPr lang="en-US"/>
        </a:p>
      </dgm:t>
    </dgm:pt>
    <dgm:pt modelId="{2A363F39-998C-44E7-BA77-E7F7C165D70B}">
      <dgm:prSet/>
      <dgm:spPr/>
      <dgm:t>
        <a:bodyPr/>
        <a:lstStyle/>
        <a:p>
          <a:r>
            <a:rPr lang="it-IT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Installation</a:t>
          </a:r>
          <a:endParaRPr lang="en-US">
            <a:solidFill>
              <a:schemeClr val="bg1"/>
            </a:solidFill>
          </a:endParaRPr>
        </a:p>
      </dgm:t>
    </dgm:pt>
    <dgm:pt modelId="{446F4D2D-DD2B-46E7-AC91-E4827012F400}" type="parTrans" cxnId="{E3D793E7-8363-4168-983F-13C2AA09DE98}">
      <dgm:prSet/>
      <dgm:spPr/>
      <dgm:t>
        <a:bodyPr/>
        <a:lstStyle/>
        <a:p>
          <a:endParaRPr lang="en-US"/>
        </a:p>
      </dgm:t>
    </dgm:pt>
    <dgm:pt modelId="{2BE245C8-A849-4325-96FE-2756508ACCD1}" type="sibTrans" cxnId="{E3D793E7-8363-4168-983F-13C2AA09DE98}">
      <dgm:prSet/>
      <dgm:spPr/>
      <dgm:t>
        <a:bodyPr/>
        <a:lstStyle/>
        <a:p>
          <a:endParaRPr lang="en-US"/>
        </a:p>
      </dgm:t>
    </dgm:pt>
    <dgm:pt modelId="{632B44AE-7341-4238-BC57-411AFA06BBE8}">
      <dgm:prSet/>
      <dgm:spPr/>
      <dgm:t>
        <a:bodyPr/>
        <a:lstStyle/>
        <a:p>
          <a:r>
            <a:rPr lang="it-IT"/>
            <a:t>Simple </a:t>
          </a:r>
          <a:r>
            <a:rPr lang="it-IT" err="1"/>
            <a:t>execution</a:t>
          </a:r>
          <a:r>
            <a:rPr lang="it-IT"/>
            <a:t> of </a:t>
          </a:r>
          <a:r>
            <a:rPr lang="it-IT" err="1"/>
            <a:t>commands</a:t>
          </a:r>
          <a:r>
            <a:rPr lang="it-IT"/>
            <a:t> in the </a:t>
          </a:r>
          <a:r>
            <a:rPr lang="it-IT" err="1"/>
            <a:t>documentation</a:t>
          </a:r>
          <a:endParaRPr lang="en-US"/>
        </a:p>
      </dgm:t>
    </dgm:pt>
    <dgm:pt modelId="{AAB87852-BC0E-4381-B000-646CF4438365}" type="parTrans" cxnId="{68EBADEF-C265-44A6-A0FA-73B62FE9C6A3}">
      <dgm:prSet/>
      <dgm:spPr/>
      <dgm:t>
        <a:bodyPr/>
        <a:lstStyle/>
        <a:p>
          <a:endParaRPr lang="en-US"/>
        </a:p>
      </dgm:t>
    </dgm:pt>
    <dgm:pt modelId="{79879458-5CA8-4594-B28D-DD49B5AC0FB1}" type="sibTrans" cxnId="{68EBADEF-C265-44A6-A0FA-73B62FE9C6A3}">
      <dgm:prSet/>
      <dgm:spPr/>
      <dgm:t>
        <a:bodyPr/>
        <a:lstStyle/>
        <a:p>
          <a:endParaRPr lang="en-US"/>
        </a:p>
      </dgm:t>
    </dgm:pt>
    <dgm:pt modelId="{40C11545-13D1-4E73-8F94-8780A51E5E66}">
      <dgm:prSet/>
      <dgm:spPr/>
      <dgm:t>
        <a:bodyPr/>
        <a:lstStyle/>
        <a:p>
          <a:r>
            <a:rPr lang="it-IT"/>
            <a:t>Usability</a:t>
          </a:r>
          <a:endParaRPr lang="en-US"/>
        </a:p>
      </dgm:t>
    </dgm:pt>
    <dgm:pt modelId="{6F16B073-8861-4A79-B695-E4C6E7D9E224}" type="parTrans" cxnId="{02E480D0-CD9A-4ECF-A26E-F800EF990693}">
      <dgm:prSet/>
      <dgm:spPr/>
      <dgm:t>
        <a:bodyPr/>
        <a:lstStyle/>
        <a:p>
          <a:endParaRPr lang="en-US"/>
        </a:p>
      </dgm:t>
    </dgm:pt>
    <dgm:pt modelId="{A70A98D3-6795-4ACB-A410-DEC526BDF437}" type="sibTrans" cxnId="{02E480D0-CD9A-4ECF-A26E-F800EF990693}">
      <dgm:prSet/>
      <dgm:spPr/>
      <dgm:t>
        <a:bodyPr/>
        <a:lstStyle/>
        <a:p>
          <a:endParaRPr lang="en-US"/>
        </a:p>
      </dgm:t>
    </dgm:pt>
    <dgm:pt modelId="{C09A48FA-5A36-4A97-9C3A-3066CC7E0600}">
      <dgm:prSet/>
      <dgm:spPr/>
      <dgm:t>
        <a:bodyPr/>
        <a:lstStyle/>
        <a:p>
          <a:r>
            <a:rPr lang="en-US"/>
            <a:t>Few instructions required, e.g., one instruction to compare a lot of models</a:t>
          </a:r>
        </a:p>
      </dgm:t>
    </dgm:pt>
    <dgm:pt modelId="{D408195D-08C2-4CEB-8B40-5B9090FFD3A4}" type="parTrans" cxnId="{7A239966-23E1-408B-AF58-8DE7C71750AC}">
      <dgm:prSet/>
      <dgm:spPr/>
      <dgm:t>
        <a:bodyPr/>
        <a:lstStyle/>
        <a:p>
          <a:endParaRPr lang="en-US"/>
        </a:p>
      </dgm:t>
    </dgm:pt>
    <dgm:pt modelId="{DE7D3078-3C43-4BAA-932C-49870DBB59CD}" type="sibTrans" cxnId="{7A239966-23E1-408B-AF58-8DE7C71750AC}">
      <dgm:prSet/>
      <dgm:spPr/>
      <dgm:t>
        <a:bodyPr/>
        <a:lstStyle/>
        <a:p>
          <a:endParaRPr lang="en-US"/>
        </a:p>
      </dgm:t>
    </dgm:pt>
    <dgm:pt modelId="{1751DC97-3B8D-4272-A0E2-D1F4B3216B00}">
      <dgm:prSet/>
      <dgm:spPr/>
      <dgm:t>
        <a:bodyPr/>
        <a:lstStyle/>
        <a:p>
          <a:r>
            <a:rPr lang="it-IT"/>
            <a:t>Quality of </a:t>
          </a:r>
          <a:r>
            <a:rPr lang="it-IT" err="1"/>
            <a:t>results</a:t>
          </a:r>
          <a:endParaRPr lang="en-US"/>
        </a:p>
      </dgm:t>
    </dgm:pt>
    <dgm:pt modelId="{04F07674-5C96-4D82-9DDD-D3A932EAD7B7}" type="parTrans" cxnId="{A41700AD-3A3A-418F-98A6-B440716F255B}">
      <dgm:prSet/>
      <dgm:spPr/>
      <dgm:t>
        <a:bodyPr/>
        <a:lstStyle/>
        <a:p>
          <a:endParaRPr lang="en-US"/>
        </a:p>
      </dgm:t>
    </dgm:pt>
    <dgm:pt modelId="{5261013F-0AE1-43AA-B363-EB238FBCC47A}" type="sibTrans" cxnId="{A41700AD-3A3A-418F-98A6-B440716F255B}">
      <dgm:prSet/>
      <dgm:spPr/>
      <dgm:t>
        <a:bodyPr/>
        <a:lstStyle/>
        <a:p>
          <a:endParaRPr lang="en-US"/>
        </a:p>
      </dgm:t>
    </dgm:pt>
    <dgm:pt modelId="{36C35862-FF09-43AE-AFAE-D60956FC4E10}">
      <dgm:prSet/>
      <dgm:spPr/>
      <dgm:t>
        <a:bodyPr/>
        <a:lstStyle/>
        <a:p>
          <a:r>
            <a:rPr lang="it-IT" u="none"/>
            <a:t>Easy </a:t>
          </a:r>
          <a:r>
            <a:rPr lang="it-IT" u="none" err="1"/>
            <a:t>comparison</a:t>
          </a:r>
          <a:r>
            <a:rPr lang="it-IT" u="none"/>
            <a:t> </a:t>
          </a:r>
          <a:r>
            <a:rPr lang="it-IT" u="none" err="1"/>
            <a:t>between</a:t>
          </a:r>
          <a:r>
            <a:rPr lang="it-IT" u="none"/>
            <a:t> models</a:t>
          </a:r>
          <a:endParaRPr lang="en-US" u="none"/>
        </a:p>
      </dgm:t>
    </dgm:pt>
    <dgm:pt modelId="{EB406A5E-0404-4E85-9788-020FE4241862}" type="parTrans" cxnId="{E163F68D-4379-4972-8EA0-5E9270353CCA}">
      <dgm:prSet/>
      <dgm:spPr/>
      <dgm:t>
        <a:bodyPr/>
        <a:lstStyle/>
        <a:p>
          <a:endParaRPr lang="en-US"/>
        </a:p>
      </dgm:t>
    </dgm:pt>
    <dgm:pt modelId="{0D88A334-44D7-43A0-8F5C-E978473ACBBA}" type="sibTrans" cxnId="{E163F68D-4379-4972-8EA0-5E9270353CCA}">
      <dgm:prSet/>
      <dgm:spPr/>
      <dgm:t>
        <a:bodyPr/>
        <a:lstStyle/>
        <a:p>
          <a:endParaRPr lang="en-US"/>
        </a:p>
      </dgm:t>
    </dgm:pt>
    <dgm:pt modelId="{7BBA501D-F5D7-4AB4-8A7F-B0A9895D3E3B}">
      <dgm:prSet/>
      <dgm:spPr/>
      <dgm:t>
        <a:bodyPr/>
        <a:lstStyle/>
        <a:p>
          <a:r>
            <a:rPr lang="it-IT" err="1"/>
            <a:t>Lots</a:t>
          </a:r>
          <a:r>
            <a:rPr lang="it-IT"/>
            <a:t> of models and </a:t>
          </a:r>
          <a:r>
            <a:rPr lang="it-IT" err="1"/>
            <a:t>metrics</a:t>
          </a:r>
          <a:endParaRPr lang="en-US"/>
        </a:p>
      </dgm:t>
    </dgm:pt>
    <dgm:pt modelId="{7E281706-72E7-4498-92D0-304B5D62E231}" type="parTrans" cxnId="{93C4718D-F7E5-421D-BDD0-E5B11D750A7B}">
      <dgm:prSet/>
      <dgm:spPr/>
      <dgm:t>
        <a:bodyPr/>
        <a:lstStyle/>
        <a:p>
          <a:endParaRPr lang="en-US"/>
        </a:p>
      </dgm:t>
    </dgm:pt>
    <dgm:pt modelId="{6D40498E-6BED-43BC-A319-F9AFBB2AB560}" type="sibTrans" cxnId="{93C4718D-F7E5-421D-BDD0-E5B11D750A7B}">
      <dgm:prSet/>
      <dgm:spPr/>
      <dgm:t>
        <a:bodyPr/>
        <a:lstStyle/>
        <a:p>
          <a:endParaRPr lang="en-US"/>
        </a:p>
      </dgm:t>
    </dgm:pt>
    <dgm:pt modelId="{089D0C4A-FDDC-462F-9C1B-01422F46EF66}">
      <dgm:prSet/>
      <dgm:spPr/>
      <dgm:t>
        <a:bodyPr/>
        <a:lstStyle/>
        <a:p>
          <a:r>
            <a:rPr lang="en-US"/>
            <a:t>No advanced programming skills required</a:t>
          </a:r>
        </a:p>
      </dgm:t>
    </dgm:pt>
    <dgm:pt modelId="{634D2307-2E32-4C69-ACB6-C9BBBB3E60D8}" type="parTrans" cxnId="{D85139F6-0D14-412C-9F1A-153708679EF4}">
      <dgm:prSet/>
      <dgm:spPr/>
    </dgm:pt>
    <dgm:pt modelId="{9BED9F93-A16F-4C02-8B80-1E4E0F3D99D5}" type="sibTrans" cxnId="{D85139F6-0D14-412C-9F1A-153708679EF4}">
      <dgm:prSet/>
      <dgm:spPr/>
    </dgm:pt>
    <dgm:pt modelId="{DFA4A7A7-364E-457B-A7EB-66B70A140245}">
      <dgm:prSet/>
      <dgm:spPr/>
      <dgm:t>
        <a:bodyPr/>
        <a:lstStyle/>
        <a:p>
          <a:r>
            <a:rPr lang="en-US"/>
            <a:t>Fast (some minutes) and good performance</a:t>
          </a:r>
        </a:p>
      </dgm:t>
    </dgm:pt>
    <dgm:pt modelId="{3AEA1D63-4E2E-46A0-938A-6A2CA980DA6F}" type="parTrans" cxnId="{874244C1-E93D-4FA8-ABC1-2196CD68362A}">
      <dgm:prSet/>
      <dgm:spPr/>
    </dgm:pt>
    <dgm:pt modelId="{AE1DE85B-288F-416C-816C-96B1783FA5A0}" type="sibTrans" cxnId="{874244C1-E93D-4FA8-ABC1-2196CD68362A}">
      <dgm:prSet/>
      <dgm:spPr/>
    </dgm:pt>
    <dgm:pt modelId="{B5563707-236C-4454-BA0E-11FCCC4B8BE8}">
      <dgm:prSet/>
      <dgm:spPr/>
      <dgm:t>
        <a:bodyPr/>
        <a:lstStyle/>
        <a:p>
          <a:r>
            <a:rPr lang="it-IT"/>
            <a:t>Plots and </a:t>
          </a:r>
          <a:r>
            <a:rPr lang="it-IT" err="1"/>
            <a:t>tables</a:t>
          </a:r>
          <a:endParaRPr lang="en-US"/>
        </a:p>
      </dgm:t>
    </dgm:pt>
    <dgm:pt modelId="{9FE66BC6-EDA5-467F-8BB0-183E270649AD}" type="sibTrans" cxnId="{455F6B66-558F-473C-B0CF-699F1D0C0DA4}">
      <dgm:prSet/>
      <dgm:spPr/>
      <dgm:t>
        <a:bodyPr/>
        <a:lstStyle/>
        <a:p>
          <a:endParaRPr lang="en-US"/>
        </a:p>
      </dgm:t>
    </dgm:pt>
    <dgm:pt modelId="{D1D3C798-D5B4-443F-B12C-11F0BD5F33EE}" type="parTrans" cxnId="{455F6B66-558F-473C-B0CF-699F1D0C0DA4}">
      <dgm:prSet/>
      <dgm:spPr/>
      <dgm:t>
        <a:bodyPr/>
        <a:lstStyle/>
        <a:p>
          <a:endParaRPr lang="en-US"/>
        </a:p>
      </dgm:t>
    </dgm:pt>
    <dgm:pt modelId="{C39D32CB-B8D8-4699-9185-002D6FABC170}">
      <dgm:prSet/>
      <dgm:spPr/>
      <dgm:t>
        <a:bodyPr/>
        <a:lstStyle/>
        <a:p>
          <a:r>
            <a:rPr lang="en-US" dirty="0"/>
            <a:t>Automatic preprocessing</a:t>
          </a:r>
        </a:p>
      </dgm:t>
    </dgm:pt>
    <dgm:pt modelId="{40BC212C-9E90-4653-8014-8DA9238E589D}" type="parTrans" cxnId="{8A4EC433-679B-4993-BD66-C8B043B8F37B}">
      <dgm:prSet/>
      <dgm:spPr/>
    </dgm:pt>
    <dgm:pt modelId="{FDF81C3D-459B-41FD-835E-E2F6E82C9B41}" type="sibTrans" cxnId="{8A4EC433-679B-4993-BD66-C8B043B8F37B}">
      <dgm:prSet/>
      <dgm:spPr/>
    </dgm:pt>
    <dgm:pt modelId="{F179D124-2058-40AA-91FC-345767A1E2B5}" type="pres">
      <dgm:prSet presAssocID="{277D7C01-E8B5-4A0F-A15B-552469F0CBE8}" presName="Name0" presStyleCnt="0">
        <dgm:presLayoutVars>
          <dgm:dir/>
          <dgm:animLvl val="lvl"/>
          <dgm:resizeHandles val="exact"/>
        </dgm:presLayoutVars>
      </dgm:prSet>
      <dgm:spPr/>
    </dgm:pt>
    <dgm:pt modelId="{359F9492-8838-4FA0-8855-579AED00BE4A}" type="pres">
      <dgm:prSet presAssocID="{8BC0D0DC-6891-44AA-9DAD-19BC3B688DB4}" presName="linNode" presStyleCnt="0"/>
      <dgm:spPr/>
    </dgm:pt>
    <dgm:pt modelId="{35A51C44-EFA2-4CDD-846F-C5FBF34EDBB5}" type="pres">
      <dgm:prSet presAssocID="{8BC0D0DC-6891-44AA-9DAD-19BC3B688DB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1B6DABC-671E-47AE-9ED2-541DB1A492AF}" type="pres">
      <dgm:prSet presAssocID="{8BC0D0DC-6891-44AA-9DAD-19BC3B688DB4}" presName="descendantText" presStyleLbl="alignAccFollowNode1" presStyleIdx="0" presStyleCnt="4">
        <dgm:presLayoutVars>
          <dgm:bulletEnabled val="1"/>
        </dgm:presLayoutVars>
      </dgm:prSet>
      <dgm:spPr/>
    </dgm:pt>
    <dgm:pt modelId="{6839032C-B3E5-4C4B-9B78-4F96AC6418CE}" type="pres">
      <dgm:prSet presAssocID="{A658AA01-B832-4B0F-B61C-AE9E6277019D}" presName="sp" presStyleCnt="0"/>
      <dgm:spPr/>
    </dgm:pt>
    <dgm:pt modelId="{EFA2E08D-B153-425E-862F-74F990F23B07}" type="pres">
      <dgm:prSet presAssocID="{2A363F39-998C-44E7-BA77-E7F7C165D70B}" presName="linNode" presStyleCnt="0"/>
      <dgm:spPr/>
    </dgm:pt>
    <dgm:pt modelId="{16DBC2A3-BBC7-41C8-A675-3FCA45B4C1F9}" type="pres">
      <dgm:prSet presAssocID="{2A363F39-998C-44E7-BA77-E7F7C165D70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275A312-CA7B-4FC1-8109-D54CEC76D5FD}" type="pres">
      <dgm:prSet presAssocID="{2A363F39-998C-44E7-BA77-E7F7C165D70B}" presName="descendantText" presStyleLbl="alignAccFollowNode1" presStyleIdx="1" presStyleCnt="4">
        <dgm:presLayoutVars>
          <dgm:bulletEnabled val="1"/>
        </dgm:presLayoutVars>
      </dgm:prSet>
      <dgm:spPr/>
    </dgm:pt>
    <dgm:pt modelId="{50C1FDC5-2570-45A2-9981-5D02AA7D998D}" type="pres">
      <dgm:prSet presAssocID="{2BE245C8-A849-4325-96FE-2756508ACCD1}" presName="sp" presStyleCnt="0"/>
      <dgm:spPr/>
    </dgm:pt>
    <dgm:pt modelId="{1B4155BC-501F-4C16-802C-D481BFEF5484}" type="pres">
      <dgm:prSet presAssocID="{40C11545-13D1-4E73-8F94-8780A51E5E66}" presName="linNode" presStyleCnt="0"/>
      <dgm:spPr/>
    </dgm:pt>
    <dgm:pt modelId="{B2552462-806E-403B-9639-7301BFA7A5EE}" type="pres">
      <dgm:prSet presAssocID="{40C11545-13D1-4E73-8F94-8780A51E5E6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B01CAAC-5EB9-4A9A-B22B-574DE2E3A75B}" type="pres">
      <dgm:prSet presAssocID="{40C11545-13D1-4E73-8F94-8780A51E5E66}" presName="descendantText" presStyleLbl="alignAccFollowNode1" presStyleIdx="2" presStyleCnt="4">
        <dgm:presLayoutVars>
          <dgm:bulletEnabled val="1"/>
        </dgm:presLayoutVars>
      </dgm:prSet>
      <dgm:spPr/>
    </dgm:pt>
    <dgm:pt modelId="{0B68902E-FA20-45D7-A470-9A1B5AB00C7E}" type="pres">
      <dgm:prSet presAssocID="{A70A98D3-6795-4ACB-A410-DEC526BDF437}" presName="sp" presStyleCnt="0"/>
      <dgm:spPr/>
    </dgm:pt>
    <dgm:pt modelId="{0CD62040-46F1-4FEB-8E7E-8F7C7DA05AD4}" type="pres">
      <dgm:prSet presAssocID="{1751DC97-3B8D-4272-A0E2-D1F4B3216B00}" presName="linNode" presStyleCnt="0"/>
      <dgm:spPr/>
    </dgm:pt>
    <dgm:pt modelId="{9B3BD5CF-C407-42C6-8964-8ABBB1BD4FEB}" type="pres">
      <dgm:prSet presAssocID="{1751DC97-3B8D-4272-A0E2-D1F4B3216B00}" presName="parentText" presStyleLbl="node1" presStyleIdx="3" presStyleCnt="4" custLinFactNeighborX="-705" custLinFactNeighborY="208">
        <dgm:presLayoutVars>
          <dgm:chMax val="1"/>
          <dgm:bulletEnabled val="1"/>
        </dgm:presLayoutVars>
      </dgm:prSet>
      <dgm:spPr/>
    </dgm:pt>
    <dgm:pt modelId="{BCF23AB4-0EA6-4F1C-8BE7-A6C5BD18B811}" type="pres">
      <dgm:prSet presAssocID="{1751DC97-3B8D-4272-A0E2-D1F4B3216B00}" presName="descendantText" presStyleLbl="alignAccFollowNode1" presStyleIdx="3" presStyleCnt="4" custLinFactNeighborY="0">
        <dgm:presLayoutVars>
          <dgm:bulletEnabled val="1"/>
        </dgm:presLayoutVars>
      </dgm:prSet>
      <dgm:spPr/>
    </dgm:pt>
  </dgm:ptLst>
  <dgm:cxnLst>
    <dgm:cxn modelId="{E0615A13-526A-4133-A5CA-BF96E2B1ADA8}" type="presOf" srcId="{B5563707-236C-4454-BA0E-11FCCC4B8BE8}" destId="{BCF23AB4-0EA6-4F1C-8BE7-A6C5BD18B811}" srcOrd="0" destOrd="1" presId="urn:microsoft.com/office/officeart/2005/8/layout/vList5"/>
    <dgm:cxn modelId="{CA353915-B62B-4E6F-85D7-BD2C3957876C}" type="presOf" srcId="{7BBA501D-F5D7-4AB4-8A7F-B0A9895D3E3B}" destId="{BCF23AB4-0EA6-4F1C-8BE7-A6C5BD18B811}" srcOrd="0" destOrd="2" presId="urn:microsoft.com/office/officeart/2005/8/layout/vList5"/>
    <dgm:cxn modelId="{77548918-078F-4EC5-B63B-740AF77B0FEB}" srcId="{8BC0D0DC-6891-44AA-9DAD-19BC3B688DB4}" destId="{A5C0E593-53B6-4147-AC85-E38455541EDB}" srcOrd="1" destOrd="0" parTransId="{B488369D-C63F-4321-A6D4-E8595053B1FD}" sibTransId="{55CB8785-C31A-4F8C-B33A-8A4343187F1A}"/>
    <dgm:cxn modelId="{BF2C5723-F683-466E-A2E9-02753311A73F}" type="presOf" srcId="{8FD0DD39-C148-489D-A300-6DD926560BD6}" destId="{31B6DABC-671E-47AE-9ED2-541DB1A492AF}" srcOrd="0" destOrd="0" presId="urn:microsoft.com/office/officeart/2005/8/layout/vList5"/>
    <dgm:cxn modelId="{4EF13529-16C1-430D-99B4-C94A6BF0442E}" type="presOf" srcId="{C09A48FA-5A36-4A97-9C3A-3066CC7E0600}" destId="{DB01CAAC-5EB9-4A9A-B22B-574DE2E3A75B}" srcOrd="0" destOrd="0" presId="urn:microsoft.com/office/officeart/2005/8/layout/vList5"/>
    <dgm:cxn modelId="{8A4EC433-679B-4993-BD66-C8B043B8F37B}" srcId="{40C11545-13D1-4E73-8F94-8780A51E5E66}" destId="{C39D32CB-B8D8-4699-9185-002D6FABC170}" srcOrd="2" destOrd="0" parTransId="{40BC212C-9E90-4653-8014-8DA9238E589D}" sibTransId="{FDF81C3D-459B-41FD-835E-E2F6E82C9B41}"/>
    <dgm:cxn modelId="{2CDF485F-D49B-49F7-BF21-7DD7B7FB0A47}" type="presOf" srcId="{C39D32CB-B8D8-4699-9185-002D6FABC170}" destId="{DB01CAAC-5EB9-4A9A-B22B-574DE2E3A75B}" srcOrd="0" destOrd="2" presId="urn:microsoft.com/office/officeart/2005/8/layout/vList5"/>
    <dgm:cxn modelId="{9418F742-E0F0-4609-8989-0D1338C8C42E}" type="presOf" srcId="{8BC0D0DC-6891-44AA-9DAD-19BC3B688DB4}" destId="{35A51C44-EFA2-4CDD-846F-C5FBF34EDBB5}" srcOrd="0" destOrd="0" presId="urn:microsoft.com/office/officeart/2005/8/layout/vList5"/>
    <dgm:cxn modelId="{5FE02F63-2EED-4D67-8C1B-0D0C28A5C33A}" type="presOf" srcId="{36C35862-FF09-43AE-AFAE-D60956FC4E10}" destId="{BCF23AB4-0EA6-4F1C-8BE7-A6C5BD18B811}" srcOrd="0" destOrd="0" presId="urn:microsoft.com/office/officeart/2005/8/layout/vList5"/>
    <dgm:cxn modelId="{455F6B66-558F-473C-B0CF-699F1D0C0DA4}" srcId="{1751DC97-3B8D-4272-A0E2-D1F4B3216B00}" destId="{B5563707-236C-4454-BA0E-11FCCC4B8BE8}" srcOrd="1" destOrd="0" parTransId="{D1D3C798-D5B4-443F-B12C-11F0BD5F33EE}" sibTransId="{9FE66BC6-EDA5-467F-8BB0-183E270649AD}"/>
    <dgm:cxn modelId="{7A239966-23E1-408B-AF58-8DE7C71750AC}" srcId="{40C11545-13D1-4E73-8F94-8780A51E5E66}" destId="{C09A48FA-5A36-4A97-9C3A-3066CC7E0600}" srcOrd="0" destOrd="0" parTransId="{D408195D-08C2-4CEB-8B40-5B9090FFD3A4}" sibTransId="{DE7D3078-3C43-4BAA-932C-49870DBB59CD}"/>
    <dgm:cxn modelId="{3A2D5571-CB8E-4EA4-A020-B38ECC569E4B}" srcId="{277D7C01-E8B5-4A0F-A15B-552469F0CBE8}" destId="{8BC0D0DC-6891-44AA-9DAD-19BC3B688DB4}" srcOrd="0" destOrd="0" parTransId="{108D5683-110E-47DC-8357-2084B4F552C1}" sibTransId="{A658AA01-B832-4B0F-B61C-AE9E6277019D}"/>
    <dgm:cxn modelId="{E30F7C54-5616-482B-8046-323FF690C1D4}" srcId="{8BC0D0DC-6891-44AA-9DAD-19BC3B688DB4}" destId="{8FD0DD39-C148-489D-A300-6DD926560BD6}" srcOrd="0" destOrd="0" parTransId="{0A216AAD-4E23-4809-80CD-A848EB4515F6}" sibTransId="{457FA005-4022-41D5-BEFB-8FB0CB90869E}"/>
    <dgm:cxn modelId="{A48C448B-D617-4C48-94AA-79C988A63C1A}" type="presOf" srcId="{2A363F39-998C-44E7-BA77-E7F7C165D70B}" destId="{16DBC2A3-BBC7-41C8-A675-3FCA45B4C1F9}" srcOrd="0" destOrd="0" presId="urn:microsoft.com/office/officeart/2005/8/layout/vList5"/>
    <dgm:cxn modelId="{93C4718D-F7E5-421D-BDD0-E5B11D750A7B}" srcId="{1751DC97-3B8D-4272-A0E2-D1F4B3216B00}" destId="{7BBA501D-F5D7-4AB4-8A7F-B0A9895D3E3B}" srcOrd="2" destOrd="0" parTransId="{7E281706-72E7-4498-92D0-304B5D62E231}" sibTransId="{6D40498E-6BED-43BC-A319-F9AFBB2AB560}"/>
    <dgm:cxn modelId="{E163F68D-4379-4972-8EA0-5E9270353CCA}" srcId="{1751DC97-3B8D-4272-A0E2-D1F4B3216B00}" destId="{36C35862-FF09-43AE-AFAE-D60956FC4E10}" srcOrd="0" destOrd="0" parTransId="{EB406A5E-0404-4E85-9788-020FE4241862}" sibTransId="{0D88A334-44D7-43A0-8F5C-E978473ACBBA}"/>
    <dgm:cxn modelId="{E13EA690-18B2-4CAC-8777-E2B81A2CE32B}" type="presOf" srcId="{A5C0E593-53B6-4147-AC85-E38455541EDB}" destId="{31B6DABC-671E-47AE-9ED2-541DB1A492AF}" srcOrd="0" destOrd="1" presId="urn:microsoft.com/office/officeart/2005/8/layout/vList5"/>
    <dgm:cxn modelId="{933645AB-511D-436C-B902-635EEFE07F71}" type="presOf" srcId="{632B44AE-7341-4238-BC57-411AFA06BBE8}" destId="{D275A312-CA7B-4FC1-8109-D54CEC76D5FD}" srcOrd="0" destOrd="0" presId="urn:microsoft.com/office/officeart/2005/8/layout/vList5"/>
    <dgm:cxn modelId="{A41700AD-3A3A-418F-98A6-B440716F255B}" srcId="{277D7C01-E8B5-4A0F-A15B-552469F0CBE8}" destId="{1751DC97-3B8D-4272-A0E2-D1F4B3216B00}" srcOrd="3" destOrd="0" parTransId="{04F07674-5C96-4D82-9DDD-D3A932EAD7B7}" sibTransId="{5261013F-0AE1-43AA-B363-EB238FBCC47A}"/>
    <dgm:cxn modelId="{874244C1-E93D-4FA8-ABC1-2196CD68362A}" srcId="{1751DC97-3B8D-4272-A0E2-D1F4B3216B00}" destId="{DFA4A7A7-364E-457B-A7EB-66B70A140245}" srcOrd="3" destOrd="0" parTransId="{3AEA1D63-4E2E-46A0-938A-6A2CA980DA6F}" sibTransId="{AE1DE85B-288F-416C-816C-96B1783FA5A0}"/>
    <dgm:cxn modelId="{8458BEC1-D98F-485E-9FF7-9E45B884ABF1}" type="presOf" srcId="{1751DC97-3B8D-4272-A0E2-D1F4B3216B00}" destId="{9B3BD5CF-C407-42C6-8964-8ABBB1BD4FEB}" srcOrd="0" destOrd="0" presId="urn:microsoft.com/office/officeart/2005/8/layout/vList5"/>
    <dgm:cxn modelId="{C3611EC4-8664-49D7-91E4-BC9E8C188E5B}" type="presOf" srcId="{DFA4A7A7-364E-457B-A7EB-66B70A140245}" destId="{BCF23AB4-0EA6-4F1C-8BE7-A6C5BD18B811}" srcOrd="0" destOrd="3" presId="urn:microsoft.com/office/officeart/2005/8/layout/vList5"/>
    <dgm:cxn modelId="{02E480D0-CD9A-4ECF-A26E-F800EF990693}" srcId="{277D7C01-E8B5-4A0F-A15B-552469F0CBE8}" destId="{40C11545-13D1-4E73-8F94-8780A51E5E66}" srcOrd="2" destOrd="0" parTransId="{6F16B073-8861-4A79-B695-E4C6E7D9E224}" sibTransId="{A70A98D3-6795-4ACB-A410-DEC526BDF437}"/>
    <dgm:cxn modelId="{4B5BEDDE-4DD0-4B35-AA4C-95A6A860214F}" type="presOf" srcId="{089D0C4A-FDDC-462F-9C1B-01422F46EF66}" destId="{DB01CAAC-5EB9-4A9A-B22B-574DE2E3A75B}" srcOrd="0" destOrd="1" presId="urn:microsoft.com/office/officeart/2005/8/layout/vList5"/>
    <dgm:cxn modelId="{BB559AE2-047A-4BBE-8A0D-2A5F807C518C}" type="presOf" srcId="{40C11545-13D1-4E73-8F94-8780A51E5E66}" destId="{B2552462-806E-403B-9639-7301BFA7A5EE}" srcOrd="0" destOrd="0" presId="urn:microsoft.com/office/officeart/2005/8/layout/vList5"/>
    <dgm:cxn modelId="{E3D793E7-8363-4168-983F-13C2AA09DE98}" srcId="{277D7C01-E8B5-4A0F-A15B-552469F0CBE8}" destId="{2A363F39-998C-44E7-BA77-E7F7C165D70B}" srcOrd="1" destOrd="0" parTransId="{446F4D2D-DD2B-46E7-AC91-E4827012F400}" sibTransId="{2BE245C8-A849-4325-96FE-2756508ACCD1}"/>
    <dgm:cxn modelId="{1CB86DE8-0A7C-47E9-AEF8-61E9FD6C7804}" type="presOf" srcId="{277D7C01-E8B5-4A0F-A15B-552469F0CBE8}" destId="{F179D124-2058-40AA-91FC-345767A1E2B5}" srcOrd="0" destOrd="0" presId="urn:microsoft.com/office/officeart/2005/8/layout/vList5"/>
    <dgm:cxn modelId="{68EBADEF-C265-44A6-A0FA-73B62FE9C6A3}" srcId="{2A363F39-998C-44E7-BA77-E7F7C165D70B}" destId="{632B44AE-7341-4238-BC57-411AFA06BBE8}" srcOrd="0" destOrd="0" parTransId="{AAB87852-BC0E-4381-B000-646CF4438365}" sibTransId="{79879458-5CA8-4594-B28D-DD49B5AC0FB1}"/>
    <dgm:cxn modelId="{D85139F6-0D14-412C-9F1A-153708679EF4}" srcId="{40C11545-13D1-4E73-8F94-8780A51E5E66}" destId="{089D0C4A-FDDC-462F-9C1B-01422F46EF66}" srcOrd="1" destOrd="0" parTransId="{634D2307-2E32-4C69-ACB6-C9BBBB3E60D8}" sibTransId="{9BED9F93-A16F-4C02-8B80-1E4E0F3D99D5}"/>
    <dgm:cxn modelId="{BEB5D3BF-EA19-4972-9F64-52982899F16D}" type="presParOf" srcId="{F179D124-2058-40AA-91FC-345767A1E2B5}" destId="{359F9492-8838-4FA0-8855-579AED00BE4A}" srcOrd="0" destOrd="0" presId="urn:microsoft.com/office/officeart/2005/8/layout/vList5"/>
    <dgm:cxn modelId="{A09D0336-9028-47D5-A2E6-89D20299934F}" type="presParOf" srcId="{359F9492-8838-4FA0-8855-579AED00BE4A}" destId="{35A51C44-EFA2-4CDD-846F-C5FBF34EDBB5}" srcOrd="0" destOrd="0" presId="urn:microsoft.com/office/officeart/2005/8/layout/vList5"/>
    <dgm:cxn modelId="{6C36F1EF-83DC-4094-8082-F273D901300D}" type="presParOf" srcId="{359F9492-8838-4FA0-8855-579AED00BE4A}" destId="{31B6DABC-671E-47AE-9ED2-541DB1A492AF}" srcOrd="1" destOrd="0" presId="urn:microsoft.com/office/officeart/2005/8/layout/vList5"/>
    <dgm:cxn modelId="{9A1FDC1C-8FCD-4B2A-B67A-A22913188811}" type="presParOf" srcId="{F179D124-2058-40AA-91FC-345767A1E2B5}" destId="{6839032C-B3E5-4C4B-9B78-4F96AC6418CE}" srcOrd="1" destOrd="0" presId="urn:microsoft.com/office/officeart/2005/8/layout/vList5"/>
    <dgm:cxn modelId="{6E9DC5AE-4866-4959-9E01-E53EDAF9D204}" type="presParOf" srcId="{F179D124-2058-40AA-91FC-345767A1E2B5}" destId="{EFA2E08D-B153-425E-862F-74F990F23B07}" srcOrd="2" destOrd="0" presId="urn:microsoft.com/office/officeart/2005/8/layout/vList5"/>
    <dgm:cxn modelId="{ED5C3C1A-3497-4524-B641-B2494CC27C27}" type="presParOf" srcId="{EFA2E08D-B153-425E-862F-74F990F23B07}" destId="{16DBC2A3-BBC7-41C8-A675-3FCA45B4C1F9}" srcOrd="0" destOrd="0" presId="urn:microsoft.com/office/officeart/2005/8/layout/vList5"/>
    <dgm:cxn modelId="{E216483C-98A1-4678-9EB3-6DD42A833B4F}" type="presParOf" srcId="{EFA2E08D-B153-425E-862F-74F990F23B07}" destId="{D275A312-CA7B-4FC1-8109-D54CEC76D5FD}" srcOrd="1" destOrd="0" presId="urn:microsoft.com/office/officeart/2005/8/layout/vList5"/>
    <dgm:cxn modelId="{4D87133B-1B10-4EB2-8D2F-3DF88DA1C285}" type="presParOf" srcId="{F179D124-2058-40AA-91FC-345767A1E2B5}" destId="{50C1FDC5-2570-45A2-9981-5D02AA7D998D}" srcOrd="3" destOrd="0" presId="urn:microsoft.com/office/officeart/2005/8/layout/vList5"/>
    <dgm:cxn modelId="{44C051CC-61A9-4B7B-97E3-78FC8495F8E2}" type="presParOf" srcId="{F179D124-2058-40AA-91FC-345767A1E2B5}" destId="{1B4155BC-501F-4C16-802C-D481BFEF5484}" srcOrd="4" destOrd="0" presId="urn:microsoft.com/office/officeart/2005/8/layout/vList5"/>
    <dgm:cxn modelId="{5E8653FC-E985-44F0-B1CB-C8613FA68808}" type="presParOf" srcId="{1B4155BC-501F-4C16-802C-D481BFEF5484}" destId="{B2552462-806E-403B-9639-7301BFA7A5EE}" srcOrd="0" destOrd="0" presId="urn:microsoft.com/office/officeart/2005/8/layout/vList5"/>
    <dgm:cxn modelId="{D57240C2-F576-4969-94F3-7DDE98D49121}" type="presParOf" srcId="{1B4155BC-501F-4C16-802C-D481BFEF5484}" destId="{DB01CAAC-5EB9-4A9A-B22B-574DE2E3A75B}" srcOrd="1" destOrd="0" presId="urn:microsoft.com/office/officeart/2005/8/layout/vList5"/>
    <dgm:cxn modelId="{E2FFD78E-A6B8-4F3D-B4E4-CFCB9EF21BF2}" type="presParOf" srcId="{F179D124-2058-40AA-91FC-345767A1E2B5}" destId="{0B68902E-FA20-45D7-A470-9A1B5AB00C7E}" srcOrd="5" destOrd="0" presId="urn:microsoft.com/office/officeart/2005/8/layout/vList5"/>
    <dgm:cxn modelId="{746C0722-A519-40F2-A5D0-C6716BFCCC6D}" type="presParOf" srcId="{F179D124-2058-40AA-91FC-345767A1E2B5}" destId="{0CD62040-46F1-4FEB-8E7E-8F7C7DA05AD4}" srcOrd="6" destOrd="0" presId="urn:microsoft.com/office/officeart/2005/8/layout/vList5"/>
    <dgm:cxn modelId="{A347C84A-4670-4DFE-8286-33B44610CC8B}" type="presParOf" srcId="{0CD62040-46F1-4FEB-8E7E-8F7C7DA05AD4}" destId="{9B3BD5CF-C407-42C6-8964-8ABBB1BD4FEB}" srcOrd="0" destOrd="0" presId="urn:microsoft.com/office/officeart/2005/8/layout/vList5"/>
    <dgm:cxn modelId="{7EBD57CA-9F4E-48F8-9B7F-43D6C56B0D0A}" type="presParOf" srcId="{0CD62040-46F1-4FEB-8E7E-8F7C7DA05AD4}" destId="{BCF23AB4-0EA6-4F1C-8BE7-A6C5BD18B81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7D7C01-E8B5-4A0F-A15B-552469F0CBE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C0D0DC-6891-44AA-9DAD-19BC3B688DB4}">
      <dgm:prSet/>
      <dgm:spPr/>
      <dgm:t>
        <a:bodyPr/>
        <a:lstStyle/>
        <a:p>
          <a:r>
            <a:rPr lang="it-IT" err="1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Documentation</a:t>
          </a:r>
          <a:endParaRPr lang="en-US">
            <a:solidFill>
              <a:schemeClr val="bg1"/>
            </a:solidFill>
          </a:endParaRPr>
        </a:p>
      </dgm:t>
    </dgm:pt>
    <dgm:pt modelId="{108D5683-110E-47DC-8357-2084B4F552C1}" type="parTrans" cxnId="{3A2D5571-CB8E-4EA4-A020-B38ECC569E4B}">
      <dgm:prSet/>
      <dgm:spPr/>
      <dgm:t>
        <a:bodyPr/>
        <a:lstStyle/>
        <a:p>
          <a:endParaRPr lang="en-US"/>
        </a:p>
      </dgm:t>
    </dgm:pt>
    <dgm:pt modelId="{A658AA01-B832-4B0F-B61C-AE9E6277019D}" type="sibTrans" cxnId="{3A2D5571-CB8E-4EA4-A020-B38ECC569E4B}">
      <dgm:prSet/>
      <dgm:spPr/>
      <dgm:t>
        <a:bodyPr/>
        <a:lstStyle/>
        <a:p>
          <a:endParaRPr lang="en-US"/>
        </a:p>
      </dgm:t>
    </dgm:pt>
    <dgm:pt modelId="{8FD0DD39-C148-489D-A300-6DD926560BD6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it-IT">
              <a:solidFill>
                <a:srgbClr val="000000"/>
              </a:solidFill>
            </a:rPr>
            <a:t>Concise and </a:t>
          </a:r>
          <a:r>
            <a:rPr lang="it-IT" err="1">
              <a:solidFill>
                <a:srgbClr val="000000"/>
              </a:solidFill>
            </a:rPr>
            <a:t>functional</a:t>
          </a:r>
          <a:endParaRPr lang="it-IT">
            <a:solidFill>
              <a:srgbClr val="000000"/>
            </a:solidFill>
          </a:endParaRPr>
        </a:p>
      </dgm:t>
    </dgm:pt>
    <dgm:pt modelId="{0A216AAD-4E23-4809-80CD-A848EB4515F6}" type="parTrans" cxnId="{E30F7C54-5616-482B-8046-323FF690C1D4}">
      <dgm:prSet/>
      <dgm:spPr/>
      <dgm:t>
        <a:bodyPr/>
        <a:lstStyle/>
        <a:p>
          <a:endParaRPr lang="en-US"/>
        </a:p>
      </dgm:t>
    </dgm:pt>
    <dgm:pt modelId="{457FA005-4022-41D5-BEFB-8FB0CB90869E}" type="sibTrans" cxnId="{E30F7C54-5616-482B-8046-323FF690C1D4}">
      <dgm:prSet/>
      <dgm:spPr/>
      <dgm:t>
        <a:bodyPr/>
        <a:lstStyle/>
        <a:p>
          <a:endParaRPr lang="en-US"/>
        </a:p>
      </dgm:t>
    </dgm:pt>
    <dgm:pt modelId="{2A363F39-998C-44E7-BA77-E7F7C165D70B}">
      <dgm:prSet/>
      <dgm:spPr/>
      <dgm:t>
        <a:bodyPr/>
        <a:lstStyle/>
        <a:p>
          <a:r>
            <a:rPr lang="it-IT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Installation</a:t>
          </a:r>
          <a:endParaRPr lang="en-US">
            <a:solidFill>
              <a:schemeClr val="bg1"/>
            </a:solidFill>
          </a:endParaRPr>
        </a:p>
      </dgm:t>
    </dgm:pt>
    <dgm:pt modelId="{446F4D2D-DD2B-46E7-AC91-E4827012F400}" type="parTrans" cxnId="{E3D793E7-8363-4168-983F-13C2AA09DE98}">
      <dgm:prSet/>
      <dgm:spPr/>
      <dgm:t>
        <a:bodyPr/>
        <a:lstStyle/>
        <a:p>
          <a:endParaRPr lang="en-US"/>
        </a:p>
      </dgm:t>
    </dgm:pt>
    <dgm:pt modelId="{2BE245C8-A849-4325-96FE-2756508ACCD1}" type="sibTrans" cxnId="{E3D793E7-8363-4168-983F-13C2AA09DE98}">
      <dgm:prSet/>
      <dgm:spPr/>
      <dgm:t>
        <a:bodyPr/>
        <a:lstStyle/>
        <a:p>
          <a:endParaRPr lang="en-US"/>
        </a:p>
      </dgm:t>
    </dgm:pt>
    <dgm:pt modelId="{632B44AE-7341-4238-BC57-411AFA06BBE8}">
      <dgm:prSet/>
      <dgm:spPr/>
      <dgm:t>
        <a:bodyPr/>
        <a:lstStyle/>
        <a:p>
          <a:r>
            <a:rPr lang="it-IT"/>
            <a:t>Simple </a:t>
          </a:r>
          <a:r>
            <a:rPr lang="it-IT" err="1"/>
            <a:t>execution</a:t>
          </a:r>
          <a:r>
            <a:rPr lang="it-IT"/>
            <a:t> of </a:t>
          </a:r>
          <a:r>
            <a:rPr lang="it-IT" err="1"/>
            <a:t>commands</a:t>
          </a:r>
          <a:r>
            <a:rPr lang="it-IT"/>
            <a:t> in the </a:t>
          </a:r>
          <a:r>
            <a:rPr lang="it-IT" err="1"/>
            <a:t>documentation</a:t>
          </a:r>
          <a:endParaRPr lang="en-US"/>
        </a:p>
      </dgm:t>
    </dgm:pt>
    <dgm:pt modelId="{AAB87852-BC0E-4381-B000-646CF4438365}" type="parTrans" cxnId="{68EBADEF-C265-44A6-A0FA-73B62FE9C6A3}">
      <dgm:prSet/>
      <dgm:spPr/>
      <dgm:t>
        <a:bodyPr/>
        <a:lstStyle/>
        <a:p>
          <a:endParaRPr lang="en-US"/>
        </a:p>
      </dgm:t>
    </dgm:pt>
    <dgm:pt modelId="{79879458-5CA8-4594-B28D-DD49B5AC0FB1}" type="sibTrans" cxnId="{68EBADEF-C265-44A6-A0FA-73B62FE9C6A3}">
      <dgm:prSet/>
      <dgm:spPr/>
      <dgm:t>
        <a:bodyPr/>
        <a:lstStyle/>
        <a:p>
          <a:endParaRPr lang="en-US"/>
        </a:p>
      </dgm:t>
    </dgm:pt>
    <dgm:pt modelId="{40C11545-13D1-4E73-8F94-8780A51E5E66}">
      <dgm:prSet/>
      <dgm:spPr/>
      <dgm:t>
        <a:bodyPr/>
        <a:lstStyle/>
        <a:p>
          <a:r>
            <a:rPr lang="it-IT" err="1"/>
            <a:t>Usability</a:t>
          </a:r>
          <a:endParaRPr lang="en-US" err="1"/>
        </a:p>
      </dgm:t>
    </dgm:pt>
    <dgm:pt modelId="{6F16B073-8861-4A79-B695-E4C6E7D9E224}" type="parTrans" cxnId="{02E480D0-CD9A-4ECF-A26E-F800EF990693}">
      <dgm:prSet/>
      <dgm:spPr/>
      <dgm:t>
        <a:bodyPr/>
        <a:lstStyle/>
        <a:p>
          <a:endParaRPr lang="en-US"/>
        </a:p>
      </dgm:t>
    </dgm:pt>
    <dgm:pt modelId="{A70A98D3-6795-4ACB-A410-DEC526BDF437}" type="sibTrans" cxnId="{02E480D0-CD9A-4ECF-A26E-F800EF990693}">
      <dgm:prSet/>
      <dgm:spPr/>
      <dgm:t>
        <a:bodyPr/>
        <a:lstStyle/>
        <a:p>
          <a:endParaRPr lang="en-US"/>
        </a:p>
      </dgm:t>
    </dgm:pt>
    <dgm:pt modelId="{1751DC97-3B8D-4272-A0E2-D1F4B3216B00}">
      <dgm:prSet/>
      <dgm:spPr/>
      <dgm:t>
        <a:bodyPr/>
        <a:lstStyle/>
        <a:p>
          <a:r>
            <a:rPr lang="it-IT"/>
            <a:t>Quality of </a:t>
          </a:r>
          <a:r>
            <a:rPr lang="it-IT" err="1"/>
            <a:t>results</a:t>
          </a:r>
          <a:endParaRPr lang="en-US"/>
        </a:p>
      </dgm:t>
    </dgm:pt>
    <dgm:pt modelId="{04F07674-5C96-4D82-9DDD-D3A932EAD7B7}" type="parTrans" cxnId="{A41700AD-3A3A-418F-98A6-B440716F255B}">
      <dgm:prSet/>
      <dgm:spPr/>
      <dgm:t>
        <a:bodyPr/>
        <a:lstStyle/>
        <a:p>
          <a:endParaRPr lang="en-US"/>
        </a:p>
      </dgm:t>
    </dgm:pt>
    <dgm:pt modelId="{5261013F-0AE1-43AA-B363-EB238FBCC47A}" type="sibTrans" cxnId="{A41700AD-3A3A-418F-98A6-B440716F255B}">
      <dgm:prSet/>
      <dgm:spPr/>
      <dgm:t>
        <a:bodyPr/>
        <a:lstStyle/>
        <a:p>
          <a:endParaRPr lang="en-US"/>
        </a:p>
      </dgm:t>
    </dgm:pt>
    <dgm:pt modelId="{36C35862-FF09-43AE-AFAE-D60956FC4E10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it-IT"/>
            <a:t>Easy comparison between models</a:t>
          </a:r>
        </a:p>
      </dgm:t>
    </dgm:pt>
    <dgm:pt modelId="{EB406A5E-0404-4E85-9788-020FE4241862}" type="parTrans" cxnId="{E163F68D-4379-4972-8EA0-5E9270353CCA}">
      <dgm:prSet/>
      <dgm:spPr/>
      <dgm:t>
        <a:bodyPr/>
        <a:lstStyle/>
        <a:p>
          <a:endParaRPr lang="en-US"/>
        </a:p>
      </dgm:t>
    </dgm:pt>
    <dgm:pt modelId="{0D88A334-44D7-43A0-8F5C-E978473ACBBA}" type="sibTrans" cxnId="{E163F68D-4379-4972-8EA0-5E9270353CCA}">
      <dgm:prSet/>
      <dgm:spPr/>
      <dgm:t>
        <a:bodyPr/>
        <a:lstStyle/>
        <a:p>
          <a:endParaRPr lang="en-US"/>
        </a:p>
      </dgm:t>
    </dgm:pt>
    <dgm:pt modelId="{B5563707-236C-4454-BA0E-11FCCC4B8BE8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it-IT"/>
            <a:t>Plots and </a:t>
          </a:r>
          <a:r>
            <a:rPr lang="it-IT" err="1"/>
            <a:t>tables</a:t>
          </a:r>
          <a:endParaRPr lang="en-US"/>
        </a:p>
      </dgm:t>
    </dgm:pt>
    <dgm:pt modelId="{D1D3C798-D5B4-443F-B12C-11F0BD5F33EE}" type="parTrans" cxnId="{455F6B66-558F-473C-B0CF-699F1D0C0DA4}">
      <dgm:prSet/>
      <dgm:spPr/>
      <dgm:t>
        <a:bodyPr/>
        <a:lstStyle/>
        <a:p>
          <a:endParaRPr lang="en-US"/>
        </a:p>
      </dgm:t>
    </dgm:pt>
    <dgm:pt modelId="{9FE66BC6-EDA5-467F-8BB0-183E270649AD}" type="sibTrans" cxnId="{455F6B66-558F-473C-B0CF-699F1D0C0DA4}">
      <dgm:prSet/>
      <dgm:spPr/>
      <dgm:t>
        <a:bodyPr/>
        <a:lstStyle/>
        <a:p>
          <a:endParaRPr lang="en-US"/>
        </a:p>
      </dgm:t>
    </dgm:pt>
    <dgm:pt modelId="{B7DCEE77-F4E4-44B0-B6A9-55DFCD47E80B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it-IT" err="1"/>
            <a:t>Only</a:t>
          </a:r>
          <a:r>
            <a:rPr lang="it-IT"/>
            <a:t> one </a:t>
          </a:r>
          <a:r>
            <a:rPr lang="it-IT" err="1"/>
            <a:t>instruction</a:t>
          </a:r>
          <a:endParaRPr lang="it-IT"/>
        </a:p>
      </dgm:t>
    </dgm:pt>
    <dgm:pt modelId="{244746B9-3832-4B38-9FED-A2B52F29D5BE}" type="parTrans" cxnId="{E707C0D8-666A-4662-AB61-CC886676D6B4}">
      <dgm:prSet/>
      <dgm:spPr/>
    </dgm:pt>
    <dgm:pt modelId="{EED40055-F0A1-45EB-8495-9504A1689801}" type="sibTrans" cxnId="{E707C0D8-666A-4662-AB61-CC886676D6B4}">
      <dgm:prSet/>
      <dgm:spPr/>
    </dgm:pt>
    <dgm:pt modelId="{649C3C28-F9A1-4E4E-B276-1C1BE36DC212}">
      <dgm:prSet phldr="0"/>
      <dgm:spPr/>
      <dgm:t>
        <a:bodyPr/>
        <a:lstStyle/>
        <a:p>
          <a:r>
            <a:rPr lang="it-IT" dirty="0" err="1"/>
            <a:t>Need</a:t>
          </a:r>
          <a:r>
            <a:rPr lang="it-IT" dirty="0"/>
            <a:t> more </a:t>
          </a:r>
          <a:r>
            <a:rPr lang="it-IT" dirty="0" err="1"/>
            <a:t>manual</a:t>
          </a:r>
          <a:r>
            <a:rPr lang="it-IT" dirty="0"/>
            <a:t> </a:t>
          </a:r>
          <a:r>
            <a:rPr lang="it-IT" dirty="0" err="1"/>
            <a:t>configuration</a:t>
          </a:r>
          <a:r>
            <a:rPr lang="it-IT" dirty="0"/>
            <a:t>: </a:t>
          </a:r>
          <a:r>
            <a:rPr lang="it-IT" dirty="0" err="1"/>
            <a:t>lots</a:t>
          </a:r>
          <a:r>
            <a:rPr lang="it-IT" dirty="0"/>
            <a:t> of </a:t>
          </a:r>
          <a:r>
            <a:rPr lang="it-IT" dirty="0" err="1"/>
            <a:t>parametes</a:t>
          </a:r>
          <a:r>
            <a:rPr lang="it-IT" dirty="0"/>
            <a:t> to </a:t>
          </a:r>
          <a:r>
            <a:rPr lang="it-IT" dirty="0" err="1"/>
            <a:t>specify</a:t>
          </a:r>
          <a:endParaRPr lang="en-US" dirty="0"/>
        </a:p>
      </dgm:t>
    </dgm:pt>
    <dgm:pt modelId="{24CD0F22-5988-41A7-AE18-81C8FD4F1C51}" type="parTrans" cxnId="{2F0B6F03-FA0B-406A-91B4-1BA58B8961F3}">
      <dgm:prSet/>
      <dgm:spPr/>
    </dgm:pt>
    <dgm:pt modelId="{10E4ED32-852F-4ADC-B9AE-D5E008B915D0}" type="sibTrans" cxnId="{2F0B6F03-FA0B-406A-91B4-1BA58B8961F3}">
      <dgm:prSet/>
      <dgm:spPr/>
    </dgm:pt>
    <dgm:pt modelId="{B4694B78-56EA-4EA7-BDED-FD19FDD6670A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it-IT">
              <a:solidFill>
                <a:srgbClr val="000000"/>
              </a:solidFill>
            </a:rPr>
            <a:t>No tutorials</a:t>
          </a:r>
        </a:p>
      </dgm:t>
    </dgm:pt>
    <dgm:pt modelId="{FE7E6EAE-11F9-4C9E-81EF-0831D97BD89F}" type="parTrans" cxnId="{4DAAB42A-5ACE-4FA0-883F-3CB8516E74D4}">
      <dgm:prSet/>
      <dgm:spPr/>
    </dgm:pt>
    <dgm:pt modelId="{DD919F5B-0297-41E6-B60A-9D03F00E5461}" type="sibTrans" cxnId="{4DAAB42A-5ACE-4FA0-883F-3CB8516E74D4}">
      <dgm:prSet/>
      <dgm:spPr/>
    </dgm:pt>
    <dgm:pt modelId="{FA232FAA-DEB4-458C-9C28-CC32F89CF60A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it-IT" err="1">
              <a:solidFill>
                <a:srgbClr val="000000"/>
              </a:solidFill>
            </a:rPr>
            <a:t>Very</a:t>
          </a:r>
          <a:r>
            <a:rPr lang="it-IT">
              <a:solidFill>
                <a:srgbClr val="000000"/>
              </a:solidFill>
            </a:rPr>
            <a:t> </a:t>
          </a:r>
          <a:r>
            <a:rPr lang="it-IT" err="1">
              <a:solidFill>
                <a:srgbClr val="000000"/>
              </a:solidFill>
            </a:rPr>
            <a:t>detailed</a:t>
          </a:r>
          <a:r>
            <a:rPr lang="it-IT">
              <a:solidFill>
                <a:srgbClr val="000000"/>
              </a:solidFill>
            </a:rPr>
            <a:t> </a:t>
          </a:r>
          <a:r>
            <a:rPr lang="it-IT" err="1">
              <a:solidFill>
                <a:srgbClr val="000000"/>
              </a:solidFill>
            </a:rPr>
            <a:t>parameters</a:t>
          </a:r>
          <a:r>
            <a:rPr lang="it-IT">
              <a:solidFill>
                <a:srgbClr val="000000"/>
              </a:solidFill>
            </a:rPr>
            <a:t> </a:t>
          </a:r>
          <a:r>
            <a:rPr lang="it-IT" err="1">
              <a:solidFill>
                <a:srgbClr val="000000"/>
              </a:solidFill>
            </a:rPr>
            <a:t>description</a:t>
          </a:r>
          <a:r>
            <a:rPr lang="it-IT">
              <a:solidFill>
                <a:srgbClr val="000000"/>
              </a:solidFill>
            </a:rPr>
            <a:t> for the </a:t>
          </a:r>
          <a:r>
            <a:rPr lang="it-IT" err="1">
              <a:solidFill>
                <a:srgbClr val="000000"/>
              </a:solidFill>
            </a:rPr>
            <a:t>only</a:t>
          </a:r>
          <a:r>
            <a:rPr lang="it-IT">
              <a:solidFill>
                <a:srgbClr val="000000"/>
              </a:solidFill>
            </a:rPr>
            <a:t> </a:t>
          </a:r>
          <a:r>
            <a:rPr lang="it-IT" err="1">
              <a:solidFill>
                <a:srgbClr val="000000"/>
              </a:solidFill>
            </a:rPr>
            <a:t>instruction</a:t>
          </a:r>
          <a:endParaRPr lang="it-IT">
            <a:solidFill>
              <a:srgbClr val="000000"/>
            </a:solidFill>
          </a:endParaRPr>
        </a:p>
      </dgm:t>
    </dgm:pt>
    <dgm:pt modelId="{7C83F764-D6C0-4428-A006-332F5D619EFA}" type="parTrans" cxnId="{BF19D1C7-AF9E-4EE0-B950-B1F32BE8C0A3}">
      <dgm:prSet/>
      <dgm:spPr/>
    </dgm:pt>
    <dgm:pt modelId="{FBC72B2D-2ED1-41A3-AEDD-4481E2B07CA7}" type="sibTrans" cxnId="{BF19D1C7-AF9E-4EE0-B950-B1F32BE8C0A3}">
      <dgm:prSet/>
      <dgm:spPr/>
    </dgm:pt>
    <dgm:pt modelId="{E095DCBF-4293-417D-A2AB-D70D358D429B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/>
            <a:t>No excellent results, some platforms did better</a:t>
          </a:r>
        </a:p>
      </dgm:t>
    </dgm:pt>
    <dgm:pt modelId="{3516D1BB-594B-4163-AD14-846F1F7F0686}" type="parTrans" cxnId="{A4480576-7DEC-4447-A183-40A99E0B82DF}">
      <dgm:prSet/>
      <dgm:spPr/>
    </dgm:pt>
    <dgm:pt modelId="{7F1FEC15-2271-4F58-8772-F753A7333F0A}" type="sibTrans" cxnId="{A4480576-7DEC-4447-A183-40A99E0B82DF}">
      <dgm:prSet/>
      <dgm:spPr/>
    </dgm:pt>
    <dgm:pt modelId="{CC73AC2C-2EC2-4D6B-8FC0-3F2A440EAA3A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/>
            <a:t>Fast (some minutes)</a:t>
          </a:r>
        </a:p>
      </dgm:t>
    </dgm:pt>
    <dgm:pt modelId="{86458806-857B-450D-8DEC-16A38A7B3FDF}" type="parTrans" cxnId="{8A6E8298-2B5B-4BA5-B86D-438EC69A0FDA}">
      <dgm:prSet/>
      <dgm:spPr/>
    </dgm:pt>
    <dgm:pt modelId="{25CA186A-EBBC-4A67-B7B1-41A4D707E9DC}" type="sibTrans" cxnId="{8A6E8298-2B5B-4BA5-B86D-438EC69A0FDA}">
      <dgm:prSet/>
      <dgm:spPr/>
    </dgm:pt>
    <dgm:pt modelId="{F179D124-2058-40AA-91FC-345767A1E2B5}" type="pres">
      <dgm:prSet presAssocID="{277D7C01-E8B5-4A0F-A15B-552469F0CBE8}" presName="Name0" presStyleCnt="0">
        <dgm:presLayoutVars>
          <dgm:dir/>
          <dgm:animLvl val="lvl"/>
          <dgm:resizeHandles val="exact"/>
        </dgm:presLayoutVars>
      </dgm:prSet>
      <dgm:spPr/>
    </dgm:pt>
    <dgm:pt modelId="{359F9492-8838-4FA0-8855-579AED00BE4A}" type="pres">
      <dgm:prSet presAssocID="{8BC0D0DC-6891-44AA-9DAD-19BC3B688DB4}" presName="linNode" presStyleCnt="0"/>
      <dgm:spPr/>
    </dgm:pt>
    <dgm:pt modelId="{35A51C44-EFA2-4CDD-846F-C5FBF34EDBB5}" type="pres">
      <dgm:prSet presAssocID="{8BC0D0DC-6891-44AA-9DAD-19BC3B688DB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1B6DABC-671E-47AE-9ED2-541DB1A492AF}" type="pres">
      <dgm:prSet presAssocID="{8BC0D0DC-6891-44AA-9DAD-19BC3B688DB4}" presName="descendantText" presStyleLbl="alignAccFollowNode1" presStyleIdx="0" presStyleCnt="4">
        <dgm:presLayoutVars>
          <dgm:bulletEnabled val="1"/>
        </dgm:presLayoutVars>
      </dgm:prSet>
      <dgm:spPr/>
    </dgm:pt>
    <dgm:pt modelId="{6839032C-B3E5-4C4B-9B78-4F96AC6418CE}" type="pres">
      <dgm:prSet presAssocID="{A658AA01-B832-4B0F-B61C-AE9E6277019D}" presName="sp" presStyleCnt="0"/>
      <dgm:spPr/>
    </dgm:pt>
    <dgm:pt modelId="{EFA2E08D-B153-425E-862F-74F990F23B07}" type="pres">
      <dgm:prSet presAssocID="{2A363F39-998C-44E7-BA77-E7F7C165D70B}" presName="linNode" presStyleCnt="0"/>
      <dgm:spPr/>
    </dgm:pt>
    <dgm:pt modelId="{16DBC2A3-BBC7-41C8-A675-3FCA45B4C1F9}" type="pres">
      <dgm:prSet presAssocID="{2A363F39-998C-44E7-BA77-E7F7C165D70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275A312-CA7B-4FC1-8109-D54CEC76D5FD}" type="pres">
      <dgm:prSet presAssocID="{2A363F39-998C-44E7-BA77-E7F7C165D70B}" presName="descendantText" presStyleLbl="alignAccFollowNode1" presStyleIdx="1" presStyleCnt="4">
        <dgm:presLayoutVars>
          <dgm:bulletEnabled val="1"/>
        </dgm:presLayoutVars>
      </dgm:prSet>
      <dgm:spPr/>
    </dgm:pt>
    <dgm:pt modelId="{50C1FDC5-2570-45A2-9981-5D02AA7D998D}" type="pres">
      <dgm:prSet presAssocID="{2BE245C8-A849-4325-96FE-2756508ACCD1}" presName="sp" presStyleCnt="0"/>
      <dgm:spPr/>
    </dgm:pt>
    <dgm:pt modelId="{1B4155BC-501F-4C16-802C-D481BFEF5484}" type="pres">
      <dgm:prSet presAssocID="{40C11545-13D1-4E73-8F94-8780A51E5E66}" presName="linNode" presStyleCnt="0"/>
      <dgm:spPr/>
    </dgm:pt>
    <dgm:pt modelId="{B2552462-806E-403B-9639-7301BFA7A5EE}" type="pres">
      <dgm:prSet presAssocID="{40C11545-13D1-4E73-8F94-8780A51E5E6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B01CAAC-5EB9-4A9A-B22B-574DE2E3A75B}" type="pres">
      <dgm:prSet presAssocID="{40C11545-13D1-4E73-8F94-8780A51E5E66}" presName="descendantText" presStyleLbl="alignAccFollowNode1" presStyleIdx="2" presStyleCnt="4">
        <dgm:presLayoutVars>
          <dgm:bulletEnabled val="1"/>
        </dgm:presLayoutVars>
      </dgm:prSet>
      <dgm:spPr/>
    </dgm:pt>
    <dgm:pt modelId="{0B68902E-FA20-45D7-A470-9A1B5AB00C7E}" type="pres">
      <dgm:prSet presAssocID="{A70A98D3-6795-4ACB-A410-DEC526BDF437}" presName="sp" presStyleCnt="0"/>
      <dgm:spPr/>
    </dgm:pt>
    <dgm:pt modelId="{0CD62040-46F1-4FEB-8E7E-8F7C7DA05AD4}" type="pres">
      <dgm:prSet presAssocID="{1751DC97-3B8D-4272-A0E2-D1F4B3216B00}" presName="linNode" presStyleCnt="0"/>
      <dgm:spPr/>
    </dgm:pt>
    <dgm:pt modelId="{9B3BD5CF-C407-42C6-8964-8ABBB1BD4FEB}" type="pres">
      <dgm:prSet presAssocID="{1751DC97-3B8D-4272-A0E2-D1F4B3216B00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CF23AB4-0EA6-4F1C-8BE7-A6C5BD18B811}" type="pres">
      <dgm:prSet presAssocID="{1751DC97-3B8D-4272-A0E2-D1F4B3216B00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DFE06A02-7335-43F6-B0DF-35CCBC2F81E7}" type="presOf" srcId="{632B44AE-7341-4238-BC57-411AFA06BBE8}" destId="{D275A312-CA7B-4FC1-8109-D54CEC76D5FD}" srcOrd="0" destOrd="0" presId="urn:microsoft.com/office/officeart/2005/8/layout/vList5"/>
    <dgm:cxn modelId="{2F0B6F03-FA0B-406A-91B4-1BA58B8961F3}" srcId="{40C11545-13D1-4E73-8F94-8780A51E5E66}" destId="{649C3C28-F9A1-4E4E-B276-1C1BE36DC212}" srcOrd="1" destOrd="0" parTransId="{24CD0F22-5988-41A7-AE18-81C8FD4F1C51}" sibTransId="{10E4ED32-852F-4ADC-B9AE-D5E008B915D0}"/>
    <dgm:cxn modelId="{9366D21B-2095-4100-ACEF-8344833775B6}" type="presOf" srcId="{1751DC97-3B8D-4272-A0E2-D1F4B3216B00}" destId="{9B3BD5CF-C407-42C6-8964-8ABBB1BD4FEB}" srcOrd="0" destOrd="0" presId="urn:microsoft.com/office/officeart/2005/8/layout/vList5"/>
    <dgm:cxn modelId="{489B6A25-762E-43D4-B25F-7197DCBC4336}" type="presOf" srcId="{E095DCBF-4293-417D-A2AB-D70D358D429B}" destId="{BCF23AB4-0EA6-4F1C-8BE7-A6C5BD18B811}" srcOrd="0" destOrd="3" presId="urn:microsoft.com/office/officeart/2005/8/layout/vList5"/>
    <dgm:cxn modelId="{4DAAB42A-5ACE-4FA0-883F-3CB8516E74D4}" srcId="{8BC0D0DC-6891-44AA-9DAD-19BC3B688DB4}" destId="{B4694B78-56EA-4EA7-BDED-FD19FDD6670A}" srcOrd="1" destOrd="0" parTransId="{FE7E6EAE-11F9-4C9E-81EF-0831D97BD89F}" sibTransId="{DD919F5B-0297-41E6-B60A-9D03F00E5461}"/>
    <dgm:cxn modelId="{2D81D15C-34C2-497D-86EB-C590553473DE}" type="presOf" srcId="{2A363F39-998C-44E7-BA77-E7F7C165D70B}" destId="{16DBC2A3-BBC7-41C8-A675-3FCA45B4C1F9}" srcOrd="0" destOrd="0" presId="urn:microsoft.com/office/officeart/2005/8/layout/vList5"/>
    <dgm:cxn modelId="{455F6B66-558F-473C-B0CF-699F1D0C0DA4}" srcId="{1751DC97-3B8D-4272-A0E2-D1F4B3216B00}" destId="{B5563707-236C-4454-BA0E-11FCCC4B8BE8}" srcOrd="1" destOrd="0" parTransId="{D1D3C798-D5B4-443F-B12C-11F0BD5F33EE}" sibTransId="{9FE66BC6-EDA5-467F-8BB0-183E270649AD}"/>
    <dgm:cxn modelId="{7084F767-6728-4D97-B732-1A3E1C2A7003}" type="presOf" srcId="{649C3C28-F9A1-4E4E-B276-1C1BE36DC212}" destId="{DB01CAAC-5EB9-4A9A-B22B-574DE2E3A75B}" srcOrd="0" destOrd="1" presId="urn:microsoft.com/office/officeart/2005/8/layout/vList5"/>
    <dgm:cxn modelId="{BFD90349-C781-47EA-9D34-C7D0D2F61412}" type="presOf" srcId="{B7DCEE77-F4E4-44B0-B6A9-55DFCD47E80B}" destId="{DB01CAAC-5EB9-4A9A-B22B-574DE2E3A75B}" srcOrd="0" destOrd="0" presId="urn:microsoft.com/office/officeart/2005/8/layout/vList5"/>
    <dgm:cxn modelId="{B730EB49-FF67-400C-99C2-49EE6DEF90F1}" type="presOf" srcId="{8BC0D0DC-6891-44AA-9DAD-19BC3B688DB4}" destId="{35A51C44-EFA2-4CDD-846F-C5FBF34EDBB5}" srcOrd="0" destOrd="0" presId="urn:microsoft.com/office/officeart/2005/8/layout/vList5"/>
    <dgm:cxn modelId="{3A2D5571-CB8E-4EA4-A020-B38ECC569E4B}" srcId="{277D7C01-E8B5-4A0F-A15B-552469F0CBE8}" destId="{8BC0D0DC-6891-44AA-9DAD-19BC3B688DB4}" srcOrd="0" destOrd="0" parTransId="{108D5683-110E-47DC-8357-2084B4F552C1}" sibTransId="{A658AA01-B832-4B0F-B61C-AE9E6277019D}"/>
    <dgm:cxn modelId="{E30F7C54-5616-482B-8046-323FF690C1D4}" srcId="{8BC0D0DC-6891-44AA-9DAD-19BC3B688DB4}" destId="{8FD0DD39-C148-489D-A300-6DD926560BD6}" srcOrd="0" destOrd="0" parTransId="{0A216AAD-4E23-4809-80CD-A848EB4515F6}" sibTransId="{457FA005-4022-41D5-BEFB-8FB0CB90869E}"/>
    <dgm:cxn modelId="{A4480576-7DEC-4447-A183-40A99E0B82DF}" srcId="{1751DC97-3B8D-4272-A0E2-D1F4B3216B00}" destId="{E095DCBF-4293-417D-A2AB-D70D358D429B}" srcOrd="3" destOrd="0" parTransId="{3516D1BB-594B-4163-AD14-846F1F7F0686}" sibTransId="{7F1FEC15-2271-4F58-8772-F753A7333F0A}"/>
    <dgm:cxn modelId="{E163F68D-4379-4972-8EA0-5E9270353CCA}" srcId="{1751DC97-3B8D-4272-A0E2-D1F4B3216B00}" destId="{36C35862-FF09-43AE-AFAE-D60956FC4E10}" srcOrd="0" destOrd="0" parTransId="{EB406A5E-0404-4E85-9788-020FE4241862}" sibTransId="{0D88A334-44D7-43A0-8F5C-E978473ACBBA}"/>
    <dgm:cxn modelId="{3537DF91-576E-4DBB-B17F-B8BF527C4438}" type="presOf" srcId="{36C35862-FF09-43AE-AFAE-D60956FC4E10}" destId="{BCF23AB4-0EA6-4F1C-8BE7-A6C5BD18B811}" srcOrd="0" destOrd="0" presId="urn:microsoft.com/office/officeart/2005/8/layout/vList5"/>
    <dgm:cxn modelId="{8A6E8298-2B5B-4BA5-B86D-438EC69A0FDA}" srcId="{1751DC97-3B8D-4272-A0E2-D1F4B3216B00}" destId="{CC73AC2C-2EC2-4D6B-8FC0-3F2A440EAA3A}" srcOrd="2" destOrd="0" parTransId="{86458806-857B-450D-8DEC-16A38A7B3FDF}" sibTransId="{25CA186A-EBBC-4A67-B7B1-41A4D707E9DC}"/>
    <dgm:cxn modelId="{7334D59F-D79E-4B19-A976-471C94BEFDDD}" type="presOf" srcId="{CC73AC2C-2EC2-4D6B-8FC0-3F2A440EAA3A}" destId="{BCF23AB4-0EA6-4F1C-8BE7-A6C5BD18B811}" srcOrd="0" destOrd="2" presId="urn:microsoft.com/office/officeart/2005/8/layout/vList5"/>
    <dgm:cxn modelId="{A41700AD-3A3A-418F-98A6-B440716F255B}" srcId="{277D7C01-E8B5-4A0F-A15B-552469F0CBE8}" destId="{1751DC97-3B8D-4272-A0E2-D1F4B3216B00}" srcOrd="3" destOrd="0" parTransId="{04F07674-5C96-4D82-9DDD-D3A932EAD7B7}" sibTransId="{5261013F-0AE1-43AA-B363-EB238FBCC47A}"/>
    <dgm:cxn modelId="{3A1EE4C2-03A2-461E-83E2-FDC72559E70E}" type="presOf" srcId="{FA232FAA-DEB4-458C-9C28-CC32F89CF60A}" destId="{31B6DABC-671E-47AE-9ED2-541DB1A492AF}" srcOrd="0" destOrd="2" presId="urn:microsoft.com/office/officeart/2005/8/layout/vList5"/>
    <dgm:cxn modelId="{BF19D1C7-AF9E-4EE0-B950-B1F32BE8C0A3}" srcId="{8BC0D0DC-6891-44AA-9DAD-19BC3B688DB4}" destId="{FA232FAA-DEB4-458C-9C28-CC32F89CF60A}" srcOrd="2" destOrd="0" parTransId="{7C83F764-D6C0-4428-A006-332F5D619EFA}" sibTransId="{FBC72B2D-2ED1-41A3-AEDD-4481E2B07CA7}"/>
    <dgm:cxn modelId="{C6AE51CD-C42C-4C52-99BE-BCD75822C366}" type="presOf" srcId="{B5563707-236C-4454-BA0E-11FCCC4B8BE8}" destId="{BCF23AB4-0EA6-4F1C-8BE7-A6C5BD18B811}" srcOrd="0" destOrd="1" presId="urn:microsoft.com/office/officeart/2005/8/layout/vList5"/>
    <dgm:cxn modelId="{02E480D0-CD9A-4ECF-A26E-F800EF990693}" srcId="{277D7C01-E8B5-4A0F-A15B-552469F0CBE8}" destId="{40C11545-13D1-4E73-8F94-8780A51E5E66}" srcOrd="2" destOrd="0" parTransId="{6F16B073-8861-4A79-B695-E4C6E7D9E224}" sibTransId="{A70A98D3-6795-4ACB-A410-DEC526BDF437}"/>
    <dgm:cxn modelId="{E707C0D8-666A-4662-AB61-CC886676D6B4}" srcId="{40C11545-13D1-4E73-8F94-8780A51E5E66}" destId="{B7DCEE77-F4E4-44B0-B6A9-55DFCD47E80B}" srcOrd="0" destOrd="0" parTransId="{244746B9-3832-4B38-9FED-A2B52F29D5BE}" sibTransId="{EED40055-F0A1-45EB-8495-9504A1689801}"/>
    <dgm:cxn modelId="{E72EA9E1-51E7-4460-AAF4-09A7EBCF9259}" type="presOf" srcId="{8FD0DD39-C148-489D-A300-6DD926560BD6}" destId="{31B6DABC-671E-47AE-9ED2-541DB1A492AF}" srcOrd="0" destOrd="0" presId="urn:microsoft.com/office/officeart/2005/8/layout/vList5"/>
    <dgm:cxn modelId="{E3D793E7-8363-4168-983F-13C2AA09DE98}" srcId="{277D7C01-E8B5-4A0F-A15B-552469F0CBE8}" destId="{2A363F39-998C-44E7-BA77-E7F7C165D70B}" srcOrd="1" destOrd="0" parTransId="{446F4D2D-DD2B-46E7-AC91-E4827012F400}" sibTransId="{2BE245C8-A849-4325-96FE-2756508ACCD1}"/>
    <dgm:cxn modelId="{1CB86DE8-0A7C-47E9-AEF8-61E9FD6C7804}" type="presOf" srcId="{277D7C01-E8B5-4A0F-A15B-552469F0CBE8}" destId="{F179D124-2058-40AA-91FC-345767A1E2B5}" srcOrd="0" destOrd="0" presId="urn:microsoft.com/office/officeart/2005/8/layout/vList5"/>
    <dgm:cxn modelId="{0B83AFE9-F6A9-49E5-9BB4-9EBD4A4A6EE7}" type="presOf" srcId="{B4694B78-56EA-4EA7-BDED-FD19FDD6670A}" destId="{31B6DABC-671E-47AE-9ED2-541DB1A492AF}" srcOrd="0" destOrd="1" presId="urn:microsoft.com/office/officeart/2005/8/layout/vList5"/>
    <dgm:cxn modelId="{68EBADEF-C265-44A6-A0FA-73B62FE9C6A3}" srcId="{2A363F39-998C-44E7-BA77-E7F7C165D70B}" destId="{632B44AE-7341-4238-BC57-411AFA06BBE8}" srcOrd="0" destOrd="0" parTransId="{AAB87852-BC0E-4381-B000-646CF4438365}" sibTransId="{79879458-5CA8-4594-B28D-DD49B5AC0FB1}"/>
    <dgm:cxn modelId="{22BF6AF0-131D-4784-B814-9A7EE6A55553}" type="presOf" srcId="{40C11545-13D1-4E73-8F94-8780A51E5E66}" destId="{B2552462-806E-403B-9639-7301BFA7A5EE}" srcOrd="0" destOrd="0" presId="urn:microsoft.com/office/officeart/2005/8/layout/vList5"/>
    <dgm:cxn modelId="{EACE7E70-18DB-4954-9DB1-44307A8475B1}" type="presParOf" srcId="{F179D124-2058-40AA-91FC-345767A1E2B5}" destId="{359F9492-8838-4FA0-8855-579AED00BE4A}" srcOrd="0" destOrd="0" presId="urn:microsoft.com/office/officeart/2005/8/layout/vList5"/>
    <dgm:cxn modelId="{4D571D36-02CB-43A6-B5D8-2CABCAE2E747}" type="presParOf" srcId="{359F9492-8838-4FA0-8855-579AED00BE4A}" destId="{35A51C44-EFA2-4CDD-846F-C5FBF34EDBB5}" srcOrd="0" destOrd="0" presId="urn:microsoft.com/office/officeart/2005/8/layout/vList5"/>
    <dgm:cxn modelId="{B59A8762-68EF-42A7-97CB-40689620F9E1}" type="presParOf" srcId="{359F9492-8838-4FA0-8855-579AED00BE4A}" destId="{31B6DABC-671E-47AE-9ED2-541DB1A492AF}" srcOrd="1" destOrd="0" presId="urn:microsoft.com/office/officeart/2005/8/layout/vList5"/>
    <dgm:cxn modelId="{5ED41BEA-5763-4F0B-8387-25CED6AE540D}" type="presParOf" srcId="{F179D124-2058-40AA-91FC-345767A1E2B5}" destId="{6839032C-B3E5-4C4B-9B78-4F96AC6418CE}" srcOrd="1" destOrd="0" presId="urn:microsoft.com/office/officeart/2005/8/layout/vList5"/>
    <dgm:cxn modelId="{4B4B50C1-FD52-48DC-AD9A-EC8A6A0C373A}" type="presParOf" srcId="{F179D124-2058-40AA-91FC-345767A1E2B5}" destId="{EFA2E08D-B153-425E-862F-74F990F23B07}" srcOrd="2" destOrd="0" presId="urn:microsoft.com/office/officeart/2005/8/layout/vList5"/>
    <dgm:cxn modelId="{9BBA1B64-4AAE-4B13-A410-C6F6F92439DE}" type="presParOf" srcId="{EFA2E08D-B153-425E-862F-74F990F23B07}" destId="{16DBC2A3-BBC7-41C8-A675-3FCA45B4C1F9}" srcOrd="0" destOrd="0" presId="urn:microsoft.com/office/officeart/2005/8/layout/vList5"/>
    <dgm:cxn modelId="{C7F94372-0BF1-49A8-B72E-C8B5EEDAE026}" type="presParOf" srcId="{EFA2E08D-B153-425E-862F-74F990F23B07}" destId="{D275A312-CA7B-4FC1-8109-D54CEC76D5FD}" srcOrd="1" destOrd="0" presId="urn:microsoft.com/office/officeart/2005/8/layout/vList5"/>
    <dgm:cxn modelId="{D2DA621C-1F5E-4D65-96E7-A580692EBCCF}" type="presParOf" srcId="{F179D124-2058-40AA-91FC-345767A1E2B5}" destId="{50C1FDC5-2570-45A2-9981-5D02AA7D998D}" srcOrd="3" destOrd="0" presId="urn:microsoft.com/office/officeart/2005/8/layout/vList5"/>
    <dgm:cxn modelId="{E9CC1D69-2C2B-45E6-87FA-3C4D909E0C8D}" type="presParOf" srcId="{F179D124-2058-40AA-91FC-345767A1E2B5}" destId="{1B4155BC-501F-4C16-802C-D481BFEF5484}" srcOrd="4" destOrd="0" presId="urn:microsoft.com/office/officeart/2005/8/layout/vList5"/>
    <dgm:cxn modelId="{3C115BC2-15A7-40B0-BC01-BC9C17AE4419}" type="presParOf" srcId="{1B4155BC-501F-4C16-802C-D481BFEF5484}" destId="{B2552462-806E-403B-9639-7301BFA7A5EE}" srcOrd="0" destOrd="0" presId="urn:microsoft.com/office/officeart/2005/8/layout/vList5"/>
    <dgm:cxn modelId="{4424F62B-EA09-405E-9573-CEBA18C0A6D1}" type="presParOf" srcId="{1B4155BC-501F-4C16-802C-D481BFEF5484}" destId="{DB01CAAC-5EB9-4A9A-B22B-574DE2E3A75B}" srcOrd="1" destOrd="0" presId="urn:microsoft.com/office/officeart/2005/8/layout/vList5"/>
    <dgm:cxn modelId="{9178BE0A-70DB-42E6-AA53-714DC17B4C8B}" type="presParOf" srcId="{F179D124-2058-40AA-91FC-345767A1E2B5}" destId="{0B68902E-FA20-45D7-A470-9A1B5AB00C7E}" srcOrd="5" destOrd="0" presId="urn:microsoft.com/office/officeart/2005/8/layout/vList5"/>
    <dgm:cxn modelId="{042364F5-BF93-4A61-9DA2-DABE35C59AF7}" type="presParOf" srcId="{F179D124-2058-40AA-91FC-345767A1E2B5}" destId="{0CD62040-46F1-4FEB-8E7E-8F7C7DA05AD4}" srcOrd="6" destOrd="0" presId="urn:microsoft.com/office/officeart/2005/8/layout/vList5"/>
    <dgm:cxn modelId="{0D7D2C73-0E87-4BD7-8734-D2B3FEC11945}" type="presParOf" srcId="{0CD62040-46F1-4FEB-8E7E-8F7C7DA05AD4}" destId="{9B3BD5CF-C407-42C6-8964-8ABBB1BD4FEB}" srcOrd="0" destOrd="0" presId="urn:microsoft.com/office/officeart/2005/8/layout/vList5"/>
    <dgm:cxn modelId="{0EB36978-25BF-47F3-BF14-49F3E6301BD7}" type="presParOf" srcId="{0CD62040-46F1-4FEB-8E7E-8F7C7DA05AD4}" destId="{BCF23AB4-0EA6-4F1C-8BE7-A6C5BD18B81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7D7C01-E8B5-4A0F-A15B-552469F0CBE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C0D0DC-6891-44AA-9DAD-19BC3B688DB4}">
      <dgm:prSet/>
      <dgm:spPr/>
      <dgm:t>
        <a:bodyPr/>
        <a:lstStyle/>
        <a:p>
          <a:r>
            <a:rPr lang="it-IT" err="1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Documentation</a:t>
          </a:r>
          <a:endParaRPr lang="en-US">
            <a:solidFill>
              <a:schemeClr val="bg1"/>
            </a:solidFill>
          </a:endParaRPr>
        </a:p>
      </dgm:t>
    </dgm:pt>
    <dgm:pt modelId="{108D5683-110E-47DC-8357-2084B4F552C1}" type="parTrans" cxnId="{3A2D5571-CB8E-4EA4-A020-B38ECC569E4B}">
      <dgm:prSet/>
      <dgm:spPr/>
      <dgm:t>
        <a:bodyPr/>
        <a:lstStyle/>
        <a:p>
          <a:endParaRPr lang="en-US"/>
        </a:p>
      </dgm:t>
    </dgm:pt>
    <dgm:pt modelId="{A658AA01-B832-4B0F-B61C-AE9E6277019D}" type="sibTrans" cxnId="{3A2D5571-CB8E-4EA4-A020-B38ECC569E4B}">
      <dgm:prSet/>
      <dgm:spPr/>
      <dgm:t>
        <a:bodyPr/>
        <a:lstStyle/>
        <a:p>
          <a:endParaRPr lang="en-US"/>
        </a:p>
      </dgm:t>
    </dgm:pt>
    <dgm:pt modelId="{2A363F39-998C-44E7-BA77-E7F7C165D70B}">
      <dgm:prSet/>
      <dgm:spPr/>
      <dgm:t>
        <a:bodyPr/>
        <a:lstStyle/>
        <a:p>
          <a:r>
            <a:rPr lang="it-IT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Installation</a:t>
          </a:r>
          <a:endParaRPr lang="en-US">
            <a:solidFill>
              <a:schemeClr val="bg1"/>
            </a:solidFill>
          </a:endParaRPr>
        </a:p>
      </dgm:t>
    </dgm:pt>
    <dgm:pt modelId="{446F4D2D-DD2B-46E7-AC91-E4827012F400}" type="parTrans" cxnId="{E3D793E7-8363-4168-983F-13C2AA09DE98}">
      <dgm:prSet/>
      <dgm:spPr/>
      <dgm:t>
        <a:bodyPr/>
        <a:lstStyle/>
        <a:p>
          <a:endParaRPr lang="en-US"/>
        </a:p>
      </dgm:t>
    </dgm:pt>
    <dgm:pt modelId="{2BE245C8-A849-4325-96FE-2756508ACCD1}" type="sibTrans" cxnId="{E3D793E7-8363-4168-983F-13C2AA09DE98}">
      <dgm:prSet/>
      <dgm:spPr/>
      <dgm:t>
        <a:bodyPr/>
        <a:lstStyle/>
        <a:p>
          <a:endParaRPr lang="en-US"/>
        </a:p>
      </dgm:t>
    </dgm:pt>
    <dgm:pt modelId="{40C11545-13D1-4E73-8F94-8780A51E5E66}">
      <dgm:prSet/>
      <dgm:spPr/>
      <dgm:t>
        <a:bodyPr/>
        <a:lstStyle/>
        <a:p>
          <a:r>
            <a:rPr lang="it-IT" err="1"/>
            <a:t>Usability</a:t>
          </a:r>
          <a:endParaRPr lang="en-US" err="1"/>
        </a:p>
      </dgm:t>
    </dgm:pt>
    <dgm:pt modelId="{6F16B073-8861-4A79-B695-E4C6E7D9E224}" type="parTrans" cxnId="{02E480D0-CD9A-4ECF-A26E-F800EF990693}">
      <dgm:prSet/>
      <dgm:spPr/>
      <dgm:t>
        <a:bodyPr/>
        <a:lstStyle/>
        <a:p>
          <a:endParaRPr lang="en-US"/>
        </a:p>
      </dgm:t>
    </dgm:pt>
    <dgm:pt modelId="{A70A98D3-6795-4ACB-A410-DEC526BDF437}" type="sibTrans" cxnId="{02E480D0-CD9A-4ECF-A26E-F800EF990693}">
      <dgm:prSet/>
      <dgm:spPr/>
      <dgm:t>
        <a:bodyPr/>
        <a:lstStyle/>
        <a:p>
          <a:endParaRPr lang="en-US"/>
        </a:p>
      </dgm:t>
    </dgm:pt>
    <dgm:pt modelId="{1751DC97-3B8D-4272-A0E2-D1F4B3216B00}">
      <dgm:prSet/>
      <dgm:spPr/>
      <dgm:t>
        <a:bodyPr/>
        <a:lstStyle/>
        <a:p>
          <a:r>
            <a:rPr lang="it-IT"/>
            <a:t>Quality of </a:t>
          </a:r>
          <a:r>
            <a:rPr lang="it-IT" err="1"/>
            <a:t>results</a:t>
          </a:r>
          <a:endParaRPr lang="en-US"/>
        </a:p>
      </dgm:t>
    </dgm:pt>
    <dgm:pt modelId="{04F07674-5C96-4D82-9DDD-D3A932EAD7B7}" type="parTrans" cxnId="{A41700AD-3A3A-418F-98A6-B440716F255B}">
      <dgm:prSet/>
      <dgm:spPr/>
      <dgm:t>
        <a:bodyPr/>
        <a:lstStyle/>
        <a:p>
          <a:endParaRPr lang="en-US"/>
        </a:p>
      </dgm:t>
    </dgm:pt>
    <dgm:pt modelId="{5261013F-0AE1-43AA-B363-EB238FBCC47A}" type="sibTrans" cxnId="{A41700AD-3A3A-418F-98A6-B440716F255B}">
      <dgm:prSet/>
      <dgm:spPr/>
      <dgm:t>
        <a:bodyPr/>
        <a:lstStyle/>
        <a:p>
          <a:endParaRPr lang="en-US"/>
        </a:p>
      </dgm:t>
    </dgm:pt>
    <dgm:pt modelId="{649C3C28-F9A1-4E4E-B276-1C1BE36DC212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it-IT"/>
            <a:t>More code </a:t>
          </a:r>
          <a:r>
            <a:rPr lang="it-IT" err="1"/>
            <a:t>is</a:t>
          </a:r>
          <a:r>
            <a:rPr lang="it-IT"/>
            <a:t> </a:t>
          </a:r>
          <a:r>
            <a:rPr lang="it-IT" err="1"/>
            <a:t>needed</a:t>
          </a:r>
          <a:r>
            <a:rPr lang="it-IT"/>
            <a:t> for clustering</a:t>
          </a:r>
          <a:endParaRPr lang="en-US"/>
        </a:p>
      </dgm:t>
    </dgm:pt>
    <dgm:pt modelId="{24CD0F22-5988-41A7-AE18-81C8FD4F1C51}" type="parTrans" cxnId="{20C79AB2-9353-438C-BE88-D8C5A7F825D4}">
      <dgm:prSet/>
      <dgm:spPr/>
      <dgm:t>
        <a:bodyPr/>
        <a:lstStyle/>
        <a:p>
          <a:endParaRPr lang="it-IT"/>
        </a:p>
      </dgm:t>
    </dgm:pt>
    <dgm:pt modelId="{10E4ED32-852F-4ADC-B9AE-D5E008B915D0}" type="sibTrans" cxnId="{20C79AB2-9353-438C-BE88-D8C5A7F825D4}">
      <dgm:prSet/>
      <dgm:spPr/>
      <dgm:t>
        <a:bodyPr/>
        <a:lstStyle/>
        <a:p>
          <a:endParaRPr lang="it-IT"/>
        </a:p>
      </dgm:t>
    </dgm:pt>
    <dgm:pt modelId="{BAC95193-F0AC-4869-A881-AEDF1377A5ED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it-IT"/>
            <a:t>Not clear and </a:t>
          </a:r>
          <a:r>
            <a:rPr lang="it-IT" err="1"/>
            <a:t>chaotic</a:t>
          </a:r>
          <a:endParaRPr lang="it-IT"/>
        </a:p>
      </dgm:t>
    </dgm:pt>
    <dgm:pt modelId="{FD24B01D-3A09-42EA-8A83-DBCEC20E42A7}" type="parTrans" cxnId="{109F6D47-EE1E-45F3-A5C1-162A5F7BEE5A}">
      <dgm:prSet/>
      <dgm:spPr/>
      <dgm:t>
        <a:bodyPr/>
        <a:lstStyle/>
        <a:p>
          <a:endParaRPr lang="it-IT"/>
        </a:p>
      </dgm:t>
    </dgm:pt>
    <dgm:pt modelId="{58F30910-A3E7-4E2D-8783-51EFED22DB02}" type="sibTrans" cxnId="{109F6D47-EE1E-45F3-A5C1-162A5F7BEE5A}">
      <dgm:prSet/>
      <dgm:spPr/>
      <dgm:t>
        <a:bodyPr/>
        <a:lstStyle/>
        <a:p>
          <a:endParaRPr lang="it-IT"/>
        </a:p>
      </dgm:t>
    </dgm:pt>
    <dgm:pt modelId="{589FF3C5-3B90-4C0F-96AF-0A89E2F52B53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it-IT"/>
            <a:t>Too verbose</a:t>
          </a:r>
        </a:p>
      </dgm:t>
    </dgm:pt>
    <dgm:pt modelId="{0C2124A2-6922-4E78-A3A5-878D7E8076B7}" type="parTrans" cxnId="{1B3F1F04-4AFC-4AB6-BCC7-75BE195BD4DA}">
      <dgm:prSet/>
      <dgm:spPr/>
      <dgm:t>
        <a:bodyPr/>
        <a:lstStyle/>
        <a:p>
          <a:endParaRPr lang="it-IT"/>
        </a:p>
      </dgm:t>
    </dgm:pt>
    <dgm:pt modelId="{843CC613-38DE-4D01-80E2-236F40A5BA06}" type="sibTrans" cxnId="{1B3F1F04-4AFC-4AB6-BCC7-75BE195BD4DA}">
      <dgm:prSet/>
      <dgm:spPr/>
      <dgm:t>
        <a:bodyPr/>
        <a:lstStyle/>
        <a:p>
          <a:endParaRPr lang="it-IT"/>
        </a:p>
      </dgm:t>
    </dgm:pt>
    <dgm:pt modelId="{48605246-8BBC-4F82-A388-49A042B1E485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it-IT" err="1"/>
            <a:t>Problematic</a:t>
          </a:r>
          <a:endParaRPr lang="it-IT"/>
        </a:p>
      </dgm:t>
    </dgm:pt>
    <dgm:pt modelId="{1731F856-364B-4DC8-B5BF-F10B5EE05E90}" type="parTrans" cxnId="{E0CDE8E3-27FE-4B48-B554-ED2DD2DE944B}">
      <dgm:prSet/>
      <dgm:spPr/>
      <dgm:t>
        <a:bodyPr/>
        <a:lstStyle/>
        <a:p>
          <a:endParaRPr lang="it-IT"/>
        </a:p>
      </dgm:t>
    </dgm:pt>
    <dgm:pt modelId="{92DD04B5-9E93-4F0F-B239-CA3C1515EBA9}" type="sibTrans" cxnId="{E0CDE8E3-27FE-4B48-B554-ED2DD2DE944B}">
      <dgm:prSet/>
      <dgm:spPr/>
      <dgm:t>
        <a:bodyPr/>
        <a:lstStyle/>
        <a:p>
          <a:endParaRPr lang="it-IT"/>
        </a:p>
      </dgm:t>
    </dgm:pt>
    <dgm:pt modelId="{C09A48FA-5A36-4A97-9C3A-3066CC7E0600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it-IT" dirty="0"/>
            <a:t>A Java server must </a:t>
          </a:r>
          <a:r>
            <a:rPr lang="it-IT" dirty="0" err="1"/>
            <a:t>run</a:t>
          </a:r>
          <a:endParaRPr lang="it-IT" dirty="0"/>
        </a:p>
      </dgm:t>
    </dgm:pt>
    <dgm:pt modelId="{D408195D-08C2-4CEB-8B40-5B9090FFD3A4}" type="parTrans" cxnId="{DCD9918D-403A-453A-8A10-D66DE23AEECC}">
      <dgm:prSet/>
      <dgm:spPr/>
      <dgm:t>
        <a:bodyPr/>
        <a:lstStyle/>
        <a:p>
          <a:endParaRPr lang="en-US"/>
        </a:p>
      </dgm:t>
    </dgm:pt>
    <dgm:pt modelId="{DE7D3078-3C43-4BAA-932C-49870DBB59CD}" type="sibTrans" cxnId="{DCD9918D-403A-453A-8A10-D66DE23AEECC}">
      <dgm:prSet/>
      <dgm:spPr/>
      <dgm:t>
        <a:bodyPr/>
        <a:lstStyle/>
        <a:p>
          <a:endParaRPr lang="en-US"/>
        </a:p>
      </dgm:t>
    </dgm:pt>
    <dgm:pt modelId="{C9A48815-0F29-47CA-B9B5-84A078625DD3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it-IT" err="1"/>
            <a:t>Lots</a:t>
          </a:r>
          <a:r>
            <a:rPr lang="it-IT"/>
            <a:t> of </a:t>
          </a:r>
          <a:r>
            <a:rPr lang="it-IT" err="1"/>
            <a:t>conflicts</a:t>
          </a:r>
          <a:r>
            <a:rPr lang="it-IT"/>
            <a:t> with </a:t>
          </a:r>
          <a:r>
            <a:rPr lang="it-IT" err="1"/>
            <a:t>already</a:t>
          </a:r>
          <a:r>
            <a:rPr lang="it-IT"/>
            <a:t> </a:t>
          </a:r>
          <a:r>
            <a:rPr lang="it-IT" err="1"/>
            <a:t>installed</a:t>
          </a:r>
          <a:r>
            <a:rPr lang="it-IT"/>
            <a:t> libraries</a:t>
          </a:r>
        </a:p>
      </dgm:t>
    </dgm:pt>
    <dgm:pt modelId="{794831AA-979D-42BB-9209-E2181CE63986}" type="parTrans" cxnId="{342C31FF-2C4A-464C-95BF-BC2EF0479518}">
      <dgm:prSet/>
      <dgm:spPr/>
    </dgm:pt>
    <dgm:pt modelId="{B8CCBD73-1A3F-47B3-9BF3-0D2940D093AB}" type="sibTrans" cxnId="{342C31FF-2C4A-464C-95BF-BC2EF0479518}">
      <dgm:prSet/>
      <dgm:spPr/>
    </dgm:pt>
    <dgm:pt modelId="{8908FBB3-FBAD-4720-8A27-B5BCBEFD98A8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/>
            <a:t>Metrics computed only on the training set</a:t>
          </a:r>
        </a:p>
      </dgm:t>
    </dgm:pt>
    <dgm:pt modelId="{26B8DC72-BA30-454A-A248-BF21827E32CE}" type="parTrans" cxnId="{30B7CD0E-D395-40CC-8AB7-93AA539B07C3}">
      <dgm:prSet/>
      <dgm:spPr/>
    </dgm:pt>
    <dgm:pt modelId="{9AA6E23E-B836-4F86-B094-77D8B8173973}" type="sibTrans" cxnId="{30B7CD0E-D395-40CC-8AB7-93AA539B07C3}">
      <dgm:prSet/>
      <dgm:spPr/>
    </dgm:pt>
    <dgm:pt modelId="{0A473455-AFD1-4C1D-B259-A41C5C1BE44E}">
      <dgm:prSet/>
      <dgm:spPr/>
      <dgm:t>
        <a:bodyPr/>
        <a:lstStyle/>
        <a:p>
          <a:r>
            <a:rPr lang="it-IT" u="none"/>
            <a:t>Easy </a:t>
          </a:r>
          <a:r>
            <a:rPr lang="it-IT" u="none" err="1"/>
            <a:t>comparison</a:t>
          </a:r>
          <a:r>
            <a:rPr lang="it-IT" u="none"/>
            <a:t> </a:t>
          </a:r>
          <a:r>
            <a:rPr lang="it-IT" u="none" err="1"/>
            <a:t>between</a:t>
          </a:r>
          <a:r>
            <a:rPr lang="it-IT" u="none"/>
            <a:t> models</a:t>
          </a:r>
          <a:endParaRPr lang="en-US"/>
        </a:p>
      </dgm:t>
    </dgm:pt>
    <dgm:pt modelId="{543DEF8B-247C-4842-8A55-8373F4AD435E}" type="parTrans" cxnId="{6A928D2D-FC52-4B68-BC53-A589C70B9DE9}">
      <dgm:prSet/>
      <dgm:spPr/>
    </dgm:pt>
    <dgm:pt modelId="{39E18CB9-A664-4EE0-8429-925EC7FBC8CA}" type="sibTrans" cxnId="{6A928D2D-FC52-4B68-BC53-A589C70B9DE9}">
      <dgm:prSet/>
      <dgm:spPr/>
    </dgm:pt>
    <dgm:pt modelId="{E924EEDB-EE79-43BA-855E-81E5B6D04C5F}">
      <dgm:prSet/>
      <dgm:spPr/>
      <dgm:t>
        <a:bodyPr/>
        <a:lstStyle/>
        <a:p>
          <a:r>
            <a:rPr lang="it-IT" err="1"/>
            <a:t>Lots</a:t>
          </a:r>
          <a:r>
            <a:rPr lang="it-IT"/>
            <a:t> of models and </a:t>
          </a:r>
          <a:r>
            <a:rPr lang="it-IT" err="1"/>
            <a:t>metrics</a:t>
          </a:r>
          <a:endParaRPr lang="en-US"/>
        </a:p>
      </dgm:t>
    </dgm:pt>
    <dgm:pt modelId="{F008C588-2254-47A9-8F12-BD04A970E89F}" type="parTrans" cxnId="{3C07DAE0-0AE0-4CBD-ABE4-E39FCDFC1C06}">
      <dgm:prSet/>
      <dgm:spPr/>
      <dgm:t>
        <a:bodyPr/>
        <a:lstStyle/>
        <a:p>
          <a:endParaRPr lang="it-IT"/>
        </a:p>
      </dgm:t>
    </dgm:pt>
    <dgm:pt modelId="{58884F43-23F3-4B6E-8427-F752847B7DD8}" type="sibTrans" cxnId="{3C07DAE0-0AE0-4CBD-ABE4-E39FCDFC1C06}">
      <dgm:prSet/>
      <dgm:spPr/>
      <dgm:t>
        <a:bodyPr/>
        <a:lstStyle/>
        <a:p>
          <a:endParaRPr lang="it-IT"/>
        </a:p>
      </dgm:t>
    </dgm:pt>
    <dgm:pt modelId="{0BF77488-E13B-4B18-AF57-0E5D13A422BB}">
      <dgm:prSet/>
      <dgm:spPr/>
      <dgm:t>
        <a:bodyPr/>
        <a:lstStyle/>
        <a:p>
          <a:r>
            <a:rPr lang="en-US"/>
            <a:t>Slow (few hours)</a:t>
          </a:r>
        </a:p>
      </dgm:t>
    </dgm:pt>
    <dgm:pt modelId="{F6F055B0-DE32-484A-898F-E2887D4A152E}" type="parTrans" cxnId="{F2EADCDD-FB93-4DC0-9C0A-C61D92AC35E3}">
      <dgm:prSet/>
      <dgm:spPr/>
    </dgm:pt>
    <dgm:pt modelId="{1155B517-BE01-4572-ADF7-48B5E7BA43B8}" type="sibTrans" cxnId="{F2EADCDD-FB93-4DC0-9C0A-C61D92AC35E3}">
      <dgm:prSet/>
      <dgm:spPr/>
    </dgm:pt>
    <dgm:pt modelId="{670A14D3-56F6-4FED-898A-99D563EB19DE}">
      <dgm:prSet/>
      <dgm:spPr/>
      <dgm:t>
        <a:bodyPr/>
        <a:lstStyle/>
        <a:p>
          <a:r>
            <a:rPr lang="en-US"/>
            <a:t>Excellent results</a:t>
          </a:r>
        </a:p>
      </dgm:t>
    </dgm:pt>
    <dgm:pt modelId="{F0ACECC1-C938-496B-898F-428C637BF25B}" type="parTrans" cxnId="{FBF0DE06-702B-42B5-82B2-CC35A1556352}">
      <dgm:prSet/>
      <dgm:spPr/>
    </dgm:pt>
    <dgm:pt modelId="{3605384A-18EE-47E8-9AE3-B8CD32303FBB}" type="sibTrans" cxnId="{FBF0DE06-702B-42B5-82B2-CC35A1556352}">
      <dgm:prSet/>
      <dgm:spPr/>
    </dgm:pt>
    <dgm:pt modelId="{F179D124-2058-40AA-91FC-345767A1E2B5}" type="pres">
      <dgm:prSet presAssocID="{277D7C01-E8B5-4A0F-A15B-552469F0CBE8}" presName="Name0" presStyleCnt="0">
        <dgm:presLayoutVars>
          <dgm:dir/>
          <dgm:animLvl val="lvl"/>
          <dgm:resizeHandles val="exact"/>
        </dgm:presLayoutVars>
      </dgm:prSet>
      <dgm:spPr/>
    </dgm:pt>
    <dgm:pt modelId="{359F9492-8838-4FA0-8855-579AED00BE4A}" type="pres">
      <dgm:prSet presAssocID="{8BC0D0DC-6891-44AA-9DAD-19BC3B688DB4}" presName="linNode" presStyleCnt="0"/>
      <dgm:spPr/>
    </dgm:pt>
    <dgm:pt modelId="{35A51C44-EFA2-4CDD-846F-C5FBF34EDBB5}" type="pres">
      <dgm:prSet presAssocID="{8BC0D0DC-6891-44AA-9DAD-19BC3B688DB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1B6DABC-671E-47AE-9ED2-541DB1A492AF}" type="pres">
      <dgm:prSet presAssocID="{8BC0D0DC-6891-44AA-9DAD-19BC3B688DB4}" presName="descendantText" presStyleLbl="alignAccFollowNode1" presStyleIdx="0" presStyleCnt="4">
        <dgm:presLayoutVars>
          <dgm:bulletEnabled val="1"/>
        </dgm:presLayoutVars>
      </dgm:prSet>
      <dgm:spPr/>
    </dgm:pt>
    <dgm:pt modelId="{6839032C-B3E5-4C4B-9B78-4F96AC6418CE}" type="pres">
      <dgm:prSet presAssocID="{A658AA01-B832-4B0F-B61C-AE9E6277019D}" presName="sp" presStyleCnt="0"/>
      <dgm:spPr/>
    </dgm:pt>
    <dgm:pt modelId="{EFA2E08D-B153-425E-862F-74F990F23B07}" type="pres">
      <dgm:prSet presAssocID="{2A363F39-998C-44E7-BA77-E7F7C165D70B}" presName="linNode" presStyleCnt="0"/>
      <dgm:spPr/>
    </dgm:pt>
    <dgm:pt modelId="{16DBC2A3-BBC7-41C8-A675-3FCA45B4C1F9}" type="pres">
      <dgm:prSet presAssocID="{2A363F39-998C-44E7-BA77-E7F7C165D70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275A312-CA7B-4FC1-8109-D54CEC76D5FD}" type="pres">
      <dgm:prSet presAssocID="{2A363F39-998C-44E7-BA77-E7F7C165D70B}" presName="descendantText" presStyleLbl="alignAccFollowNode1" presStyleIdx="1" presStyleCnt="4">
        <dgm:presLayoutVars>
          <dgm:bulletEnabled val="1"/>
        </dgm:presLayoutVars>
      </dgm:prSet>
      <dgm:spPr/>
    </dgm:pt>
    <dgm:pt modelId="{50C1FDC5-2570-45A2-9981-5D02AA7D998D}" type="pres">
      <dgm:prSet presAssocID="{2BE245C8-A849-4325-96FE-2756508ACCD1}" presName="sp" presStyleCnt="0"/>
      <dgm:spPr/>
    </dgm:pt>
    <dgm:pt modelId="{1B4155BC-501F-4C16-802C-D481BFEF5484}" type="pres">
      <dgm:prSet presAssocID="{40C11545-13D1-4E73-8F94-8780A51E5E66}" presName="linNode" presStyleCnt="0"/>
      <dgm:spPr/>
    </dgm:pt>
    <dgm:pt modelId="{B2552462-806E-403B-9639-7301BFA7A5EE}" type="pres">
      <dgm:prSet presAssocID="{40C11545-13D1-4E73-8F94-8780A51E5E6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B01CAAC-5EB9-4A9A-B22B-574DE2E3A75B}" type="pres">
      <dgm:prSet presAssocID="{40C11545-13D1-4E73-8F94-8780A51E5E66}" presName="descendantText" presStyleLbl="alignAccFollowNode1" presStyleIdx="2" presStyleCnt="4">
        <dgm:presLayoutVars>
          <dgm:bulletEnabled val="1"/>
        </dgm:presLayoutVars>
      </dgm:prSet>
      <dgm:spPr/>
    </dgm:pt>
    <dgm:pt modelId="{0B68902E-FA20-45D7-A470-9A1B5AB00C7E}" type="pres">
      <dgm:prSet presAssocID="{A70A98D3-6795-4ACB-A410-DEC526BDF437}" presName="sp" presStyleCnt="0"/>
      <dgm:spPr/>
    </dgm:pt>
    <dgm:pt modelId="{0CD62040-46F1-4FEB-8E7E-8F7C7DA05AD4}" type="pres">
      <dgm:prSet presAssocID="{1751DC97-3B8D-4272-A0E2-D1F4B3216B00}" presName="linNode" presStyleCnt="0"/>
      <dgm:spPr/>
    </dgm:pt>
    <dgm:pt modelId="{9B3BD5CF-C407-42C6-8964-8ABBB1BD4FEB}" type="pres">
      <dgm:prSet presAssocID="{1751DC97-3B8D-4272-A0E2-D1F4B3216B00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94BEF63-2F43-46CD-89D0-F2C469D1327C}" type="pres">
      <dgm:prSet presAssocID="{1751DC97-3B8D-4272-A0E2-D1F4B3216B00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B3F1F04-4AFC-4AB6-BCC7-75BE195BD4DA}" srcId="{8BC0D0DC-6891-44AA-9DAD-19BC3B688DB4}" destId="{589FF3C5-3B90-4C0F-96AF-0A89E2F52B53}" srcOrd="1" destOrd="0" parTransId="{0C2124A2-6922-4E78-A3A5-878D7E8076B7}" sibTransId="{843CC613-38DE-4D01-80E2-236F40A5BA06}"/>
    <dgm:cxn modelId="{FBF0DE06-702B-42B5-82B2-CC35A1556352}" srcId="{1751DC97-3B8D-4272-A0E2-D1F4B3216B00}" destId="{670A14D3-56F6-4FED-898A-99D563EB19DE}" srcOrd="3" destOrd="0" parTransId="{F0ACECC1-C938-496B-898F-428C637BF25B}" sibTransId="{3605384A-18EE-47E8-9AE3-B8CD32303FBB}"/>
    <dgm:cxn modelId="{62B5F408-F9DE-4379-84BB-B0B1AFE85EED}" type="presOf" srcId="{670A14D3-56F6-4FED-898A-99D563EB19DE}" destId="{D94BEF63-2F43-46CD-89D0-F2C469D1327C}" srcOrd="0" destOrd="3" presId="urn:microsoft.com/office/officeart/2005/8/layout/vList5"/>
    <dgm:cxn modelId="{30B7CD0E-D395-40CC-8AB7-93AA539B07C3}" srcId="{40C11545-13D1-4E73-8F94-8780A51E5E66}" destId="{8908FBB3-FBAD-4720-8A27-B5BCBEFD98A8}" srcOrd="2" destOrd="0" parTransId="{26B8DC72-BA30-454A-A248-BF21827E32CE}" sibTransId="{9AA6E23E-B836-4F86-B094-77D8B8173973}"/>
    <dgm:cxn modelId="{DB238817-4176-457D-BF6D-43303071F5CD}" type="presOf" srcId="{C09A48FA-5A36-4A97-9C3A-3066CC7E0600}" destId="{DB01CAAC-5EB9-4A9A-B22B-574DE2E3A75B}" srcOrd="0" destOrd="0" presId="urn:microsoft.com/office/officeart/2005/8/layout/vList5"/>
    <dgm:cxn modelId="{95B97A25-07C3-4A76-8DBF-B274ADCABA77}" type="presOf" srcId="{0BF77488-E13B-4B18-AF57-0E5D13A422BB}" destId="{D94BEF63-2F43-46CD-89D0-F2C469D1327C}" srcOrd="0" destOrd="2" presId="urn:microsoft.com/office/officeart/2005/8/layout/vList5"/>
    <dgm:cxn modelId="{6A928D2D-FC52-4B68-BC53-A589C70B9DE9}" srcId="{1751DC97-3B8D-4272-A0E2-D1F4B3216B00}" destId="{0A473455-AFD1-4C1D-B259-A41C5C1BE44E}" srcOrd="0" destOrd="0" parTransId="{543DEF8B-247C-4842-8A55-8373F4AD435E}" sibTransId="{39E18CB9-A664-4EE0-8429-925EC7FBC8CA}"/>
    <dgm:cxn modelId="{31B12F3B-3460-4430-B61A-EE804F73A7ED}" type="presOf" srcId="{2A363F39-998C-44E7-BA77-E7F7C165D70B}" destId="{16DBC2A3-BBC7-41C8-A675-3FCA45B4C1F9}" srcOrd="0" destOrd="0" presId="urn:microsoft.com/office/officeart/2005/8/layout/vList5"/>
    <dgm:cxn modelId="{B450FB3B-D0CC-4DA5-9CB6-7338D30BD64D}" type="presOf" srcId="{E924EEDB-EE79-43BA-855E-81E5B6D04C5F}" destId="{D94BEF63-2F43-46CD-89D0-F2C469D1327C}" srcOrd="0" destOrd="1" presId="urn:microsoft.com/office/officeart/2005/8/layout/vList5"/>
    <dgm:cxn modelId="{FE16CD65-85BF-4915-8314-A54A9E963DC8}" type="presOf" srcId="{0A473455-AFD1-4C1D-B259-A41C5C1BE44E}" destId="{D94BEF63-2F43-46CD-89D0-F2C469D1327C}" srcOrd="0" destOrd="0" presId="urn:microsoft.com/office/officeart/2005/8/layout/vList5"/>
    <dgm:cxn modelId="{109F6D47-EE1E-45F3-A5C1-162A5F7BEE5A}" srcId="{8BC0D0DC-6891-44AA-9DAD-19BC3B688DB4}" destId="{BAC95193-F0AC-4869-A881-AEDF1377A5ED}" srcOrd="0" destOrd="0" parTransId="{FD24B01D-3A09-42EA-8A83-DBCEC20E42A7}" sibTransId="{58F30910-A3E7-4E2D-8783-51EFED22DB02}"/>
    <dgm:cxn modelId="{67463C6E-FDE7-47D5-A7C6-EF3111F43E86}" type="presOf" srcId="{40C11545-13D1-4E73-8F94-8780A51E5E66}" destId="{B2552462-806E-403B-9639-7301BFA7A5EE}" srcOrd="0" destOrd="0" presId="urn:microsoft.com/office/officeart/2005/8/layout/vList5"/>
    <dgm:cxn modelId="{3A2D5571-CB8E-4EA4-A020-B38ECC569E4B}" srcId="{277D7C01-E8B5-4A0F-A15B-552469F0CBE8}" destId="{8BC0D0DC-6891-44AA-9DAD-19BC3B688DB4}" srcOrd="0" destOrd="0" parTransId="{108D5683-110E-47DC-8357-2084B4F552C1}" sibTransId="{A658AA01-B832-4B0F-B61C-AE9E6277019D}"/>
    <dgm:cxn modelId="{C05C3D56-D2FE-4BF7-8EC7-F8460D5A0099}" type="presOf" srcId="{48605246-8BBC-4F82-A388-49A042B1E485}" destId="{D275A312-CA7B-4FC1-8109-D54CEC76D5FD}" srcOrd="0" destOrd="0" presId="urn:microsoft.com/office/officeart/2005/8/layout/vList5"/>
    <dgm:cxn modelId="{E1D53F87-3B4E-4C7B-BA78-1BB9E3B21D4A}" type="presOf" srcId="{8908FBB3-FBAD-4720-8A27-B5BCBEFD98A8}" destId="{DB01CAAC-5EB9-4A9A-B22B-574DE2E3A75B}" srcOrd="0" destOrd="2" presId="urn:microsoft.com/office/officeart/2005/8/layout/vList5"/>
    <dgm:cxn modelId="{DCD9918D-403A-453A-8A10-D66DE23AEECC}" srcId="{40C11545-13D1-4E73-8F94-8780A51E5E66}" destId="{C09A48FA-5A36-4A97-9C3A-3066CC7E0600}" srcOrd="0" destOrd="0" parTransId="{D408195D-08C2-4CEB-8B40-5B9090FFD3A4}" sibTransId="{DE7D3078-3C43-4BAA-932C-49870DBB59CD}"/>
    <dgm:cxn modelId="{51B8818F-A13B-4BA1-904A-0A1D0FCD4E55}" type="presOf" srcId="{589FF3C5-3B90-4C0F-96AF-0A89E2F52B53}" destId="{31B6DABC-671E-47AE-9ED2-541DB1A492AF}" srcOrd="0" destOrd="1" presId="urn:microsoft.com/office/officeart/2005/8/layout/vList5"/>
    <dgm:cxn modelId="{A41700AD-3A3A-418F-98A6-B440716F255B}" srcId="{277D7C01-E8B5-4A0F-A15B-552469F0CBE8}" destId="{1751DC97-3B8D-4272-A0E2-D1F4B3216B00}" srcOrd="3" destOrd="0" parTransId="{04F07674-5C96-4D82-9DDD-D3A932EAD7B7}" sibTransId="{5261013F-0AE1-43AA-B363-EB238FBCC47A}"/>
    <dgm:cxn modelId="{727067AF-B048-409D-8763-D77C2B94AEF0}" type="presOf" srcId="{649C3C28-F9A1-4E4E-B276-1C1BE36DC212}" destId="{DB01CAAC-5EB9-4A9A-B22B-574DE2E3A75B}" srcOrd="0" destOrd="1" presId="urn:microsoft.com/office/officeart/2005/8/layout/vList5"/>
    <dgm:cxn modelId="{20C79AB2-9353-438C-BE88-D8C5A7F825D4}" srcId="{40C11545-13D1-4E73-8F94-8780A51E5E66}" destId="{649C3C28-F9A1-4E4E-B276-1C1BE36DC212}" srcOrd="1" destOrd="0" parTransId="{24CD0F22-5988-41A7-AE18-81C8FD4F1C51}" sibTransId="{10E4ED32-852F-4ADC-B9AE-D5E008B915D0}"/>
    <dgm:cxn modelId="{B5CF85BC-207B-4BA1-B10D-702F52222407}" type="presOf" srcId="{8BC0D0DC-6891-44AA-9DAD-19BC3B688DB4}" destId="{35A51C44-EFA2-4CDD-846F-C5FBF34EDBB5}" srcOrd="0" destOrd="0" presId="urn:microsoft.com/office/officeart/2005/8/layout/vList5"/>
    <dgm:cxn modelId="{74F80BC5-60FD-4D54-B2F6-7AE239E04FE7}" type="presOf" srcId="{BAC95193-F0AC-4869-A881-AEDF1377A5ED}" destId="{31B6DABC-671E-47AE-9ED2-541DB1A492AF}" srcOrd="0" destOrd="0" presId="urn:microsoft.com/office/officeart/2005/8/layout/vList5"/>
    <dgm:cxn modelId="{02E480D0-CD9A-4ECF-A26E-F800EF990693}" srcId="{277D7C01-E8B5-4A0F-A15B-552469F0CBE8}" destId="{40C11545-13D1-4E73-8F94-8780A51E5E66}" srcOrd="2" destOrd="0" parTransId="{6F16B073-8861-4A79-B695-E4C6E7D9E224}" sibTransId="{A70A98D3-6795-4ACB-A410-DEC526BDF437}"/>
    <dgm:cxn modelId="{D09B09D9-C328-466E-83A2-B84A779E8336}" type="presOf" srcId="{C9A48815-0F29-47CA-B9B5-84A078625DD3}" destId="{D275A312-CA7B-4FC1-8109-D54CEC76D5FD}" srcOrd="0" destOrd="1" presId="urn:microsoft.com/office/officeart/2005/8/layout/vList5"/>
    <dgm:cxn modelId="{F2EADCDD-FB93-4DC0-9C0A-C61D92AC35E3}" srcId="{1751DC97-3B8D-4272-A0E2-D1F4B3216B00}" destId="{0BF77488-E13B-4B18-AF57-0E5D13A422BB}" srcOrd="2" destOrd="0" parTransId="{F6F055B0-DE32-484A-898F-E2887D4A152E}" sibTransId="{1155B517-BE01-4572-ADF7-48B5E7BA43B8}"/>
    <dgm:cxn modelId="{3C07DAE0-0AE0-4CBD-ABE4-E39FCDFC1C06}" srcId="{1751DC97-3B8D-4272-A0E2-D1F4B3216B00}" destId="{E924EEDB-EE79-43BA-855E-81E5B6D04C5F}" srcOrd="1" destOrd="0" parTransId="{F008C588-2254-47A9-8F12-BD04A970E89F}" sibTransId="{58884F43-23F3-4B6E-8427-F752847B7DD8}"/>
    <dgm:cxn modelId="{E0CDE8E3-27FE-4B48-B554-ED2DD2DE944B}" srcId="{2A363F39-998C-44E7-BA77-E7F7C165D70B}" destId="{48605246-8BBC-4F82-A388-49A042B1E485}" srcOrd="0" destOrd="0" parTransId="{1731F856-364B-4DC8-B5BF-F10B5EE05E90}" sibTransId="{92DD04B5-9E93-4F0F-B239-CA3C1515EBA9}"/>
    <dgm:cxn modelId="{E3D793E7-8363-4168-983F-13C2AA09DE98}" srcId="{277D7C01-E8B5-4A0F-A15B-552469F0CBE8}" destId="{2A363F39-998C-44E7-BA77-E7F7C165D70B}" srcOrd="1" destOrd="0" parTransId="{446F4D2D-DD2B-46E7-AC91-E4827012F400}" sibTransId="{2BE245C8-A849-4325-96FE-2756508ACCD1}"/>
    <dgm:cxn modelId="{1CB86DE8-0A7C-47E9-AEF8-61E9FD6C7804}" type="presOf" srcId="{277D7C01-E8B5-4A0F-A15B-552469F0CBE8}" destId="{F179D124-2058-40AA-91FC-345767A1E2B5}" srcOrd="0" destOrd="0" presId="urn:microsoft.com/office/officeart/2005/8/layout/vList5"/>
    <dgm:cxn modelId="{96E7A9F2-059E-4CD3-ACF6-C8A87610030D}" type="presOf" srcId="{1751DC97-3B8D-4272-A0E2-D1F4B3216B00}" destId="{9B3BD5CF-C407-42C6-8964-8ABBB1BD4FEB}" srcOrd="0" destOrd="0" presId="urn:microsoft.com/office/officeart/2005/8/layout/vList5"/>
    <dgm:cxn modelId="{342C31FF-2C4A-464C-95BF-BC2EF0479518}" srcId="{2A363F39-998C-44E7-BA77-E7F7C165D70B}" destId="{C9A48815-0F29-47CA-B9B5-84A078625DD3}" srcOrd="1" destOrd="0" parTransId="{794831AA-979D-42BB-9209-E2181CE63986}" sibTransId="{B8CCBD73-1A3F-47B3-9BF3-0D2940D093AB}"/>
    <dgm:cxn modelId="{E25F8A2A-BA3B-41C1-B359-C65D6229D9D3}" type="presParOf" srcId="{F179D124-2058-40AA-91FC-345767A1E2B5}" destId="{359F9492-8838-4FA0-8855-579AED00BE4A}" srcOrd="0" destOrd="0" presId="urn:microsoft.com/office/officeart/2005/8/layout/vList5"/>
    <dgm:cxn modelId="{5F469398-94AC-4CCA-8601-A279540581CC}" type="presParOf" srcId="{359F9492-8838-4FA0-8855-579AED00BE4A}" destId="{35A51C44-EFA2-4CDD-846F-C5FBF34EDBB5}" srcOrd="0" destOrd="0" presId="urn:microsoft.com/office/officeart/2005/8/layout/vList5"/>
    <dgm:cxn modelId="{1A8BCE1E-67FA-43FF-B41E-2B1F9A72C1DE}" type="presParOf" srcId="{359F9492-8838-4FA0-8855-579AED00BE4A}" destId="{31B6DABC-671E-47AE-9ED2-541DB1A492AF}" srcOrd="1" destOrd="0" presId="urn:microsoft.com/office/officeart/2005/8/layout/vList5"/>
    <dgm:cxn modelId="{705362E4-AB7A-49E0-8517-FE73B49F9339}" type="presParOf" srcId="{F179D124-2058-40AA-91FC-345767A1E2B5}" destId="{6839032C-B3E5-4C4B-9B78-4F96AC6418CE}" srcOrd="1" destOrd="0" presId="urn:microsoft.com/office/officeart/2005/8/layout/vList5"/>
    <dgm:cxn modelId="{4AAD4991-69A3-4C1D-B053-A723AB89BED3}" type="presParOf" srcId="{F179D124-2058-40AA-91FC-345767A1E2B5}" destId="{EFA2E08D-B153-425E-862F-74F990F23B07}" srcOrd="2" destOrd="0" presId="urn:microsoft.com/office/officeart/2005/8/layout/vList5"/>
    <dgm:cxn modelId="{53EFEDEB-0BF2-4B5F-97D6-9FC69622421E}" type="presParOf" srcId="{EFA2E08D-B153-425E-862F-74F990F23B07}" destId="{16DBC2A3-BBC7-41C8-A675-3FCA45B4C1F9}" srcOrd="0" destOrd="0" presId="urn:microsoft.com/office/officeart/2005/8/layout/vList5"/>
    <dgm:cxn modelId="{AAFC65FA-2E39-4DAF-9B8A-FCC40AD27682}" type="presParOf" srcId="{EFA2E08D-B153-425E-862F-74F990F23B07}" destId="{D275A312-CA7B-4FC1-8109-D54CEC76D5FD}" srcOrd="1" destOrd="0" presId="urn:microsoft.com/office/officeart/2005/8/layout/vList5"/>
    <dgm:cxn modelId="{66B231B0-5D64-45EC-AF77-545F5BD98A0C}" type="presParOf" srcId="{F179D124-2058-40AA-91FC-345767A1E2B5}" destId="{50C1FDC5-2570-45A2-9981-5D02AA7D998D}" srcOrd="3" destOrd="0" presId="urn:microsoft.com/office/officeart/2005/8/layout/vList5"/>
    <dgm:cxn modelId="{F301CEDB-850F-417E-BAEC-9B6DBCF0EF71}" type="presParOf" srcId="{F179D124-2058-40AA-91FC-345767A1E2B5}" destId="{1B4155BC-501F-4C16-802C-D481BFEF5484}" srcOrd="4" destOrd="0" presId="urn:microsoft.com/office/officeart/2005/8/layout/vList5"/>
    <dgm:cxn modelId="{CF48DCDD-7D93-4DB9-B3BA-01D220BA3796}" type="presParOf" srcId="{1B4155BC-501F-4C16-802C-D481BFEF5484}" destId="{B2552462-806E-403B-9639-7301BFA7A5EE}" srcOrd="0" destOrd="0" presId="urn:microsoft.com/office/officeart/2005/8/layout/vList5"/>
    <dgm:cxn modelId="{5CAF6846-F3A6-4E1A-B346-6FC247CE018D}" type="presParOf" srcId="{1B4155BC-501F-4C16-802C-D481BFEF5484}" destId="{DB01CAAC-5EB9-4A9A-B22B-574DE2E3A75B}" srcOrd="1" destOrd="0" presId="urn:microsoft.com/office/officeart/2005/8/layout/vList5"/>
    <dgm:cxn modelId="{10F37034-B65E-4994-B337-5A2FF74083FB}" type="presParOf" srcId="{F179D124-2058-40AA-91FC-345767A1E2B5}" destId="{0B68902E-FA20-45D7-A470-9A1B5AB00C7E}" srcOrd="5" destOrd="0" presId="urn:microsoft.com/office/officeart/2005/8/layout/vList5"/>
    <dgm:cxn modelId="{D9FA83F6-AB1A-4941-9806-201DB591E154}" type="presParOf" srcId="{F179D124-2058-40AA-91FC-345767A1E2B5}" destId="{0CD62040-46F1-4FEB-8E7E-8F7C7DA05AD4}" srcOrd="6" destOrd="0" presId="urn:microsoft.com/office/officeart/2005/8/layout/vList5"/>
    <dgm:cxn modelId="{725CAA22-7DDD-44BE-88A4-1F9696BD7D15}" type="presParOf" srcId="{0CD62040-46F1-4FEB-8E7E-8F7C7DA05AD4}" destId="{9B3BD5CF-C407-42C6-8964-8ABBB1BD4FEB}" srcOrd="0" destOrd="0" presId="urn:microsoft.com/office/officeart/2005/8/layout/vList5"/>
    <dgm:cxn modelId="{8C337B13-AEC4-430C-997F-8671FBC0A966}" type="presParOf" srcId="{0CD62040-46F1-4FEB-8E7E-8F7C7DA05AD4}" destId="{D94BEF63-2F43-46CD-89D0-F2C469D1327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7D7C01-E8B5-4A0F-A15B-552469F0CBE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C0D0DC-6891-44AA-9DAD-19BC3B688DB4}">
      <dgm:prSet/>
      <dgm:spPr/>
      <dgm:t>
        <a:bodyPr/>
        <a:lstStyle/>
        <a:p>
          <a:r>
            <a:rPr lang="it-IT" err="1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Documentation</a:t>
          </a:r>
          <a:endParaRPr lang="en-US">
            <a:solidFill>
              <a:schemeClr val="bg1"/>
            </a:solidFill>
          </a:endParaRPr>
        </a:p>
      </dgm:t>
    </dgm:pt>
    <dgm:pt modelId="{108D5683-110E-47DC-8357-2084B4F552C1}" type="parTrans" cxnId="{3A2D5571-CB8E-4EA4-A020-B38ECC569E4B}">
      <dgm:prSet/>
      <dgm:spPr/>
      <dgm:t>
        <a:bodyPr/>
        <a:lstStyle/>
        <a:p>
          <a:endParaRPr lang="en-US"/>
        </a:p>
      </dgm:t>
    </dgm:pt>
    <dgm:pt modelId="{A658AA01-B832-4B0F-B61C-AE9E6277019D}" type="sibTrans" cxnId="{3A2D5571-CB8E-4EA4-A020-B38ECC569E4B}">
      <dgm:prSet/>
      <dgm:spPr/>
      <dgm:t>
        <a:bodyPr/>
        <a:lstStyle/>
        <a:p>
          <a:endParaRPr lang="en-US"/>
        </a:p>
      </dgm:t>
    </dgm:pt>
    <dgm:pt modelId="{2A363F39-998C-44E7-BA77-E7F7C165D70B}">
      <dgm:prSet/>
      <dgm:spPr/>
      <dgm:t>
        <a:bodyPr/>
        <a:lstStyle/>
        <a:p>
          <a:r>
            <a:rPr lang="it-IT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Installation</a:t>
          </a:r>
          <a:endParaRPr lang="en-US">
            <a:solidFill>
              <a:schemeClr val="bg1"/>
            </a:solidFill>
          </a:endParaRPr>
        </a:p>
      </dgm:t>
    </dgm:pt>
    <dgm:pt modelId="{446F4D2D-DD2B-46E7-AC91-E4827012F400}" type="parTrans" cxnId="{E3D793E7-8363-4168-983F-13C2AA09DE98}">
      <dgm:prSet/>
      <dgm:spPr/>
      <dgm:t>
        <a:bodyPr/>
        <a:lstStyle/>
        <a:p>
          <a:endParaRPr lang="en-US"/>
        </a:p>
      </dgm:t>
    </dgm:pt>
    <dgm:pt modelId="{2BE245C8-A849-4325-96FE-2756508ACCD1}" type="sibTrans" cxnId="{E3D793E7-8363-4168-983F-13C2AA09DE98}">
      <dgm:prSet/>
      <dgm:spPr/>
      <dgm:t>
        <a:bodyPr/>
        <a:lstStyle/>
        <a:p>
          <a:endParaRPr lang="en-US"/>
        </a:p>
      </dgm:t>
    </dgm:pt>
    <dgm:pt modelId="{40C11545-13D1-4E73-8F94-8780A51E5E66}">
      <dgm:prSet/>
      <dgm:spPr/>
      <dgm:t>
        <a:bodyPr/>
        <a:lstStyle/>
        <a:p>
          <a:r>
            <a:rPr lang="it-IT" err="1"/>
            <a:t>Usability</a:t>
          </a:r>
          <a:endParaRPr lang="en-US" err="1"/>
        </a:p>
      </dgm:t>
    </dgm:pt>
    <dgm:pt modelId="{6F16B073-8861-4A79-B695-E4C6E7D9E224}" type="parTrans" cxnId="{02E480D0-CD9A-4ECF-A26E-F800EF990693}">
      <dgm:prSet/>
      <dgm:spPr/>
      <dgm:t>
        <a:bodyPr/>
        <a:lstStyle/>
        <a:p>
          <a:endParaRPr lang="en-US"/>
        </a:p>
      </dgm:t>
    </dgm:pt>
    <dgm:pt modelId="{A70A98D3-6795-4ACB-A410-DEC526BDF437}" type="sibTrans" cxnId="{02E480D0-CD9A-4ECF-A26E-F800EF990693}">
      <dgm:prSet/>
      <dgm:spPr/>
      <dgm:t>
        <a:bodyPr/>
        <a:lstStyle/>
        <a:p>
          <a:endParaRPr lang="en-US"/>
        </a:p>
      </dgm:t>
    </dgm:pt>
    <dgm:pt modelId="{1751DC97-3B8D-4272-A0E2-D1F4B3216B00}">
      <dgm:prSet/>
      <dgm:spPr/>
      <dgm:t>
        <a:bodyPr/>
        <a:lstStyle/>
        <a:p>
          <a:r>
            <a:rPr lang="it-IT"/>
            <a:t>Quality of </a:t>
          </a:r>
          <a:r>
            <a:rPr lang="it-IT" err="1"/>
            <a:t>results</a:t>
          </a:r>
          <a:endParaRPr lang="en-US"/>
        </a:p>
      </dgm:t>
    </dgm:pt>
    <dgm:pt modelId="{04F07674-5C96-4D82-9DDD-D3A932EAD7B7}" type="parTrans" cxnId="{A41700AD-3A3A-418F-98A6-B440716F255B}">
      <dgm:prSet/>
      <dgm:spPr/>
      <dgm:t>
        <a:bodyPr/>
        <a:lstStyle/>
        <a:p>
          <a:endParaRPr lang="en-US"/>
        </a:p>
      </dgm:t>
    </dgm:pt>
    <dgm:pt modelId="{5261013F-0AE1-43AA-B363-EB238FBCC47A}" type="sibTrans" cxnId="{A41700AD-3A3A-418F-98A6-B440716F255B}">
      <dgm:prSet/>
      <dgm:spPr/>
      <dgm:t>
        <a:bodyPr/>
        <a:lstStyle/>
        <a:p>
          <a:endParaRPr lang="en-US"/>
        </a:p>
      </dgm:t>
    </dgm:pt>
    <dgm:pt modelId="{649C3C28-F9A1-4E4E-B276-1C1BE36DC212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it-IT" dirty="0"/>
            <a:t>No clustering</a:t>
          </a:r>
          <a:endParaRPr lang="en-US" dirty="0"/>
        </a:p>
      </dgm:t>
    </dgm:pt>
    <dgm:pt modelId="{24CD0F22-5988-41A7-AE18-81C8FD4F1C51}" type="parTrans" cxnId="{20C79AB2-9353-438C-BE88-D8C5A7F825D4}">
      <dgm:prSet/>
      <dgm:spPr/>
      <dgm:t>
        <a:bodyPr/>
        <a:lstStyle/>
        <a:p>
          <a:endParaRPr lang="it-IT"/>
        </a:p>
      </dgm:t>
    </dgm:pt>
    <dgm:pt modelId="{10E4ED32-852F-4ADC-B9AE-D5E008B915D0}" type="sibTrans" cxnId="{20C79AB2-9353-438C-BE88-D8C5A7F825D4}">
      <dgm:prSet/>
      <dgm:spPr/>
      <dgm:t>
        <a:bodyPr/>
        <a:lstStyle/>
        <a:p>
          <a:endParaRPr lang="it-IT"/>
        </a:p>
      </dgm:t>
    </dgm:pt>
    <dgm:pt modelId="{589FF3C5-3B90-4C0F-96AF-0A89E2F52B53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it-IT"/>
            <a:t>Too verbose</a:t>
          </a:r>
        </a:p>
      </dgm:t>
    </dgm:pt>
    <dgm:pt modelId="{0C2124A2-6922-4E78-A3A5-878D7E8076B7}" type="parTrans" cxnId="{1B3F1F04-4AFC-4AB6-BCC7-75BE195BD4DA}">
      <dgm:prSet/>
      <dgm:spPr/>
      <dgm:t>
        <a:bodyPr/>
        <a:lstStyle/>
        <a:p>
          <a:endParaRPr lang="it-IT"/>
        </a:p>
      </dgm:t>
    </dgm:pt>
    <dgm:pt modelId="{843CC613-38DE-4D01-80E2-236F40A5BA06}" type="sibTrans" cxnId="{1B3F1F04-4AFC-4AB6-BCC7-75BE195BD4DA}">
      <dgm:prSet/>
      <dgm:spPr/>
      <dgm:t>
        <a:bodyPr/>
        <a:lstStyle/>
        <a:p>
          <a:endParaRPr lang="it-IT"/>
        </a:p>
      </dgm:t>
    </dgm:pt>
    <dgm:pt modelId="{C09A48FA-5A36-4A97-9C3A-3066CC7E0600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it-IT" dirty="0"/>
            <a:t>No </a:t>
          </a:r>
          <a:r>
            <a:rPr lang="it-IT" dirty="0" err="1"/>
            <a:t>categorical</a:t>
          </a:r>
          <a:r>
            <a:rPr lang="it-IT" dirty="0"/>
            <a:t> features</a:t>
          </a:r>
        </a:p>
      </dgm:t>
    </dgm:pt>
    <dgm:pt modelId="{D408195D-08C2-4CEB-8B40-5B9090FFD3A4}" type="parTrans" cxnId="{7226DE45-810F-4E8F-AB7B-DFE787551859}">
      <dgm:prSet/>
      <dgm:spPr/>
      <dgm:t>
        <a:bodyPr/>
        <a:lstStyle/>
        <a:p>
          <a:endParaRPr lang="en-US"/>
        </a:p>
      </dgm:t>
    </dgm:pt>
    <dgm:pt modelId="{DE7D3078-3C43-4BAA-932C-49870DBB59CD}" type="sibTrans" cxnId="{7226DE45-810F-4E8F-AB7B-DFE787551859}">
      <dgm:prSet/>
      <dgm:spPr/>
      <dgm:t>
        <a:bodyPr/>
        <a:lstStyle/>
        <a:p>
          <a:endParaRPr lang="en-US"/>
        </a:p>
      </dgm:t>
    </dgm:pt>
    <dgm:pt modelId="{20DA12E8-2D20-429C-A4B4-5006739E3AD2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it-IT"/>
            <a:t>Some </a:t>
          </a:r>
          <a:r>
            <a:rPr lang="it-IT" err="1"/>
            <a:t>useful</a:t>
          </a:r>
          <a:r>
            <a:rPr lang="it-IT"/>
            <a:t> </a:t>
          </a:r>
          <a:r>
            <a:rPr lang="it-IT" err="1"/>
            <a:t>examples</a:t>
          </a:r>
          <a:endParaRPr lang="en-US"/>
        </a:p>
      </dgm:t>
    </dgm:pt>
    <dgm:pt modelId="{2A46F450-D534-4F2F-8736-C5E8D11691FE}" type="parTrans" cxnId="{354070CE-5720-45D8-9801-DD8BAC0AE56E}">
      <dgm:prSet/>
      <dgm:spPr/>
      <dgm:t>
        <a:bodyPr/>
        <a:lstStyle/>
        <a:p>
          <a:endParaRPr lang="it-IT"/>
        </a:p>
      </dgm:t>
    </dgm:pt>
    <dgm:pt modelId="{009896F1-0E88-4F21-9117-6218E998C858}" type="sibTrans" cxnId="{354070CE-5720-45D8-9801-DD8BAC0AE56E}">
      <dgm:prSet/>
      <dgm:spPr/>
      <dgm:t>
        <a:bodyPr/>
        <a:lstStyle/>
        <a:p>
          <a:endParaRPr lang="it-IT"/>
        </a:p>
      </dgm:t>
    </dgm:pt>
    <dgm:pt modelId="{93577D8F-B78B-4882-B77A-E67D5303DF1E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it-IT"/>
            <a:t>Simple </a:t>
          </a:r>
          <a:r>
            <a:rPr lang="it-IT" err="1"/>
            <a:t>execution</a:t>
          </a:r>
          <a:r>
            <a:rPr lang="it-IT"/>
            <a:t> of </a:t>
          </a:r>
          <a:r>
            <a:rPr lang="it-IT" err="1"/>
            <a:t>commands</a:t>
          </a:r>
          <a:r>
            <a:rPr lang="it-IT"/>
            <a:t> in the </a:t>
          </a:r>
          <a:r>
            <a:rPr lang="it-IT" err="1"/>
            <a:t>documentation</a:t>
          </a:r>
          <a:endParaRPr lang="it-IT"/>
        </a:p>
      </dgm:t>
    </dgm:pt>
    <dgm:pt modelId="{BE86F590-269F-4E5C-BE17-405A3091DA34}" type="parTrans" cxnId="{48ABFF5F-00E5-45C5-A763-820643AD7CD5}">
      <dgm:prSet/>
      <dgm:spPr/>
      <dgm:t>
        <a:bodyPr/>
        <a:lstStyle/>
        <a:p>
          <a:endParaRPr lang="it-IT"/>
        </a:p>
      </dgm:t>
    </dgm:pt>
    <dgm:pt modelId="{82B61DF6-3783-4B8A-8307-489D88BABDA5}" type="sibTrans" cxnId="{48ABFF5F-00E5-45C5-A763-820643AD7CD5}">
      <dgm:prSet/>
      <dgm:spPr/>
      <dgm:t>
        <a:bodyPr/>
        <a:lstStyle/>
        <a:p>
          <a:endParaRPr lang="it-IT"/>
        </a:p>
      </dgm:t>
    </dgm:pt>
    <dgm:pt modelId="{41EEF2D3-641B-46E5-BE95-AC255BB15C1B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it-IT"/>
            <a:t>No </a:t>
          </a:r>
          <a:r>
            <a:rPr lang="it-IT" err="1"/>
            <a:t>preprocessing</a:t>
          </a:r>
          <a:endParaRPr lang="it-IT"/>
        </a:p>
      </dgm:t>
    </dgm:pt>
    <dgm:pt modelId="{3AC61037-0749-48C8-8528-5D9C4C4CF880}" type="parTrans" cxnId="{35F1B9A3-277E-4FF9-AF31-F56D520AECC6}">
      <dgm:prSet/>
      <dgm:spPr/>
      <dgm:t>
        <a:bodyPr/>
        <a:lstStyle/>
        <a:p>
          <a:endParaRPr lang="it-IT"/>
        </a:p>
      </dgm:t>
    </dgm:pt>
    <dgm:pt modelId="{6FB4BF36-EBB3-4587-A2E4-A0CCCB23CE1B}" type="sibTrans" cxnId="{35F1B9A3-277E-4FF9-AF31-F56D520AECC6}">
      <dgm:prSet/>
      <dgm:spPr/>
      <dgm:t>
        <a:bodyPr/>
        <a:lstStyle/>
        <a:p>
          <a:endParaRPr lang="it-IT"/>
        </a:p>
      </dgm:t>
    </dgm:pt>
    <dgm:pt modelId="{1B91CE20-8FCF-4B3E-B38C-AE745F09C880}">
      <dgm:prSet/>
      <dgm:spPr/>
      <dgm:t>
        <a:bodyPr/>
        <a:lstStyle/>
        <a:p>
          <a:r>
            <a:rPr lang="en-US" dirty="0"/>
            <a:t>Very good metrics</a:t>
          </a:r>
        </a:p>
      </dgm:t>
    </dgm:pt>
    <dgm:pt modelId="{E686CC41-72A7-4895-9B56-8A0D59703221}" type="parTrans" cxnId="{064B8FEB-51F6-4752-AC2E-A1A2FFD36FA0}">
      <dgm:prSet/>
      <dgm:spPr/>
      <dgm:t>
        <a:bodyPr/>
        <a:lstStyle/>
        <a:p>
          <a:endParaRPr lang="it-IT"/>
        </a:p>
      </dgm:t>
    </dgm:pt>
    <dgm:pt modelId="{D64592E0-9BB5-4D15-832C-0FD992A301B0}" type="sibTrans" cxnId="{064B8FEB-51F6-4752-AC2E-A1A2FFD36FA0}">
      <dgm:prSet/>
      <dgm:spPr/>
      <dgm:t>
        <a:bodyPr/>
        <a:lstStyle/>
        <a:p>
          <a:endParaRPr lang="it-IT"/>
        </a:p>
      </dgm:t>
    </dgm:pt>
    <dgm:pt modelId="{58EB7488-691E-425E-9D3C-2942484952E9}">
      <dgm:prSet/>
      <dgm:spPr/>
      <dgm:t>
        <a:bodyPr/>
        <a:lstStyle/>
        <a:p>
          <a:r>
            <a:rPr lang="en-US" dirty="0"/>
            <a:t>Slow, but good results with time limit set</a:t>
          </a:r>
        </a:p>
      </dgm:t>
    </dgm:pt>
    <dgm:pt modelId="{1F829962-660F-45D0-99FA-3595CC66212C}" type="parTrans" cxnId="{DA987614-9CAC-4DE8-9953-128B9DA30304}">
      <dgm:prSet/>
      <dgm:spPr/>
      <dgm:t>
        <a:bodyPr/>
        <a:lstStyle/>
        <a:p>
          <a:endParaRPr lang="it-IT"/>
        </a:p>
      </dgm:t>
    </dgm:pt>
    <dgm:pt modelId="{D15569D4-E7C0-4ECA-8BCE-7A55FC75E62E}" type="sibTrans" cxnId="{DA987614-9CAC-4DE8-9953-128B9DA30304}">
      <dgm:prSet/>
      <dgm:spPr/>
      <dgm:t>
        <a:bodyPr/>
        <a:lstStyle/>
        <a:p>
          <a:endParaRPr lang="it-IT"/>
        </a:p>
      </dgm:t>
    </dgm:pt>
    <dgm:pt modelId="{FC07043E-E738-4540-B7FE-ED33B3EDAA1D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dirty="0"/>
            <a:t>No </a:t>
          </a:r>
          <a:r>
            <a:rPr lang="en-US" dirty="0" err="1"/>
            <a:t>dataframe</a:t>
          </a:r>
          <a:r>
            <a:rPr lang="en-US" dirty="0"/>
            <a:t>, only </a:t>
          </a:r>
          <a:r>
            <a:rPr lang="en-US" dirty="0" err="1"/>
            <a:t>numpy</a:t>
          </a:r>
          <a:r>
            <a:rPr lang="en-US" dirty="0"/>
            <a:t> arrays</a:t>
          </a:r>
        </a:p>
      </dgm:t>
    </dgm:pt>
    <dgm:pt modelId="{5F0902D6-58B8-40F1-A447-1D11E279E0D1}" type="parTrans" cxnId="{AF443EED-78A5-41B1-BAEC-026CCEE46E40}">
      <dgm:prSet/>
      <dgm:spPr/>
      <dgm:t>
        <a:bodyPr/>
        <a:lstStyle/>
        <a:p>
          <a:endParaRPr lang="it-IT"/>
        </a:p>
      </dgm:t>
    </dgm:pt>
    <dgm:pt modelId="{E2F98682-78CF-45E6-BFB1-F543D77AC825}" type="sibTrans" cxnId="{AF443EED-78A5-41B1-BAEC-026CCEE46E40}">
      <dgm:prSet/>
      <dgm:spPr/>
      <dgm:t>
        <a:bodyPr/>
        <a:lstStyle/>
        <a:p>
          <a:endParaRPr lang="it-IT"/>
        </a:p>
      </dgm:t>
    </dgm:pt>
    <dgm:pt modelId="{F179D124-2058-40AA-91FC-345767A1E2B5}" type="pres">
      <dgm:prSet presAssocID="{277D7C01-E8B5-4A0F-A15B-552469F0CBE8}" presName="Name0" presStyleCnt="0">
        <dgm:presLayoutVars>
          <dgm:dir/>
          <dgm:animLvl val="lvl"/>
          <dgm:resizeHandles val="exact"/>
        </dgm:presLayoutVars>
      </dgm:prSet>
      <dgm:spPr/>
    </dgm:pt>
    <dgm:pt modelId="{359F9492-8838-4FA0-8855-579AED00BE4A}" type="pres">
      <dgm:prSet presAssocID="{8BC0D0DC-6891-44AA-9DAD-19BC3B688DB4}" presName="linNode" presStyleCnt="0"/>
      <dgm:spPr/>
    </dgm:pt>
    <dgm:pt modelId="{35A51C44-EFA2-4CDD-846F-C5FBF34EDBB5}" type="pres">
      <dgm:prSet presAssocID="{8BC0D0DC-6891-44AA-9DAD-19BC3B688DB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1B6DABC-671E-47AE-9ED2-541DB1A492AF}" type="pres">
      <dgm:prSet presAssocID="{8BC0D0DC-6891-44AA-9DAD-19BC3B688DB4}" presName="descendantText" presStyleLbl="alignAccFollowNode1" presStyleIdx="0" presStyleCnt="4">
        <dgm:presLayoutVars>
          <dgm:bulletEnabled val="1"/>
        </dgm:presLayoutVars>
      </dgm:prSet>
      <dgm:spPr/>
    </dgm:pt>
    <dgm:pt modelId="{6839032C-B3E5-4C4B-9B78-4F96AC6418CE}" type="pres">
      <dgm:prSet presAssocID="{A658AA01-B832-4B0F-B61C-AE9E6277019D}" presName="sp" presStyleCnt="0"/>
      <dgm:spPr/>
    </dgm:pt>
    <dgm:pt modelId="{EFA2E08D-B153-425E-862F-74F990F23B07}" type="pres">
      <dgm:prSet presAssocID="{2A363F39-998C-44E7-BA77-E7F7C165D70B}" presName="linNode" presStyleCnt="0"/>
      <dgm:spPr/>
    </dgm:pt>
    <dgm:pt modelId="{16DBC2A3-BBC7-41C8-A675-3FCA45B4C1F9}" type="pres">
      <dgm:prSet presAssocID="{2A363F39-998C-44E7-BA77-E7F7C165D70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275A312-CA7B-4FC1-8109-D54CEC76D5FD}" type="pres">
      <dgm:prSet presAssocID="{2A363F39-998C-44E7-BA77-E7F7C165D70B}" presName="descendantText" presStyleLbl="alignAccFollowNode1" presStyleIdx="1" presStyleCnt="4">
        <dgm:presLayoutVars>
          <dgm:bulletEnabled val="1"/>
        </dgm:presLayoutVars>
      </dgm:prSet>
      <dgm:spPr/>
    </dgm:pt>
    <dgm:pt modelId="{50C1FDC5-2570-45A2-9981-5D02AA7D998D}" type="pres">
      <dgm:prSet presAssocID="{2BE245C8-A849-4325-96FE-2756508ACCD1}" presName="sp" presStyleCnt="0"/>
      <dgm:spPr/>
    </dgm:pt>
    <dgm:pt modelId="{1B4155BC-501F-4C16-802C-D481BFEF5484}" type="pres">
      <dgm:prSet presAssocID="{40C11545-13D1-4E73-8F94-8780A51E5E66}" presName="linNode" presStyleCnt="0"/>
      <dgm:spPr/>
    </dgm:pt>
    <dgm:pt modelId="{B2552462-806E-403B-9639-7301BFA7A5EE}" type="pres">
      <dgm:prSet presAssocID="{40C11545-13D1-4E73-8F94-8780A51E5E6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B01CAAC-5EB9-4A9A-B22B-574DE2E3A75B}" type="pres">
      <dgm:prSet presAssocID="{40C11545-13D1-4E73-8F94-8780A51E5E66}" presName="descendantText" presStyleLbl="alignAccFollowNode1" presStyleIdx="2" presStyleCnt="4">
        <dgm:presLayoutVars>
          <dgm:bulletEnabled val="1"/>
        </dgm:presLayoutVars>
      </dgm:prSet>
      <dgm:spPr/>
    </dgm:pt>
    <dgm:pt modelId="{0B68902E-FA20-45D7-A470-9A1B5AB00C7E}" type="pres">
      <dgm:prSet presAssocID="{A70A98D3-6795-4ACB-A410-DEC526BDF437}" presName="sp" presStyleCnt="0"/>
      <dgm:spPr/>
    </dgm:pt>
    <dgm:pt modelId="{0CD62040-46F1-4FEB-8E7E-8F7C7DA05AD4}" type="pres">
      <dgm:prSet presAssocID="{1751DC97-3B8D-4272-A0E2-D1F4B3216B00}" presName="linNode" presStyleCnt="0"/>
      <dgm:spPr/>
    </dgm:pt>
    <dgm:pt modelId="{9B3BD5CF-C407-42C6-8964-8ABBB1BD4FEB}" type="pres">
      <dgm:prSet presAssocID="{1751DC97-3B8D-4272-A0E2-D1F4B3216B00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59FC7CF-1369-4232-A1EB-FD607D168104}" type="pres">
      <dgm:prSet presAssocID="{1751DC97-3B8D-4272-A0E2-D1F4B3216B00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B3F1F04-4AFC-4AB6-BCC7-75BE195BD4DA}" srcId="{8BC0D0DC-6891-44AA-9DAD-19BC3B688DB4}" destId="{589FF3C5-3B90-4C0F-96AF-0A89E2F52B53}" srcOrd="0" destOrd="0" parTransId="{0C2124A2-6922-4E78-A3A5-878D7E8076B7}" sibTransId="{843CC613-38DE-4D01-80E2-236F40A5BA06}"/>
    <dgm:cxn modelId="{DA987614-9CAC-4DE8-9953-128B9DA30304}" srcId="{1751DC97-3B8D-4272-A0E2-D1F4B3216B00}" destId="{58EB7488-691E-425E-9D3C-2942484952E9}" srcOrd="1" destOrd="0" parTransId="{1F829962-660F-45D0-99FA-3595CC66212C}" sibTransId="{D15569D4-E7C0-4ECA-8BCE-7A55FC75E62E}"/>
    <dgm:cxn modelId="{37B57E23-75B7-4B26-B671-5F59635586EC}" type="presOf" srcId="{1B91CE20-8FCF-4B3E-B38C-AE745F09C880}" destId="{F59FC7CF-1369-4232-A1EB-FD607D168104}" srcOrd="0" destOrd="0" presId="urn:microsoft.com/office/officeart/2005/8/layout/vList5"/>
    <dgm:cxn modelId="{9215D424-6E4A-4E3D-A3E2-82DB185DF790}" type="presOf" srcId="{1751DC97-3B8D-4272-A0E2-D1F4B3216B00}" destId="{9B3BD5CF-C407-42C6-8964-8ABBB1BD4FEB}" srcOrd="0" destOrd="0" presId="urn:microsoft.com/office/officeart/2005/8/layout/vList5"/>
    <dgm:cxn modelId="{73E8D939-BA51-49C4-80A5-653FF4331EE6}" type="presOf" srcId="{58EB7488-691E-425E-9D3C-2942484952E9}" destId="{F59FC7CF-1369-4232-A1EB-FD607D168104}" srcOrd="0" destOrd="1" presId="urn:microsoft.com/office/officeart/2005/8/layout/vList5"/>
    <dgm:cxn modelId="{FD06B45E-DE5A-452E-BFE3-7AFAC4E86026}" type="presOf" srcId="{40C11545-13D1-4E73-8F94-8780A51E5E66}" destId="{B2552462-806E-403B-9639-7301BFA7A5EE}" srcOrd="0" destOrd="0" presId="urn:microsoft.com/office/officeart/2005/8/layout/vList5"/>
    <dgm:cxn modelId="{48ABFF5F-00E5-45C5-A763-820643AD7CD5}" srcId="{2A363F39-998C-44E7-BA77-E7F7C165D70B}" destId="{93577D8F-B78B-4882-B77A-E67D5303DF1E}" srcOrd="0" destOrd="0" parTransId="{BE86F590-269F-4E5C-BE17-405A3091DA34}" sibTransId="{82B61DF6-3783-4B8A-8307-489D88BABDA5}"/>
    <dgm:cxn modelId="{9B0AC641-1850-415B-A569-7452ED5D836B}" type="presOf" srcId="{20DA12E8-2D20-429C-A4B4-5006739E3AD2}" destId="{31B6DABC-671E-47AE-9ED2-541DB1A492AF}" srcOrd="0" destOrd="1" presId="urn:microsoft.com/office/officeart/2005/8/layout/vList5"/>
    <dgm:cxn modelId="{7226DE45-810F-4E8F-AB7B-DFE787551859}" srcId="{40C11545-13D1-4E73-8F94-8780A51E5E66}" destId="{C09A48FA-5A36-4A97-9C3A-3066CC7E0600}" srcOrd="1" destOrd="0" parTransId="{D408195D-08C2-4CEB-8B40-5B9090FFD3A4}" sibTransId="{DE7D3078-3C43-4BAA-932C-49870DBB59CD}"/>
    <dgm:cxn modelId="{BFB00347-700B-4A14-9AF9-E59F19DBB5F4}" type="presOf" srcId="{41EEF2D3-641B-46E5-BE95-AC255BB15C1B}" destId="{DB01CAAC-5EB9-4A9A-B22B-574DE2E3A75B}" srcOrd="0" destOrd="0" presId="urn:microsoft.com/office/officeart/2005/8/layout/vList5"/>
    <dgm:cxn modelId="{98DEE348-7B23-4034-A0B6-1B1AF9B40295}" type="presOf" srcId="{589FF3C5-3B90-4C0F-96AF-0A89E2F52B53}" destId="{31B6DABC-671E-47AE-9ED2-541DB1A492AF}" srcOrd="0" destOrd="0" presId="urn:microsoft.com/office/officeart/2005/8/layout/vList5"/>
    <dgm:cxn modelId="{3A2D5571-CB8E-4EA4-A020-B38ECC569E4B}" srcId="{277D7C01-E8B5-4A0F-A15B-552469F0CBE8}" destId="{8BC0D0DC-6891-44AA-9DAD-19BC3B688DB4}" srcOrd="0" destOrd="0" parTransId="{108D5683-110E-47DC-8357-2084B4F552C1}" sibTransId="{A658AA01-B832-4B0F-B61C-AE9E6277019D}"/>
    <dgm:cxn modelId="{E4D37992-A0CB-4C95-BEF7-141DAF6FD75A}" type="presOf" srcId="{C09A48FA-5A36-4A97-9C3A-3066CC7E0600}" destId="{DB01CAAC-5EB9-4A9A-B22B-574DE2E3A75B}" srcOrd="0" destOrd="1" presId="urn:microsoft.com/office/officeart/2005/8/layout/vList5"/>
    <dgm:cxn modelId="{3E43BE99-777A-4E10-8F3E-0FCF81762A24}" type="presOf" srcId="{8BC0D0DC-6891-44AA-9DAD-19BC3B688DB4}" destId="{35A51C44-EFA2-4CDD-846F-C5FBF34EDBB5}" srcOrd="0" destOrd="0" presId="urn:microsoft.com/office/officeart/2005/8/layout/vList5"/>
    <dgm:cxn modelId="{35F1B9A3-277E-4FF9-AF31-F56D520AECC6}" srcId="{40C11545-13D1-4E73-8F94-8780A51E5E66}" destId="{41EEF2D3-641B-46E5-BE95-AC255BB15C1B}" srcOrd="0" destOrd="0" parTransId="{3AC61037-0749-48C8-8528-5D9C4C4CF880}" sibTransId="{6FB4BF36-EBB3-4587-A2E4-A0CCCB23CE1B}"/>
    <dgm:cxn modelId="{A41700AD-3A3A-418F-98A6-B440716F255B}" srcId="{277D7C01-E8B5-4A0F-A15B-552469F0CBE8}" destId="{1751DC97-3B8D-4272-A0E2-D1F4B3216B00}" srcOrd="3" destOrd="0" parTransId="{04F07674-5C96-4D82-9DDD-D3A932EAD7B7}" sibTransId="{5261013F-0AE1-43AA-B363-EB238FBCC47A}"/>
    <dgm:cxn modelId="{20C79AB2-9353-438C-BE88-D8C5A7F825D4}" srcId="{40C11545-13D1-4E73-8F94-8780A51E5E66}" destId="{649C3C28-F9A1-4E4E-B276-1C1BE36DC212}" srcOrd="2" destOrd="0" parTransId="{24CD0F22-5988-41A7-AE18-81C8FD4F1C51}" sibTransId="{10E4ED32-852F-4ADC-B9AE-D5E008B915D0}"/>
    <dgm:cxn modelId="{209596B9-A127-4EA9-9CD5-F368FEBA7048}" type="presOf" srcId="{93577D8F-B78B-4882-B77A-E67D5303DF1E}" destId="{D275A312-CA7B-4FC1-8109-D54CEC76D5FD}" srcOrd="0" destOrd="0" presId="urn:microsoft.com/office/officeart/2005/8/layout/vList5"/>
    <dgm:cxn modelId="{46E0D2C1-3A07-46D2-831E-CDB5F359B766}" type="presOf" srcId="{FC07043E-E738-4540-B7FE-ED33B3EDAA1D}" destId="{DB01CAAC-5EB9-4A9A-B22B-574DE2E3A75B}" srcOrd="0" destOrd="3" presId="urn:microsoft.com/office/officeart/2005/8/layout/vList5"/>
    <dgm:cxn modelId="{E80B2BC8-07D2-4D88-93F9-911B43DAB5D4}" type="presOf" srcId="{2A363F39-998C-44E7-BA77-E7F7C165D70B}" destId="{16DBC2A3-BBC7-41C8-A675-3FCA45B4C1F9}" srcOrd="0" destOrd="0" presId="urn:microsoft.com/office/officeart/2005/8/layout/vList5"/>
    <dgm:cxn modelId="{40C6FACB-3281-435C-8241-BFA7EB8031DD}" type="presOf" srcId="{649C3C28-F9A1-4E4E-B276-1C1BE36DC212}" destId="{DB01CAAC-5EB9-4A9A-B22B-574DE2E3A75B}" srcOrd="0" destOrd="2" presId="urn:microsoft.com/office/officeart/2005/8/layout/vList5"/>
    <dgm:cxn modelId="{354070CE-5720-45D8-9801-DD8BAC0AE56E}" srcId="{8BC0D0DC-6891-44AA-9DAD-19BC3B688DB4}" destId="{20DA12E8-2D20-429C-A4B4-5006739E3AD2}" srcOrd="1" destOrd="0" parTransId="{2A46F450-D534-4F2F-8736-C5E8D11691FE}" sibTransId="{009896F1-0E88-4F21-9117-6218E998C858}"/>
    <dgm:cxn modelId="{02E480D0-CD9A-4ECF-A26E-F800EF990693}" srcId="{277D7C01-E8B5-4A0F-A15B-552469F0CBE8}" destId="{40C11545-13D1-4E73-8F94-8780A51E5E66}" srcOrd="2" destOrd="0" parTransId="{6F16B073-8861-4A79-B695-E4C6E7D9E224}" sibTransId="{A70A98D3-6795-4ACB-A410-DEC526BDF437}"/>
    <dgm:cxn modelId="{E3D793E7-8363-4168-983F-13C2AA09DE98}" srcId="{277D7C01-E8B5-4A0F-A15B-552469F0CBE8}" destId="{2A363F39-998C-44E7-BA77-E7F7C165D70B}" srcOrd="1" destOrd="0" parTransId="{446F4D2D-DD2B-46E7-AC91-E4827012F400}" sibTransId="{2BE245C8-A849-4325-96FE-2756508ACCD1}"/>
    <dgm:cxn modelId="{1CB86DE8-0A7C-47E9-AEF8-61E9FD6C7804}" type="presOf" srcId="{277D7C01-E8B5-4A0F-A15B-552469F0CBE8}" destId="{F179D124-2058-40AA-91FC-345767A1E2B5}" srcOrd="0" destOrd="0" presId="urn:microsoft.com/office/officeart/2005/8/layout/vList5"/>
    <dgm:cxn modelId="{064B8FEB-51F6-4752-AC2E-A1A2FFD36FA0}" srcId="{1751DC97-3B8D-4272-A0E2-D1F4B3216B00}" destId="{1B91CE20-8FCF-4B3E-B38C-AE745F09C880}" srcOrd="0" destOrd="0" parTransId="{E686CC41-72A7-4895-9B56-8A0D59703221}" sibTransId="{D64592E0-9BB5-4D15-832C-0FD992A301B0}"/>
    <dgm:cxn modelId="{AF443EED-78A5-41B1-BAEC-026CCEE46E40}" srcId="{40C11545-13D1-4E73-8F94-8780A51E5E66}" destId="{FC07043E-E738-4540-B7FE-ED33B3EDAA1D}" srcOrd="3" destOrd="0" parTransId="{5F0902D6-58B8-40F1-A447-1D11E279E0D1}" sibTransId="{E2F98682-78CF-45E6-BFB1-F543D77AC825}"/>
    <dgm:cxn modelId="{613AB9E3-01C8-408B-8103-5518D8D40940}" type="presParOf" srcId="{F179D124-2058-40AA-91FC-345767A1E2B5}" destId="{359F9492-8838-4FA0-8855-579AED00BE4A}" srcOrd="0" destOrd="0" presId="urn:microsoft.com/office/officeart/2005/8/layout/vList5"/>
    <dgm:cxn modelId="{032AF1D5-7B56-4310-A49B-52762F85B6A8}" type="presParOf" srcId="{359F9492-8838-4FA0-8855-579AED00BE4A}" destId="{35A51C44-EFA2-4CDD-846F-C5FBF34EDBB5}" srcOrd="0" destOrd="0" presId="urn:microsoft.com/office/officeart/2005/8/layout/vList5"/>
    <dgm:cxn modelId="{309DA1CB-8499-498C-934E-A7F1D8725B9E}" type="presParOf" srcId="{359F9492-8838-4FA0-8855-579AED00BE4A}" destId="{31B6DABC-671E-47AE-9ED2-541DB1A492AF}" srcOrd="1" destOrd="0" presId="urn:microsoft.com/office/officeart/2005/8/layout/vList5"/>
    <dgm:cxn modelId="{A2315293-A7BA-4BF2-8062-91C75C6F7663}" type="presParOf" srcId="{F179D124-2058-40AA-91FC-345767A1E2B5}" destId="{6839032C-B3E5-4C4B-9B78-4F96AC6418CE}" srcOrd="1" destOrd="0" presId="urn:microsoft.com/office/officeart/2005/8/layout/vList5"/>
    <dgm:cxn modelId="{EE3B07CD-1BAE-4DA1-B255-60DAF4C9D613}" type="presParOf" srcId="{F179D124-2058-40AA-91FC-345767A1E2B5}" destId="{EFA2E08D-B153-425E-862F-74F990F23B07}" srcOrd="2" destOrd="0" presId="urn:microsoft.com/office/officeart/2005/8/layout/vList5"/>
    <dgm:cxn modelId="{C16A7A0C-1D3D-496A-AD87-71823D06C086}" type="presParOf" srcId="{EFA2E08D-B153-425E-862F-74F990F23B07}" destId="{16DBC2A3-BBC7-41C8-A675-3FCA45B4C1F9}" srcOrd="0" destOrd="0" presId="urn:microsoft.com/office/officeart/2005/8/layout/vList5"/>
    <dgm:cxn modelId="{63521FA7-0776-4367-81E5-4B159C751905}" type="presParOf" srcId="{EFA2E08D-B153-425E-862F-74F990F23B07}" destId="{D275A312-CA7B-4FC1-8109-D54CEC76D5FD}" srcOrd="1" destOrd="0" presId="urn:microsoft.com/office/officeart/2005/8/layout/vList5"/>
    <dgm:cxn modelId="{D5684FE8-9021-44DC-B84A-B5217481F5BC}" type="presParOf" srcId="{F179D124-2058-40AA-91FC-345767A1E2B5}" destId="{50C1FDC5-2570-45A2-9981-5D02AA7D998D}" srcOrd="3" destOrd="0" presId="urn:microsoft.com/office/officeart/2005/8/layout/vList5"/>
    <dgm:cxn modelId="{E7CCCE8C-D8FC-4A84-A937-0332BB2B6365}" type="presParOf" srcId="{F179D124-2058-40AA-91FC-345767A1E2B5}" destId="{1B4155BC-501F-4C16-802C-D481BFEF5484}" srcOrd="4" destOrd="0" presId="urn:microsoft.com/office/officeart/2005/8/layout/vList5"/>
    <dgm:cxn modelId="{03E43A61-483A-4590-A1E4-7394FA4E81FC}" type="presParOf" srcId="{1B4155BC-501F-4C16-802C-D481BFEF5484}" destId="{B2552462-806E-403B-9639-7301BFA7A5EE}" srcOrd="0" destOrd="0" presId="urn:microsoft.com/office/officeart/2005/8/layout/vList5"/>
    <dgm:cxn modelId="{6C1DA604-6E7C-460E-86F9-5EE0FC778821}" type="presParOf" srcId="{1B4155BC-501F-4C16-802C-D481BFEF5484}" destId="{DB01CAAC-5EB9-4A9A-B22B-574DE2E3A75B}" srcOrd="1" destOrd="0" presId="urn:microsoft.com/office/officeart/2005/8/layout/vList5"/>
    <dgm:cxn modelId="{2240334D-73D5-4F28-B70D-5DDB2D372552}" type="presParOf" srcId="{F179D124-2058-40AA-91FC-345767A1E2B5}" destId="{0B68902E-FA20-45D7-A470-9A1B5AB00C7E}" srcOrd="5" destOrd="0" presId="urn:microsoft.com/office/officeart/2005/8/layout/vList5"/>
    <dgm:cxn modelId="{57374864-6A83-4429-ABAA-949D170D4DFE}" type="presParOf" srcId="{F179D124-2058-40AA-91FC-345767A1E2B5}" destId="{0CD62040-46F1-4FEB-8E7E-8F7C7DA05AD4}" srcOrd="6" destOrd="0" presId="urn:microsoft.com/office/officeart/2005/8/layout/vList5"/>
    <dgm:cxn modelId="{15733AF4-8A6D-43F3-BF60-F82B792F4A96}" type="presParOf" srcId="{0CD62040-46F1-4FEB-8E7E-8F7C7DA05AD4}" destId="{9B3BD5CF-C407-42C6-8964-8ABBB1BD4FEB}" srcOrd="0" destOrd="0" presId="urn:microsoft.com/office/officeart/2005/8/layout/vList5"/>
    <dgm:cxn modelId="{F70757BC-BFD9-494B-A896-16284B04216E}" type="presParOf" srcId="{0CD62040-46F1-4FEB-8E7E-8F7C7DA05AD4}" destId="{F59FC7CF-1369-4232-A1EB-FD607D16810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77D7C01-E8B5-4A0F-A15B-552469F0CBE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C0D0DC-6891-44AA-9DAD-19BC3B688DB4}">
      <dgm:prSet/>
      <dgm:spPr/>
      <dgm:t>
        <a:bodyPr/>
        <a:lstStyle/>
        <a:p>
          <a:r>
            <a:rPr lang="en-US">
              <a:latin typeface="Calibri Light" panose="020F0302020204030204"/>
            </a:rPr>
            <a:t>Pros and Cons</a:t>
          </a:r>
          <a:endParaRPr lang="en-US"/>
        </a:p>
      </dgm:t>
    </dgm:pt>
    <dgm:pt modelId="{108D5683-110E-47DC-8357-2084B4F552C1}" type="parTrans" cxnId="{3A2D5571-CB8E-4EA4-A020-B38ECC569E4B}">
      <dgm:prSet/>
      <dgm:spPr/>
      <dgm:t>
        <a:bodyPr/>
        <a:lstStyle/>
        <a:p>
          <a:endParaRPr lang="en-US"/>
        </a:p>
      </dgm:t>
    </dgm:pt>
    <dgm:pt modelId="{A658AA01-B832-4B0F-B61C-AE9E6277019D}" type="sibTrans" cxnId="{3A2D5571-CB8E-4EA4-A020-B38ECC569E4B}">
      <dgm:prSet/>
      <dgm:spPr/>
      <dgm:t>
        <a:bodyPr/>
        <a:lstStyle/>
        <a:p>
          <a:endParaRPr lang="en-US"/>
        </a:p>
      </dgm:t>
    </dgm:pt>
    <dgm:pt modelId="{2A363F39-998C-44E7-BA77-E7F7C165D70B}">
      <dgm:prSet/>
      <dgm:spPr/>
      <dgm:t>
        <a:bodyPr/>
        <a:lstStyle/>
        <a:p>
          <a:r>
            <a:rPr lang="it-IT" err="1"/>
            <a:t>Usability</a:t>
          </a:r>
          <a:endParaRPr lang="en-US"/>
        </a:p>
      </dgm:t>
    </dgm:pt>
    <dgm:pt modelId="{446F4D2D-DD2B-46E7-AC91-E4827012F400}" type="parTrans" cxnId="{E3D793E7-8363-4168-983F-13C2AA09DE98}">
      <dgm:prSet/>
      <dgm:spPr/>
      <dgm:t>
        <a:bodyPr/>
        <a:lstStyle/>
        <a:p>
          <a:endParaRPr lang="en-US"/>
        </a:p>
      </dgm:t>
    </dgm:pt>
    <dgm:pt modelId="{2BE245C8-A849-4325-96FE-2756508ACCD1}" type="sibTrans" cxnId="{E3D793E7-8363-4168-983F-13C2AA09DE98}">
      <dgm:prSet/>
      <dgm:spPr/>
      <dgm:t>
        <a:bodyPr/>
        <a:lstStyle/>
        <a:p>
          <a:endParaRPr lang="en-US"/>
        </a:p>
      </dgm:t>
    </dgm:pt>
    <dgm:pt modelId="{40C11545-13D1-4E73-8F94-8780A51E5E66}">
      <dgm:prSet/>
      <dgm:spPr/>
      <dgm:t>
        <a:bodyPr/>
        <a:lstStyle/>
        <a:p>
          <a:r>
            <a:rPr lang="it-IT"/>
            <a:t>Quality of </a:t>
          </a:r>
          <a:r>
            <a:rPr lang="it-IT" err="1"/>
            <a:t>results</a:t>
          </a:r>
          <a:endParaRPr lang="en-US"/>
        </a:p>
      </dgm:t>
    </dgm:pt>
    <dgm:pt modelId="{6F16B073-8861-4A79-B695-E4C6E7D9E224}" type="parTrans" cxnId="{02E480D0-CD9A-4ECF-A26E-F800EF990693}">
      <dgm:prSet/>
      <dgm:spPr/>
      <dgm:t>
        <a:bodyPr/>
        <a:lstStyle/>
        <a:p>
          <a:endParaRPr lang="en-US"/>
        </a:p>
      </dgm:t>
    </dgm:pt>
    <dgm:pt modelId="{A70A98D3-6795-4ACB-A410-DEC526BDF437}" type="sibTrans" cxnId="{02E480D0-CD9A-4ECF-A26E-F800EF990693}">
      <dgm:prSet/>
      <dgm:spPr/>
      <dgm:t>
        <a:bodyPr/>
        <a:lstStyle/>
        <a:p>
          <a:endParaRPr lang="en-US"/>
        </a:p>
      </dgm:t>
    </dgm:pt>
    <dgm:pt modelId="{8E06C62E-E67E-4040-90EF-1F7193797341}">
      <dgm:prSet phldr="0"/>
      <dgm:spPr/>
      <dgm:t>
        <a:bodyPr/>
        <a:lstStyle/>
        <a:p>
          <a:r>
            <a:rPr lang="it-IT"/>
            <a:t>Payment </a:t>
          </a:r>
          <a:r>
            <a:rPr lang="it-IT" err="1"/>
            <a:t>required</a:t>
          </a:r>
          <a:r>
            <a:rPr lang="it-IT"/>
            <a:t> after free trial</a:t>
          </a:r>
        </a:p>
      </dgm:t>
    </dgm:pt>
    <dgm:pt modelId="{5FF085B7-0662-4155-9D22-1FCD624F3F2B}" type="parTrans" cxnId="{833E90F3-7365-4782-9850-E21C738E5265}">
      <dgm:prSet/>
      <dgm:spPr/>
      <dgm:t>
        <a:bodyPr/>
        <a:lstStyle/>
        <a:p>
          <a:endParaRPr lang="it-IT"/>
        </a:p>
      </dgm:t>
    </dgm:pt>
    <dgm:pt modelId="{F0FC2E70-DCF5-40A6-90FF-34A5739DDD94}" type="sibTrans" cxnId="{833E90F3-7365-4782-9850-E21C738E5265}">
      <dgm:prSet/>
      <dgm:spPr/>
      <dgm:t>
        <a:bodyPr/>
        <a:lstStyle/>
        <a:p>
          <a:endParaRPr lang="it-IT"/>
        </a:p>
      </dgm:t>
    </dgm:pt>
    <dgm:pt modelId="{EF88D309-186B-430B-912E-3CED66DEA6D1}">
      <dgm:prSet phldr="0"/>
      <dgm:spPr/>
      <dgm:t>
        <a:bodyPr/>
        <a:lstStyle/>
        <a:p>
          <a:r>
            <a:rPr lang="it-IT"/>
            <a:t>No clustering</a:t>
          </a:r>
        </a:p>
      </dgm:t>
    </dgm:pt>
    <dgm:pt modelId="{E05CCD2E-A038-4D1D-9E16-372438EA4AF6}" type="parTrans" cxnId="{DA769F1A-4966-49DA-968E-5ABC7A2CEA2F}">
      <dgm:prSet/>
      <dgm:spPr/>
      <dgm:t>
        <a:bodyPr/>
        <a:lstStyle/>
        <a:p>
          <a:endParaRPr lang="it-IT"/>
        </a:p>
      </dgm:t>
    </dgm:pt>
    <dgm:pt modelId="{B7DA4934-C9D7-4C28-81FD-A13793043ECC}" type="sibTrans" cxnId="{DA769F1A-4966-49DA-968E-5ABC7A2CEA2F}">
      <dgm:prSet/>
      <dgm:spPr/>
      <dgm:t>
        <a:bodyPr/>
        <a:lstStyle/>
        <a:p>
          <a:endParaRPr lang="it-IT"/>
        </a:p>
      </dgm:t>
    </dgm:pt>
    <dgm:pt modelId="{BD5D8C74-C5C8-41B8-A9B0-CFBEFEC58B06}">
      <dgm:prSet phldr="0"/>
      <dgm:spPr/>
      <dgm:t>
        <a:bodyPr/>
        <a:lstStyle/>
        <a:p>
          <a:r>
            <a:rPr lang="it-IT" err="1"/>
            <a:t>Cumbersome</a:t>
          </a:r>
          <a:r>
            <a:rPr lang="it-IT"/>
            <a:t> procedure to </a:t>
          </a:r>
          <a:r>
            <a:rPr lang="it-IT" err="1"/>
            <a:t>obtain</a:t>
          </a:r>
          <a:r>
            <a:rPr lang="it-IT"/>
            <a:t> </a:t>
          </a:r>
          <a:r>
            <a:rPr lang="it-IT" err="1"/>
            <a:t>predictions</a:t>
          </a:r>
          <a:endParaRPr lang="it-IT"/>
        </a:p>
      </dgm:t>
    </dgm:pt>
    <dgm:pt modelId="{FA5ACBF3-58B9-4870-AFCB-F955B02B9DD7}" type="parTrans" cxnId="{CCD8178F-7D7E-4156-BED6-E32FF6C96AF7}">
      <dgm:prSet/>
      <dgm:spPr/>
      <dgm:t>
        <a:bodyPr/>
        <a:lstStyle/>
        <a:p>
          <a:endParaRPr lang="it-IT"/>
        </a:p>
      </dgm:t>
    </dgm:pt>
    <dgm:pt modelId="{14950110-4AEF-48C5-B497-861BC3A21F1B}" type="sibTrans" cxnId="{CCD8178F-7D7E-4156-BED6-E32FF6C96AF7}">
      <dgm:prSet/>
      <dgm:spPr/>
      <dgm:t>
        <a:bodyPr/>
        <a:lstStyle/>
        <a:p>
          <a:endParaRPr lang="it-IT"/>
        </a:p>
      </dgm:t>
    </dgm:pt>
    <dgm:pt modelId="{42BF7997-73DA-4BB6-9C9E-D67262009D0A}">
      <dgm:prSet phldr="0"/>
      <dgm:spPr/>
      <dgm:t>
        <a:bodyPr/>
        <a:lstStyle/>
        <a:p>
          <a:r>
            <a:rPr lang="it-IT" dirty="0"/>
            <a:t>More </a:t>
          </a:r>
          <a:r>
            <a:rPr lang="it-IT" dirty="0" err="1"/>
            <a:t>suitable</a:t>
          </a:r>
          <a:r>
            <a:rPr lang="it-IT" dirty="0"/>
            <a:t> for </a:t>
          </a:r>
          <a:r>
            <a:rPr lang="it-IT" dirty="0" err="1"/>
            <a:t>enterprise</a:t>
          </a:r>
          <a:r>
            <a:rPr lang="it-IT" dirty="0"/>
            <a:t> use</a:t>
          </a:r>
        </a:p>
      </dgm:t>
    </dgm:pt>
    <dgm:pt modelId="{06161E71-5605-42A3-8239-156D54DDD404}" type="parTrans" cxnId="{A05E0E86-0285-4F29-8C99-67A3F77A3184}">
      <dgm:prSet/>
      <dgm:spPr/>
      <dgm:t>
        <a:bodyPr/>
        <a:lstStyle/>
        <a:p>
          <a:endParaRPr lang="it-IT"/>
        </a:p>
      </dgm:t>
    </dgm:pt>
    <dgm:pt modelId="{6FDA56F0-186A-4B65-B059-32434337A212}" type="sibTrans" cxnId="{A05E0E86-0285-4F29-8C99-67A3F77A3184}">
      <dgm:prSet/>
      <dgm:spPr/>
      <dgm:t>
        <a:bodyPr/>
        <a:lstStyle/>
        <a:p>
          <a:endParaRPr lang="it-IT"/>
        </a:p>
      </dgm:t>
    </dgm:pt>
    <dgm:pt modelId="{73A0C0AE-23F7-4466-8CA2-BB6D11787EB1}">
      <dgm:prSet phldr="0"/>
      <dgm:spPr/>
      <dgm:t>
        <a:bodyPr/>
        <a:lstStyle/>
        <a:p>
          <a:r>
            <a:rPr lang="it-IT"/>
            <a:t>Too </a:t>
          </a:r>
          <a:r>
            <a:rPr lang="it-IT" err="1"/>
            <a:t>complex</a:t>
          </a:r>
          <a:r>
            <a:rPr lang="it-IT"/>
            <a:t> and </a:t>
          </a:r>
          <a:r>
            <a:rPr lang="it-IT" err="1"/>
            <a:t>professional</a:t>
          </a:r>
          <a:r>
            <a:rPr lang="it-IT"/>
            <a:t> for </a:t>
          </a:r>
          <a:r>
            <a:rPr lang="it-IT" err="1"/>
            <a:t>simple</a:t>
          </a:r>
          <a:r>
            <a:rPr lang="it-IT"/>
            <a:t> </a:t>
          </a:r>
          <a:r>
            <a:rPr lang="it-IT" err="1"/>
            <a:t>purposes</a:t>
          </a:r>
          <a:endParaRPr lang="it-IT"/>
        </a:p>
      </dgm:t>
    </dgm:pt>
    <dgm:pt modelId="{EDAB8C46-8AF2-4041-889B-89C23F06ECAB}" type="parTrans" cxnId="{949E6037-BD6B-4488-8306-E1C9322DBDDF}">
      <dgm:prSet/>
      <dgm:spPr/>
      <dgm:t>
        <a:bodyPr/>
        <a:lstStyle/>
        <a:p>
          <a:endParaRPr lang="it-IT"/>
        </a:p>
      </dgm:t>
    </dgm:pt>
    <dgm:pt modelId="{5825BFAB-0C0D-45A3-B7F7-9AA5CE07E70C}" type="sibTrans" cxnId="{949E6037-BD6B-4488-8306-E1C9322DBDDF}">
      <dgm:prSet/>
      <dgm:spPr/>
      <dgm:t>
        <a:bodyPr/>
        <a:lstStyle/>
        <a:p>
          <a:endParaRPr lang="it-IT"/>
        </a:p>
      </dgm:t>
    </dgm:pt>
    <dgm:pt modelId="{9474D32D-BD86-4CF1-85C2-D7AD540C09E5}">
      <dgm:prSet phldr="0"/>
      <dgm:spPr/>
      <dgm:t>
        <a:bodyPr/>
        <a:lstStyle/>
        <a:p>
          <a:r>
            <a:rPr lang="it-IT" err="1"/>
            <a:t>Table</a:t>
          </a:r>
          <a:r>
            <a:rPr lang="it-IT"/>
            <a:t> </a:t>
          </a:r>
          <a:r>
            <a:rPr lang="it-IT" err="1"/>
            <a:t>headers</a:t>
          </a:r>
          <a:r>
            <a:rPr lang="it-IT"/>
            <a:t> must </a:t>
          </a:r>
          <a:r>
            <a:rPr lang="it-IT" err="1"/>
            <a:t>have</a:t>
          </a:r>
          <a:r>
            <a:rPr lang="it-IT"/>
            <a:t> a </a:t>
          </a:r>
          <a:r>
            <a:rPr lang="it-IT" err="1"/>
            <a:t>specific</a:t>
          </a:r>
          <a:r>
            <a:rPr lang="it-IT"/>
            <a:t> format</a:t>
          </a:r>
        </a:p>
      </dgm:t>
    </dgm:pt>
    <dgm:pt modelId="{937EB8AB-5957-4120-B62D-90DD0AAD6669}" type="parTrans" cxnId="{11432F27-11F0-49FD-9C14-4207D443542F}">
      <dgm:prSet/>
      <dgm:spPr/>
      <dgm:t>
        <a:bodyPr/>
        <a:lstStyle/>
        <a:p>
          <a:endParaRPr lang="it-IT"/>
        </a:p>
      </dgm:t>
    </dgm:pt>
    <dgm:pt modelId="{58F9FA79-C5DF-418F-B33E-6E3AAD5301B2}" type="sibTrans" cxnId="{11432F27-11F0-49FD-9C14-4207D443542F}">
      <dgm:prSet/>
      <dgm:spPr/>
      <dgm:t>
        <a:bodyPr/>
        <a:lstStyle/>
        <a:p>
          <a:endParaRPr lang="it-IT"/>
        </a:p>
      </dgm:t>
    </dgm:pt>
    <dgm:pt modelId="{804A8DD4-87AC-42E4-A880-0BAEB3F02F0A}">
      <dgm:prSet phldr="0"/>
      <dgm:spPr/>
      <dgm:t>
        <a:bodyPr/>
        <a:lstStyle/>
        <a:p>
          <a:r>
            <a:rPr lang="it-IT" dirty="0"/>
            <a:t>No </a:t>
          </a:r>
          <a:r>
            <a:rPr lang="it-IT" dirty="0" err="1"/>
            <a:t>accuracy</a:t>
          </a:r>
          <a:endParaRPr lang="it-IT" dirty="0"/>
        </a:p>
      </dgm:t>
    </dgm:pt>
    <dgm:pt modelId="{7E843921-8C9D-41C3-9BAA-0309BD27D463}" type="parTrans" cxnId="{6BE0F0D3-D9B9-4163-B877-80A6BB568692}">
      <dgm:prSet/>
      <dgm:spPr/>
      <dgm:t>
        <a:bodyPr/>
        <a:lstStyle/>
        <a:p>
          <a:endParaRPr lang="it-IT"/>
        </a:p>
      </dgm:t>
    </dgm:pt>
    <dgm:pt modelId="{987A1B22-5DB4-4855-BB6A-28825E3B11A8}" type="sibTrans" cxnId="{6BE0F0D3-D9B9-4163-B877-80A6BB568692}">
      <dgm:prSet/>
      <dgm:spPr/>
      <dgm:t>
        <a:bodyPr/>
        <a:lstStyle/>
        <a:p>
          <a:endParaRPr lang="it-IT"/>
        </a:p>
      </dgm:t>
    </dgm:pt>
    <dgm:pt modelId="{AC48AE9D-3E08-4006-9773-F73710427B9F}">
      <dgm:prSet phldr="0"/>
      <dgm:spPr/>
      <dgm:t>
        <a:bodyPr/>
        <a:lstStyle/>
        <a:p>
          <a:r>
            <a:rPr lang="it-IT" dirty="0"/>
            <a:t>No </a:t>
          </a:r>
          <a:r>
            <a:rPr lang="it-IT" dirty="0" err="1"/>
            <a:t>installation</a:t>
          </a:r>
          <a:r>
            <a:rPr lang="it-IT" dirty="0"/>
            <a:t> </a:t>
          </a:r>
          <a:r>
            <a:rPr lang="it-IT" dirty="0" err="1"/>
            <a:t>required</a:t>
          </a:r>
          <a:endParaRPr lang="it-IT" dirty="0"/>
        </a:p>
      </dgm:t>
    </dgm:pt>
    <dgm:pt modelId="{93C94318-CC4C-444C-9A03-5C79334C7F7B}" type="parTrans" cxnId="{2E6B1004-3C32-450D-81A4-80D13C44ABB2}">
      <dgm:prSet/>
      <dgm:spPr/>
      <dgm:t>
        <a:bodyPr/>
        <a:lstStyle/>
        <a:p>
          <a:endParaRPr lang="it-IT"/>
        </a:p>
      </dgm:t>
    </dgm:pt>
    <dgm:pt modelId="{369E606F-66A4-40E0-ADBD-F40B879C5BB4}" type="sibTrans" cxnId="{2E6B1004-3C32-450D-81A4-80D13C44ABB2}">
      <dgm:prSet/>
      <dgm:spPr/>
      <dgm:t>
        <a:bodyPr/>
        <a:lstStyle/>
        <a:p>
          <a:endParaRPr lang="it-IT"/>
        </a:p>
      </dgm:t>
    </dgm:pt>
    <dgm:pt modelId="{C810817C-CC37-437A-A439-05AEDF2BDB2F}">
      <dgm:prSet phldr="0"/>
      <dgm:spPr/>
      <dgm:t>
        <a:bodyPr/>
        <a:lstStyle/>
        <a:p>
          <a:r>
            <a:rPr lang="it-IT"/>
            <a:t>Data </a:t>
          </a:r>
          <a:r>
            <a:rPr lang="it-IT" err="1"/>
            <a:t>preparation</a:t>
          </a:r>
          <a:r>
            <a:rPr lang="it-IT"/>
            <a:t> to </a:t>
          </a:r>
          <a:r>
            <a:rPr lang="it-IT" err="1"/>
            <a:t>specify</a:t>
          </a:r>
          <a:r>
            <a:rPr lang="it-IT"/>
            <a:t> custom training set, </a:t>
          </a:r>
          <a:r>
            <a:rPr lang="it-IT" err="1"/>
            <a:t>validation</a:t>
          </a:r>
          <a:r>
            <a:rPr lang="it-IT"/>
            <a:t> set and test set</a:t>
          </a:r>
        </a:p>
      </dgm:t>
    </dgm:pt>
    <dgm:pt modelId="{61C0ECA8-294B-4A91-BB6F-22F0E0A3C510}" type="parTrans" cxnId="{AC3E2326-8B31-4394-87A2-967B72131E59}">
      <dgm:prSet/>
      <dgm:spPr/>
      <dgm:t>
        <a:bodyPr/>
        <a:lstStyle/>
        <a:p>
          <a:endParaRPr lang="it-IT"/>
        </a:p>
      </dgm:t>
    </dgm:pt>
    <dgm:pt modelId="{54323495-D907-4EFD-BD4B-EF72ACA1F602}" type="sibTrans" cxnId="{AC3E2326-8B31-4394-87A2-967B72131E59}">
      <dgm:prSet/>
      <dgm:spPr/>
      <dgm:t>
        <a:bodyPr/>
        <a:lstStyle/>
        <a:p>
          <a:endParaRPr lang="it-IT"/>
        </a:p>
      </dgm:t>
    </dgm:pt>
    <dgm:pt modelId="{2FE0C8B5-1C9A-4AFB-97B6-AA5846E2C06F}">
      <dgm:prSet phldr="0"/>
      <dgm:spPr/>
      <dgm:t>
        <a:bodyPr/>
        <a:lstStyle/>
        <a:p>
          <a:pPr rtl="0"/>
          <a:r>
            <a:rPr lang="it-IT"/>
            <a:t>Immediate </a:t>
          </a:r>
          <a:r>
            <a:rPr lang="it-IT" err="1"/>
            <a:t>prediction</a:t>
          </a:r>
          <a:r>
            <a:rPr lang="it-IT"/>
            <a:t> on a single </a:t>
          </a:r>
          <a:r>
            <a:rPr lang="it-IT" err="1"/>
            <a:t>element</a:t>
          </a:r>
          <a:r>
            <a:rPr lang="it-IT"/>
            <a:t> </a:t>
          </a:r>
          <a:r>
            <a:rPr lang="it-IT" err="1"/>
            <a:t>at</a:t>
          </a:r>
          <a:r>
            <a:rPr lang="it-IT"/>
            <a:t> time</a:t>
          </a:r>
          <a:endParaRPr lang="en-US"/>
        </a:p>
      </dgm:t>
    </dgm:pt>
    <dgm:pt modelId="{DB7FDC28-AB28-4B36-9E81-4A9EF138539D}" type="parTrans" cxnId="{0349202A-E280-49A2-AA9B-E9965C5875BB}">
      <dgm:prSet/>
      <dgm:spPr/>
      <dgm:t>
        <a:bodyPr/>
        <a:lstStyle/>
        <a:p>
          <a:endParaRPr lang="it-IT"/>
        </a:p>
      </dgm:t>
    </dgm:pt>
    <dgm:pt modelId="{D05B449C-7998-41FD-BAB5-50BC4447B7D9}" type="sibTrans" cxnId="{0349202A-E280-49A2-AA9B-E9965C5875BB}">
      <dgm:prSet/>
      <dgm:spPr/>
      <dgm:t>
        <a:bodyPr/>
        <a:lstStyle/>
        <a:p>
          <a:endParaRPr lang="it-IT"/>
        </a:p>
      </dgm:t>
    </dgm:pt>
    <dgm:pt modelId="{CE14D395-3C7A-45EE-96A3-C058EDF7ACC6}">
      <dgm:prSet phldr="0"/>
      <dgm:spPr/>
      <dgm:t>
        <a:bodyPr/>
        <a:lstStyle/>
        <a:p>
          <a:r>
            <a:rPr lang="it-IT"/>
            <a:t>Concise</a:t>
          </a:r>
        </a:p>
      </dgm:t>
    </dgm:pt>
    <dgm:pt modelId="{1A2D7168-90A1-4475-ACA8-F88EC462F228}" type="parTrans" cxnId="{E9638636-6544-4967-9979-EB41CF9E2437}">
      <dgm:prSet/>
      <dgm:spPr/>
      <dgm:t>
        <a:bodyPr/>
        <a:lstStyle/>
        <a:p>
          <a:endParaRPr lang="it-IT"/>
        </a:p>
      </dgm:t>
    </dgm:pt>
    <dgm:pt modelId="{6A1EE80A-29E0-441D-BEA0-D60ECE16A35C}" type="sibTrans" cxnId="{E9638636-6544-4967-9979-EB41CF9E2437}">
      <dgm:prSet/>
      <dgm:spPr/>
      <dgm:t>
        <a:bodyPr/>
        <a:lstStyle/>
        <a:p>
          <a:endParaRPr lang="it-IT"/>
        </a:p>
      </dgm:t>
    </dgm:pt>
    <dgm:pt modelId="{C3EDA063-9C11-4D38-9658-DC7108A21A2F}">
      <dgm:prSet phldr="0"/>
      <dgm:spPr/>
      <dgm:t>
        <a:bodyPr/>
        <a:lstStyle/>
        <a:p>
          <a:r>
            <a:rPr lang="it-IT"/>
            <a:t>Good </a:t>
          </a:r>
          <a:r>
            <a:rPr lang="it-IT" err="1"/>
            <a:t>results</a:t>
          </a:r>
          <a:endParaRPr lang="it-IT"/>
        </a:p>
      </dgm:t>
    </dgm:pt>
    <dgm:pt modelId="{0FE90DF9-C2E3-4556-9E56-944667BBB5E5}" type="parTrans" cxnId="{7C85AB8F-D80A-46A2-B446-8DCC6F85137E}">
      <dgm:prSet/>
      <dgm:spPr/>
      <dgm:t>
        <a:bodyPr/>
        <a:lstStyle/>
        <a:p>
          <a:endParaRPr lang="it-IT"/>
        </a:p>
      </dgm:t>
    </dgm:pt>
    <dgm:pt modelId="{BCF7C025-0F2D-45F7-ACD5-B7E7BAA5D152}" type="sibTrans" cxnId="{7C85AB8F-D80A-46A2-B446-8DCC6F85137E}">
      <dgm:prSet/>
      <dgm:spPr/>
      <dgm:t>
        <a:bodyPr/>
        <a:lstStyle/>
        <a:p>
          <a:endParaRPr lang="it-IT"/>
        </a:p>
      </dgm:t>
    </dgm:pt>
    <dgm:pt modelId="{02BCD6F4-3A71-44EF-BBB4-E7585AF325F7}">
      <dgm:prSet phldr="0"/>
      <dgm:spPr/>
      <dgm:t>
        <a:bodyPr/>
        <a:lstStyle/>
        <a:p>
          <a:r>
            <a:rPr lang="it-IT"/>
            <a:t>Slow (</a:t>
          </a:r>
          <a:r>
            <a:rPr lang="it-IT" err="1"/>
            <a:t>few</a:t>
          </a:r>
          <a:r>
            <a:rPr lang="it-IT"/>
            <a:t> hours)</a:t>
          </a:r>
        </a:p>
      </dgm:t>
    </dgm:pt>
    <dgm:pt modelId="{8BBD2DDA-C77E-44D4-9025-A254B7DA73A7}" type="parTrans" cxnId="{A9A92FAF-40C8-4998-809C-B1B545B98F01}">
      <dgm:prSet/>
      <dgm:spPr/>
      <dgm:t>
        <a:bodyPr/>
        <a:lstStyle/>
        <a:p>
          <a:endParaRPr lang="it-IT"/>
        </a:p>
      </dgm:t>
    </dgm:pt>
    <dgm:pt modelId="{F772EC5A-3CD2-42B6-A93A-C371FD5F99C1}" type="sibTrans" cxnId="{A9A92FAF-40C8-4998-809C-B1B545B98F01}">
      <dgm:prSet/>
      <dgm:spPr/>
      <dgm:t>
        <a:bodyPr/>
        <a:lstStyle/>
        <a:p>
          <a:endParaRPr lang="it-IT"/>
        </a:p>
      </dgm:t>
    </dgm:pt>
    <dgm:pt modelId="{F179D124-2058-40AA-91FC-345767A1E2B5}" type="pres">
      <dgm:prSet presAssocID="{277D7C01-E8B5-4A0F-A15B-552469F0CBE8}" presName="Name0" presStyleCnt="0">
        <dgm:presLayoutVars>
          <dgm:dir/>
          <dgm:animLvl val="lvl"/>
          <dgm:resizeHandles val="exact"/>
        </dgm:presLayoutVars>
      </dgm:prSet>
      <dgm:spPr/>
    </dgm:pt>
    <dgm:pt modelId="{359F9492-8838-4FA0-8855-579AED00BE4A}" type="pres">
      <dgm:prSet presAssocID="{8BC0D0DC-6891-44AA-9DAD-19BC3B688DB4}" presName="linNode" presStyleCnt="0"/>
      <dgm:spPr/>
    </dgm:pt>
    <dgm:pt modelId="{35A51C44-EFA2-4CDD-846F-C5FBF34EDBB5}" type="pres">
      <dgm:prSet presAssocID="{8BC0D0DC-6891-44AA-9DAD-19BC3B688DB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1B6DABC-671E-47AE-9ED2-541DB1A492AF}" type="pres">
      <dgm:prSet presAssocID="{8BC0D0DC-6891-44AA-9DAD-19BC3B688DB4}" presName="descendantText" presStyleLbl="alignAccFollowNode1" presStyleIdx="0" presStyleCnt="3" custLinFactNeighborX="109">
        <dgm:presLayoutVars>
          <dgm:bulletEnabled val="1"/>
        </dgm:presLayoutVars>
      </dgm:prSet>
      <dgm:spPr/>
    </dgm:pt>
    <dgm:pt modelId="{6839032C-B3E5-4C4B-9B78-4F96AC6418CE}" type="pres">
      <dgm:prSet presAssocID="{A658AA01-B832-4B0F-B61C-AE9E6277019D}" presName="sp" presStyleCnt="0"/>
      <dgm:spPr/>
    </dgm:pt>
    <dgm:pt modelId="{EFA2E08D-B153-425E-862F-74F990F23B07}" type="pres">
      <dgm:prSet presAssocID="{2A363F39-998C-44E7-BA77-E7F7C165D70B}" presName="linNode" presStyleCnt="0"/>
      <dgm:spPr/>
    </dgm:pt>
    <dgm:pt modelId="{16DBC2A3-BBC7-41C8-A675-3FCA45B4C1F9}" type="pres">
      <dgm:prSet presAssocID="{2A363F39-998C-44E7-BA77-E7F7C165D70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275A312-CA7B-4FC1-8109-D54CEC76D5FD}" type="pres">
      <dgm:prSet presAssocID="{2A363F39-998C-44E7-BA77-E7F7C165D70B}" presName="descendantText" presStyleLbl="alignAccFollowNode1" presStyleIdx="1" presStyleCnt="3">
        <dgm:presLayoutVars>
          <dgm:bulletEnabled val="1"/>
        </dgm:presLayoutVars>
      </dgm:prSet>
      <dgm:spPr/>
    </dgm:pt>
    <dgm:pt modelId="{50C1FDC5-2570-45A2-9981-5D02AA7D998D}" type="pres">
      <dgm:prSet presAssocID="{2BE245C8-A849-4325-96FE-2756508ACCD1}" presName="sp" presStyleCnt="0"/>
      <dgm:spPr/>
    </dgm:pt>
    <dgm:pt modelId="{1B4155BC-501F-4C16-802C-D481BFEF5484}" type="pres">
      <dgm:prSet presAssocID="{40C11545-13D1-4E73-8F94-8780A51E5E66}" presName="linNode" presStyleCnt="0"/>
      <dgm:spPr/>
    </dgm:pt>
    <dgm:pt modelId="{B2552462-806E-403B-9639-7301BFA7A5EE}" type="pres">
      <dgm:prSet presAssocID="{40C11545-13D1-4E73-8F94-8780A51E5E6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B01CAAC-5EB9-4A9A-B22B-574DE2E3A75B}" type="pres">
      <dgm:prSet presAssocID="{40C11545-13D1-4E73-8F94-8780A51E5E6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E6B1004-3C32-450D-81A4-80D13C44ABB2}" srcId="{8BC0D0DC-6891-44AA-9DAD-19BC3B688DB4}" destId="{AC48AE9D-3E08-4006-9773-F73710427B9F}" srcOrd="3" destOrd="0" parTransId="{93C94318-CC4C-444C-9A03-5C79334C7F7B}" sibTransId="{369E606F-66A4-40E0-ADBD-F40B879C5BB4}"/>
    <dgm:cxn modelId="{1D8AA013-D3DD-4A21-A8CB-9B53B7E21C76}" type="presOf" srcId="{AC48AE9D-3E08-4006-9773-F73710427B9F}" destId="{31B6DABC-671E-47AE-9ED2-541DB1A492AF}" srcOrd="0" destOrd="3" presId="urn:microsoft.com/office/officeart/2005/8/layout/vList5"/>
    <dgm:cxn modelId="{F45ACA18-16B6-4881-862B-A46C74ABD629}" type="presOf" srcId="{2FE0C8B5-1C9A-4AFB-97B6-AA5846E2C06F}" destId="{DB01CAAC-5EB9-4A9A-B22B-574DE2E3A75B}" srcOrd="0" destOrd="0" presId="urn:microsoft.com/office/officeart/2005/8/layout/vList5"/>
    <dgm:cxn modelId="{DA769F1A-4966-49DA-968E-5ABC7A2CEA2F}" srcId="{8BC0D0DC-6891-44AA-9DAD-19BC3B688DB4}" destId="{EF88D309-186B-430B-912E-3CED66DEA6D1}" srcOrd="1" destOrd="0" parTransId="{E05CCD2E-A038-4D1D-9E16-372438EA4AF6}" sibTransId="{B7DA4934-C9D7-4C28-81FD-A13793043ECC}"/>
    <dgm:cxn modelId="{AC3E2326-8B31-4394-87A2-967B72131E59}" srcId="{2A363F39-998C-44E7-BA77-E7F7C165D70B}" destId="{C810817C-CC37-437A-A439-05AEDF2BDB2F}" srcOrd="3" destOrd="0" parTransId="{61C0ECA8-294B-4A91-BB6F-22F0E0A3C510}" sibTransId="{54323495-D907-4EFD-BD4B-EF72ACA1F602}"/>
    <dgm:cxn modelId="{11432F27-11F0-49FD-9C14-4207D443542F}" srcId="{2A363F39-998C-44E7-BA77-E7F7C165D70B}" destId="{9474D32D-BD86-4CF1-85C2-D7AD540C09E5}" srcOrd="2" destOrd="0" parTransId="{937EB8AB-5957-4120-B62D-90DD0AAD6669}" sibTransId="{58F9FA79-C5DF-418F-B33E-6E3AAD5301B2}"/>
    <dgm:cxn modelId="{0349202A-E280-49A2-AA9B-E9965C5875BB}" srcId="{40C11545-13D1-4E73-8F94-8780A51E5E66}" destId="{2FE0C8B5-1C9A-4AFB-97B6-AA5846E2C06F}" srcOrd="0" destOrd="0" parTransId="{DB7FDC28-AB28-4B36-9E81-4A9EF138539D}" sibTransId="{D05B449C-7998-41FD-BAB5-50BC4447B7D9}"/>
    <dgm:cxn modelId="{E9638636-6544-4967-9979-EB41CF9E2437}" srcId="{40C11545-13D1-4E73-8F94-8780A51E5E66}" destId="{CE14D395-3C7A-45EE-96A3-C058EDF7ACC6}" srcOrd="2" destOrd="0" parTransId="{1A2D7168-90A1-4475-ACA8-F88EC462F228}" sibTransId="{6A1EE80A-29E0-441D-BEA0-D60ECE16A35C}"/>
    <dgm:cxn modelId="{949E6037-BD6B-4488-8306-E1C9322DBDDF}" srcId="{2A363F39-998C-44E7-BA77-E7F7C165D70B}" destId="{73A0C0AE-23F7-4466-8CA2-BB6D11787EB1}" srcOrd="1" destOrd="0" parTransId="{EDAB8C46-8AF2-4041-889B-89C23F06ECAB}" sibTransId="{5825BFAB-0C0D-45A3-B7F7-9AA5CE07E70C}"/>
    <dgm:cxn modelId="{FD06B45E-DE5A-452E-BFE3-7AFAC4E86026}" type="presOf" srcId="{40C11545-13D1-4E73-8F94-8780A51E5E66}" destId="{B2552462-806E-403B-9639-7301BFA7A5EE}" srcOrd="0" destOrd="0" presId="urn:microsoft.com/office/officeart/2005/8/layout/vList5"/>
    <dgm:cxn modelId="{10ECB860-C43E-4D0D-BE18-CAC16E56DF30}" type="presOf" srcId="{C3EDA063-9C11-4D38-9658-DC7108A21A2F}" destId="{DB01CAAC-5EB9-4A9A-B22B-574DE2E3A75B}" srcOrd="0" destOrd="3" presId="urn:microsoft.com/office/officeart/2005/8/layout/vList5"/>
    <dgm:cxn modelId="{8EAE3D6E-34BA-4211-9578-6B411779C526}" type="presOf" srcId="{9474D32D-BD86-4CF1-85C2-D7AD540C09E5}" destId="{D275A312-CA7B-4FC1-8109-D54CEC76D5FD}" srcOrd="0" destOrd="2" presId="urn:microsoft.com/office/officeart/2005/8/layout/vList5"/>
    <dgm:cxn modelId="{3A2D5571-CB8E-4EA4-A020-B38ECC569E4B}" srcId="{277D7C01-E8B5-4A0F-A15B-552469F0CBE8}" destId="{8BC0D0DC-6891-44AA-9DAD-19BC3B688DB4}" srcOrd="0" destOrd="0" parTransId="{108D5683-110E-47DC-8357-2084B4F552C1}" sibTransId="{A658AA01-B832-4B0F-B61C-AE9E6277019D}"/>
    <dgm:cxn modelId="{A05E0E86-0285-4F29-8C99-67A3F77A3184}" srcId="{2A363F39-998C-44E7-BA77-E7F7C165D70B}" destId="{42BF7997-73DA-4BB6-9C9E-D67262009D0A}" srcOrd="0" destOrd="0" parTransId="{06161E71-5605-42A3-8239-156D54DDD404}" sibTransId="{6FDA56F0-186A-4B65-B059-32434337A212}"/>
    <dgm:cxn modelId="{CCD8178F-7D7E-4156-BED6-E32FF6C96AF7}" srcId="{8BC0D0DC-6891-44AA-9DAD-19BC3B688DB4}" destId="{BD5D8C74-C5C8-41B8-A9B0-CFBEFEC58B06}" srcOrd="2" destOrd="0" parTransId="{FA5ACBF3-58B9-4870-AFCB-F955B02B9DD7}" sibTransId="{14950110-4AEF-48C5-B497-861BC3A21F1B}"/>
    <dgm:cxn modelId="{7C85AB8F-D80A-46A2-B446-8DCC6F85137E}" srcId="{40C11545-13D1-4E73-8F94-8780A51E5E66}" destId="{C3EDA063-9C11-4D38-9658-DC7108A21A2F}" srcOrd="3" destOrd="0" parTransId="{0FE90DF9-C2E3-4556-9E56-944667BBB5E5}" sibTransId="{BCF7C025-0F2D-45F7-ACD5-B7E7BAA5D152}"/>
    <dgm:cxn modelId="{98BCCC95-6A20-45A0-8A9A-E69CB50AA3D0}" type="presOf" srcId="{EF88D309-186B-430B-912E-3CED66DEA6D1}" destId="{31B6DABC-671E-47AE-9ED2-541DB1A492AF}" srcOrd="0" destOrd="1" presId="urn:microsoft.com/office/officeart/2005/8/layout/vList5"/>
    <dgm:cxn modelId="{3E43BE99-777A-4E10-8F3E-0FCF81762A24}" type="presOf" srcId="{8BC0D0DC-6891-44AA-9DAD-19BC3B688DB4}" destId="{35A51C44-EFA2-4CDD-846F-C5FBF34EDBB5}" srcOrd="0" destOrd="0" presId="urn:microsoft.com/office/officeart/2005/8/layout/vList5"/>
    <dgm:cxn modelId="{9AE86CA4-FA21-469F-86C1-2545EC551393}" type="presOf" srcId="{CE14D395-3C7A-45EE-96A3-C058EDF7ACC6}" destId="{DB01CAAC-5EB9-4A9A-B22B-574DE2E3A75B}" srcOrd="0" destOrd="2" presId="urn:microsoft.com/office/officeart/2005/8/layout/vList5"/>
    <dgm:cxn modelId="{A9A92FAF-40C8-4998-809C-B1B545B98F01}" srcId="{40C11545-13D1-4E73-8F94-8780A51E5E66}" destId="{02BCD6F4-3A71-44EF-BBB4-E7585AF325F7}" srcOrd="4" destOrd="0" parTransId="{8BBD2DDA-C77E-44D4-9025-A254B7DA73A7}" sibTransId="{F772EC5A-3CD2-42B6-A93A-C371FD5F99C1}"/>
    <dgm:cxn modelId="{3B98C4BA-5009-4B5F-A1A2-894DC3F4642B}" type="presOf" srcId="{BD5D8C74-C5C8-41B8-A9B0-CFBEFEC58B06}" destId="{31B6DABC-671E-47AE-9ED2-541DB1A492AF}" srcOrd="0" destOrd="2" presId="urn:microsoft.com/office/officeart/2005/8/layout/vList5"/>
    <dgm:cxn modelId="{A51F2CBC-9E09-4F4B-B963-FDBF5EDA9C68}" type="presOf" srcId="{8E06C62E-E67E-4040-90EF-1F7193797341}" destId="{31B6DABC-671E-47AE-9ED2-541DB1A492AF}" srcOrd="0" destOrd="0" presId="urn:microsoft.com/office/officeart/2005/8/layout/vList5"/>
    <dgm:cxn modelId="{ADAC07C1-6C23-4475-9F37-69A73CA4D928}" type="presOf" srcId="{02BCD6F4-3A71-44EF-BBB4-E7585AF325F7}" destId="{DB01CAAC-5EB9-4A9A-B22B-574DE2E3A75B}" srcOrd="0" destOrd="4" presId="urn:microsoft.com/office/officeart/2005/8/layout/vList5"/>
    <dgm:cxn modelId="{0338F9C2-C142-4482-B6AC-6E52E4DF32BD}" type="presOf" srcId="{73A0C0AE-23F7-4466-8CA2-BB6D11787EB1}" destId="{D275A312-CA7B-4FC1-8109-D54CEC76D5FD}" srcOrd="0" destOrd="1" presId="urn:microsoft.com/office/officeart/2005/8/layout/vList5"/>
    <dgm:cxn modelId="{E80B2BC8-07D2-4D88-93F9-911B43DAB5D4}" type="presOf" srcId="{2A363F39-998C-44E7-BA77-E7F7C165D70B}" destId="{16DBC2A3-BBC7-41C8-A675-3FCA45B4C1F9}" srcOrd="0" destOrd="0" presId="urn:microsoft.com/office/officeart/2005/8/layout/vList5"/>
    <dgm:cxn modelId="{02E480D0-CD9A-4ECF-A26E-F800EF990693}" srcId="{277D7C01-E8B5-4A0F-A15B-552469F0CBE8}" destId="{40C11545-13D1-4E73-8F94-8780A51E5E66}" srcOrd="2" destOrd="0" parTransId="{6F16B073-8861-4A79-B695-E4C6E7D9E224}" sibTransId="{A70A98D3-6795-4ACB-A410-DEC526BDF437}"/>
    <dgm:cxn modelId="{6BE0F0D3-D9B9-4163-B877-80A6BB568692}" srcId="{40C11545-13D1-4E73-8F94-8780A51E5E66}" destId="{804A8DD4-87AC-42E4-A880-0BAEB3F02F0A}" srcOrd="1" destOrd="0" parTransId="{7E843921-8C9D-41C3-9BAA-0309BD27D463}" sibTransId="{987A1B22-5DB4-4855-BB6A-28825E3B11A8}"/>
    <dgm:cxn modelId="{E3D793E7-8363-4168-983F-13C2AA09DE98}" srcId="{277D7C01-E8B5-4A0F-A15B-552469F0CBE8}" destId="{2A363F39-998C-44E7-BA77-E7F7C165D70B}" srcOrd="1" destOrd="0" parTransId="{446F4D2D-DD2B-46E7-AC91-E4827012F400}" sibTransId="{2BE245C8-A849-4325-96FE-2756508ACCD1}"/>
    <dgm:cxn modelId="{1CB86DE8-0A7C-47E9-AEF8-61E9FD6C7804}" type="presOf" srcId="{277D7C01-E8B5-4A0F-A15B-552469F0CBE8}" destId="{F179D124-2058-40AA-91FC-345767A1E2B5}" srcOrd="0" destOrd="0" presId="urn:microsoft.com/office/officeart/2005/8/layout/vList5"/>
    <dgm:cxn modelId="{65B71BE9-2D32-416F-A326-11152FFD2538}" type="presOf" srcId="{42BF7997-73DA-4BB6-9C9E-D67262009D0A}" destId="{D275A312-CA7B-4FC1-8109-D54CEC76D5FD}" srcOrd="0" destOrd="0" presId="urn:microsoft.com/office/officeart/2005/8/layout/vList5"/>
    <dgm:cxn modelId="{C2789AE9-E5DE-4581-B12C-B446DDBE559B}" type="presOf" srcId="{C810817C-CC37-437A-A439-05AEDF2BDB2F}" destId="{D275A312-CA7B-4FC1-8109-D54CEC76D5FD}" srcOrd="0" destOrd="3" presId="urn:microsoft.com/office/officeart/2005/8/layout/vList5"/>
    <dgm:cxn modelId="{47A77BF0-D489-43AF-B87D-442964B12B10}" type="presOf" srcId="{804A8DD4-87AC-42E4-A880-0BAEB3F02F0A}" destId="{DB01CAAC-5EB9-4A9A-B22B-574DE2E3A75B}" srcOrd="0" destOrd="1" presId="urn:microsoft.com/office/officeart/2005/8/layout/vList5"/>
    <dgm:cxn modelId="{833E90F3-7365-4782-9850-E21C738E5265}" srcId="{8BC0D0DC-6891-44AA-9DAD-19BC3B688DB4}" destId="{8E06C62E-E67E-4040-90EF-1F7193797341}" srcOrd="0" destOrd="0" parTransId="{5FF085B7-0662-4155-9D22-1FCD624F3F2B}" sibTransId="{F0FC2E70-DCF5-40A6-90FF-34A5739DDD94}"/>
    <dgm:cxn modelId="{613AB9E3-01C8-408B-8103-5518D8D40940}" type="presParOf" srcId="{F179D124-2058-40AA-91FC-345767A1E2B5}" destId="{359F9492-8838-4FA0-8855-579AED00BE4A}" srcOrd="0" destOrd="0" presId="urn:microsoft.com/office/officeart/2005/8/layout/vList5"/>
    <dgm:cxn modelId="{032AF1D5-7B56-4310-A49B-52762F85B6A8}" type="presParOf" srcId="{359F9492-8838-4FA0-8855-579AED00BE4A}" destId="{35A51C44-EFA2-4CDD-846F-C5FBF34EDBB5}" srcOrd="0" destOrd="0" presId="urn:microsoft.com/office/officeart/2005/8/layout/vList5"/>
    <dgm:cxn modelId="{309DA1CB-8499-498C-934E-A7F1D8725B9E}" type="presParOf" srcId="{359F9492-8838-4FA0-8855-579AED00BE4A}" destId="{31B6DABC-671E-47AE-9ED2-541DB1A492AF}" srcOrd="1" destOrd="0" presId="urn:microsoft.com/office/officeart/2005/8/layout/vList5"/>
    <dgm:cxn modelId="{A2315293-A7BA-4BF2-8062-91C75C6F7663}" type="presParOf" srcId="{F179D124-2058-40AA-91FC-345767A1E2B5}" destId="{6839032C-B3E5-4C4B-9B78-4F96AC6418CE}" srcOrd="1" destOrd="0" presId="urn:microsoft.com/office/officeart/2005/8/layout/vList5"/>
    <dgm:cxn modelId="{EE3B07CD-1BAE-4DA1-B255-60DAF4C9D613}" type="presParOf" srcId="{F179D124-2058-40AA-91FC-345767A1E2B5}" destId="{EFA2E08D-B153-425E-862F-74F990F23B07}" srcOrd="2" destOrd="0" presId="urn:microsoft.com/office/officeart/2005/8/layout/vList5"/>
    <dgm:cxn modelId="{C16A7A0C-1D3D-496A-AD87-71823D06C086}" type="presParOf" srcId="{EFA2E08D-B153-425E-862F-74F990F23B07}" destId="{16DBC2A3-BBC7-41C8-A675-3FCA45B4C1F9}" srcOrd="0" destOrd="0" presId="urn:microsoft.com/office/officeart/2005/8/layout/vList5"/>
    <dgm:cxn modelId="{63521FA7-0776-4367-81E5-4B159C751905}" type="presParOf" srcId="{EFA2E08D-B153-425E-862F-74F990F23B07}" destId="{D275A312-CA7B-4FC1-8109-D54CEC76D5FD}" srcOrd="1" destOrd="0" presId="urn:microsoft.com/office/officeart/2005/8/layout/vList5"/>
    <dgm:cxn modelId="{D5684FE8-9021-44DC-B84A-B5217481F5BC}" type="presParOf" srcId="{F179D124-2058-40AA-91FC-345767A1E2B5}" destId="{50C1FDC5-2570-45A2-9981-5D02AA7D998D}" srcOrd="3" destOrd="0" presId="urn:microsoft.com/office/officeart/2005/8/layout/vList5"/>
    <dgm:cxn modelId="{E7CCCE8C-D8FC-4A84-A937-0332BB2B6365}" type="presParOf" srcId="{F179D124-2058-40AA-91FC-345767A1E2B5}" destId="{1B4155BC-501F-4C16-802C-D481BFEF5484}" srcOrd="4" destOrd="0" presId="urn:microsoft.com/office/officeart/2005/8/layout/vList5"/>
    <dgm:cxn modelId="{03E43A61-483A-4590-A1E4-7394FA4E81FC}" type="presParOf" srcId="{1B4155BC-501F-4C16-802C-D481BFEF5484}" destId="{B2552462-806E-403B-9639-7301BFA7A5EE}" srcOrd="0" destOrd="0" presId="urn:microsoft.com/office/officeart/2005/8/layout/vList5"/>
    <dgm:cxn modelId="{6C1DA604-6E7C-460E-86F9-5EE0FC778821}" type="presParOf" srcId="{1B4155BC-501F-4C16-802C-D481BFEF5484}" destId="{DB01CAAC-5EB9-4A9A-B22B-574DE2E3A7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77D7C01-E8B5-4A0F-A15B-552469F0CBE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C0D0DC-6891-44AA-9DAD-19BC3B688DB4}">
      <dgm:prSet custT="1"/>
      <dgm:spPr/>
      <dgm:t>
        <a:bodyPr/>
        <a:lstStyle/>
        <a:p>
          <a:pPr algn="l">
            <a:lnSpc>
              <a:spcPct val="90000"/>
            </a:lnSpc>
          </a:pPr>
          <a:r>
            <a:rPr lang="it-IT" sz="1300" dirty="0"/>
            <a:t>File size </a:t>
          </a:r>
          <a:r>
            <a:rPr lang="it-IT" sz="1300" dirty="0" err="1"/>
            <a:t>limitations</a:t>
          </a:r>
          <a:r>
            <a:rPr lang="it-IT" sz="1300" dirty="0"/>
            <a:t> (max 10 000 </a:t>
          </a:r>
          <a:r>
            <a:rPr lang="it-IT" sz="1300" dirty="0" err="1"/>
            <a:t>rows</a:t>
          </a:r>
          <a:r>
            <a:rPr lang="it-IT" sz="1300" dirty="0"/>
            <a:t>)</a:t>
          </a:r>
          <a:endParaRPr lang="en-US" sz="1300" dirty="0"/>
        </a:p>
      </dgm:t>
    </dgm:pt>
    <dgm:pt modelId="{108D5683-110E-47DC-8357-2084B4F552C1}" type="parTrans" cxnId="{3A2D5571-CB8E-4EA4-A020-B38ECC569E4B}">
      <dgm:prSet/>
      <dgm:spPr/>
      <dgm:t>
        <a:bodyPr/>
        <a:lstStyle/>
        <a:p>
          <a:endParaRPr lang="en-US"/>
        </a:p>
      </dgm:t>
    </dgm:pt>
    <dgm:pt modelId="{A658AA01-B832-4B0F-B61C-AE9E6277019D}" type="sibTrans" cxnId="{3A2D5571-CB8E-4EA4-A020-B38ECC569E4B}">
      <dgm:prSet/>
      <dgm:spPr/>
      <dgm:t>
        <a:bodyPr/>
        <a:lstStyle/>
        <a:p>
          <a:endParaRPr lang="en-US"/>
        </a:p>
      </dgm:t>
    </dgm:pt>
    <dgm:pt modelId="{40C11545-13D1-4E73-8F94-8780A51E5E66}">
      <dgm:prSet/>
      <dgm:spPr/>
      <dgm:t>
        <a:bodyPr/>
        <a:lstStyle/>
        <a:p>
          <a:r>
            <a:rPr lang="it-IT" err="1"/>
            <a:t>Usability</a:t>
          </a:r>
          <a:endParaRPr lang="en-US"/>
        </a:p>
      </dgm:t>
    </dgm:pt>
    <dgm:pt modelId="{6F16B073-8861-4A79-B695-E4C6E7D9E224}" type="parTrans" cxnId="{02E480D0-CD9A-4ECF-A26E-F800EF990693}">
      <dgm:prSet/>
      <dgm:spPr/>
      <dgm:t>
        <a:bodyPr/>
        <a:lstStyle/>
        <a:p>
          <a:endParaRPr lang="en-US"/>
        </a:p>
      </dgm:t>
    </dgm:pt>
    <dgm:pt modelId="{A70A98D3-6795-4ACB-A410-DEC526BDF437}" type="sibTrans" cxnId="{02E480D0-CD9A-4ECF-A26E-F800EF990693}">
      <dgm:prSet/>
      <dgm:spPr/>
      <dgm:t>
        <a:bodyPr/>
        <a:lstStyle/>
        <a:p>
          <a:endParaRPr lang="en-US"/>
        </a:p>
      </dgm:t>
    </dgm:pt>
    <dgm:pt modelId="{1751DC97-3B8D-4272-A0E2-D1F4B3216B00}">
      <dgm:prSet/>
      <dgm:spPr/>
      <dgm:t>
        <a:bodyPr/>
        <a:lstStyle/>
        <a:p>
          <a:r>
            <a:rPr lang="it-IT"/>
            <a:t>Quality of </a:t>
          </a:r>
          <a:r>
            <a:rPr lang="it-IT" err="1"/>
            <a:t>results</a:t>
          </a:r>
          <a:endParaRPr lang="en-US"/>
        </a:p>
      </dgm:t>
    </dgm:pt>
    <dgm:pt modelId="{04F07674-5C96-4D82-9DDD-D3A932EAD7B7}" type="parTrans" cxnId="{A41700AD-3A3A-418F-98A6-B440716F255B}">
      <dgm:prSet/>
      <dgm:spPr/>
      <dgm:t>
        <a:bodyPr/>
        <a:lstStyle/>
        <a:p>
          <a:endParaRPr lang="en-US"/>
        </a:p>
      </dgm:t>
    </dgm:pt>
    <dgm:pt modelId="{5261013F-0AE1-43AA-B363-EB238FBCC47A}" type="sibTrans" cxnId="{A41700AD-3A3A-418F-98A6-B440716F255B}">
      <dgm:prSet/>
      <dgm:spPr/>
      <dgm:t>
        <a:bodyPr/>
        <a:lstStyle/>
        <a:p>
          <a:endParaRPr lang="en-US"/>
        </a:p>
      </dgm:t>
    </dgm:pt>
    <dgm:pt modelId="{41EEF2D3-641B-46E5-BE95-AC255BB15C1B}">
      <dgm:prSet phldr="0" custT="1"/>
      <dgm:spPr/>
      <dgm:t>
        <a:bodyPr/>
        <a:lstStyle/>
        <a:p>
          <a:pPr algn="l">
            <a:lnSpc>
              <a:spcPct val="90000"/>
            </a:lnSpc>
          </a:pPr>
          <a:r>
            <a:rPr lang="it-IT" sz="1200"/>
            <a:t>User friendly</a:t>
          </a:r>
        </a:p>
      </dgm:t>
    </dgm:pt>
    <dgm:pt modelId="{3AC61037-0749-48C8-8528-5D9C4C4CF880}" type="parTrans" cxnId="{FACA1F4E-3BA1-4B33-8DDC-E405B51D8CB0}">
      <dgm:prSet/>
      <dgm:spPr/>
      <dgm:t>
        <a:bodyPr/>
        <a:lstStyle/>
        <a:p>
          <a:endParaRPr lang="it-IT"/>
        </a:p>
      </dgm:t>
    </dgm:pt>
    <dgm:pt modelId="{6FB4BF36-EBB3-4587-A2E4-A0CCCB23CE1B}" type="sibTrans" cxnId="{FACA1F4E-3BA1-4B33-8DDC-E405B51D8CB0}">
      <dgm:prSet/>
      <dgm:spPr/>
      <dgm:t>
        <a:bodyPr/>
        <a:lstStyle/>
        <a:p>
          <a:endParaRPr lang="it-IT"/>
        </a:p>
      </dgm:t>
    </dgm:pt>
    <dgm:pt modelId="{3D14657A-4DCA-4BB8-9F22-BF7B0679F0DF}">
      <dgm:prSet phldr="0"/>
      <dgm:spPr/>
      <dgm:t>
        <a:bodyPr/>
        <a:lstStyle/>
        <a:p>
          <a:pPr rtl="0"/>
          <a:r>
            <a:rPr lang="it-IT" err="1">
              <a:latin typeface="Calibri Light" panose="020F0302020204030204"/>
            </a:rPr>
            <a:t>Pros</a:t>
          </a:r>
          <a:r>
            <a:rPr lang="it-IT">
              <a:latin typeface="Calibri Light" panose="020F0302020204030204"/>
            </a:rPr>
            <a:t> and Cons</a:t>
          </a:r>
          <a:endParaRPr lang="en-US">
            <a:latin typeface="Calibri Light" panose="020F0302020204030204"/>
          </a:endParaRPr>
        </a:p>
      </dgm:t>
    </dgm:pt>
    <dgm:pt modelId="{7DCFEA54-02D7-47D2-97BE-2BED086F5EED}" type="parTrans" cxnId="{6D9D6A3D-8091-42F5-91E4-7E9C597D0F45}">
      <dgm:prSet/>
      <dgm:spPr/>
      <dgm:t>
        <a:bodyPr/>
        <a:lstStyle/>
        <a:p>
          <a:endParaRPr lang="it-IT"/>
        </a:p>
      </dgm:t>
    </dgm:pt>
    <dgm:pt modelId="{1F49A5C0-F7C9-44D6-B563-E8A4EC43E17D}" type="sibTrans" cxnId="{6D9D6A3D-8091-42F5-91E4-7E9C597D0F45}">
      <dgm:prSet/>
      <dgm:spPr/>
      <dgm:t>
        <a:bodyPr/>
        <a:lstStyle/>
        <a:p>
          <a:endParaRPr lang="it-IT"/>
        </a:p>
      </dgm:t>
    </dgm:pt>
    <dgm:pt modelId="{97249122-CD0D-4A72-8AE5-35D94F3B7A09}">
      <dgm:prSet phldr="0" custT="1"/>
      <dgm:spPr/>
      <dgm:t>
        <a:bodyPr/>
        <a:lstStyle/>
        <a:p>
          <a:pPr algn="l">
            <a:lnSpc>
              <a:spcPct val="90000"/>
            </a:lnSpc>
          </a:pPr>
          <a:r>
            <a:rPr lang="it-IT" sz="1300" dirty="0"/>
            <a:t>Free</a:t>
          </a:r>
        </a:p>
      </dgm:t>
    </dgm:pt>
    <dgm:pt modelId="{18B9B42A-F125-4D39-9C00-2FD7CF8B7C05}" type="parTrans" cxnId="{40339448-889A-4AC3-9BE1-DEE1A5A6A581}">
      <dgm:prSet/>
      <dgm:spPr/>
      <dgm:t>
        <a:bodyPr/>
        <a:lstStyle/>
        <a:p>
          <a:endParaRPr lang="it-IT"/>
        </a:p>
      </dgm:t>
    </dgm:pt>
    <dgm:pt modelId="{3AEC79E2-373A-464A-ADE4-3F97CD880379}" type="sibTrans" cxnId="{40339448-889A-4AC3-9BE1-DEE1A5A6A581}">
      <dgm:prSet/>
      <dgm:spPr/>
      <dgm:t>
        <a:bodyPr/>
        <a:lstStyle/>
        <a:p>
          <a:endParaRPr lang="it-IT"/>
        </a:p>
      </dgm:t>
    </dgm:pt>
    <dgm:pt modelId="{5A3A8A44-F97D-44CB-815F-73071C36B75C}">
      <dgm:prSet phldr="0" custT="1"/>
      <dgm:spPr/>
      <dgm:t>
        <a:bodyPr/>
        <a:lstStyle/>
        <a:p>
          <a:pPr algn="l">
            <a:lnSpc>
              <a:spcPct val="90000"/>
            </a:lnSpc>
          </a:pPr>
          <a:r>
            <a:rPr lang="it-IT" sz="1200" dirty="0" err="1"/>
            <a:t>Customizable</a:t>
          </a:r>
          <a:endParaRPr lang="it-IT" sz="1200" dirty="0"/>
        </a:p>
      </dgm:t>
    </dgm:pt>
    <dgm:pt modelId="{AED52AFA-8052-4C38-9FD2-AA9B440D8502}" type="parTrans" cxnId="{8FBAF7F2-2650-4E51-8280-4E7EE3CEA424}">
      <dgm:prSet/>
      <dgm:spPr/>
      <dgm:t>
        <a:bodyPr/>
        <a:lstStyle/>
        <a:p>
          <a:endParaRPr lang="it-IT"/>
        </a:p>
      </dgm:t>
    </dgm:pt>
    <dgm:pt modelId="{4F656B7F-F16B-474E-8301-84C422595829}" type="sibTrans" cxnId="{8FBAF7F2-2650-4E51-8280-4E7EE3CEA424}">
      <dgm:prSet/>
      <dgm:spPr/>
      <dgm:t>
        <a:bodyPr/>
        <a:lstStyle/>
        <a:p>
          <a:endParaRPr lang="it-IT"/>
        </a:p>
      </dgm:t>
    </dgm:pt>
    <dgm:pt modelId="{1E64F687-54D6-400E-AAF2-E55976CABF5A}">
      <dgm:prSet phldr="0" custT="1"/>
      <dgm:spPr/>
      <dgm:t>
        <a:bodyPr/>
        <a:lstStyle/>
        <a:p>
          <a:pPr algn="l">
            <a:lnSpc>
              <a:spcPct val="90000"/>
            </a:lnSpc>
          </a:pPr>
          <a:r>
            <a:rPr lang="it-IT" sz="1200" dirty="0"/>
            <a:t>No </a:t>
          </a:r>
          <a:r>
            <a:rPr lang="it-IT" sz="1200" dirty="0" err="1"/>
            <a:t>metrics</a:t>
          </a:r>
          <a:r>
            <a:rPr lang="it-IT" sz="1200" dirty="0"/>
            <a:t> </a:t>
          </a:r>
          <a:r>
            <a:rPr lang="it-IT" sz="1200" dirty="0" err="1"/>
            <a:t>provided</a:t>
          </a:r>
          <a:r>
            <a:rPr lang="it-IT" sz="1200" dirty="0"/>
            <a:t> on test set, </a:t>
          </a:r>
          <a:r>
            <a:rPr lang="it-IT" sz="1200" dirty="0" err="1"/>
            <a:t>only</a:t>
          </a:r>
          <a:r>
            <a:rPr lang="it-IT" sz="1200" dirty="0"/>
            <a:t> </a:t>
          </a:r>
          <a:r>
            <a:rPr lang="it-IT" sz="1200" dirty="0" err="1"/>
            <a:t>predictions</a:t>
          </a:r>
          <a:r>
            <a:rPr lang="it-IT" sz="1200" dirty="0"/>
            <a:t> for </a:t>
          </a:r>
          <a:r>
            <a:rPr lang="it-IT" sz="1200" dirty="0" err="1"/>
            <a:t>each</a:t>
          </a:r>
          <a:r>
            <a:rPr lang="it-IT" sz="1200" dirty="0"/>
            <a:t> </a:t>
          </a:r>
          <a:r>
            <a:rPr lang="it-IT" sz="1200" dirty="0" err="1"/>
            <a:t>instance</a:t>
          </a:r>
          <a:r>
            <a:rPr lang="it-IT" sz="1200" dirty="0"/>
            <a:t> (</a:t>
          </a:r>
          <a:r>
            <a:rPr lang="it-IT" sz="1200" dirty="0" err="1"/>
            <a:t>classification</a:t>
          </a:r>
          <a:r>
            <a:rPr lang="it-IT" sz="1200" dirty="0"/>
            <a:t> and </a:t>
          </a:r>
          <a:r>
            <a:rPr lang="it-IT" sz="1200" dirty="0" err="1"/>
            <a:t>regression</a:t>
          </a:r>
          <a:r>
            <a:rPr lang="it-IT" sz="1200" dirty="0"/>
            <a:t>)</a:t>
          </a:r>
        </a:p>
      </dgm:t>
    </dgm:pt>
    <dgm:pt modelId="{CB6AE609-799F-42DA-9BE1-89F5E194BC40}" type="parTrans" cxnId="{FAA05F88-CCC6-4805-858C-4AFDEBD5486D}">
      <dgm:prSet/>
      <dgm:spPr/>
      <dgm:t>
        <a:bodyPr/>
        <a:lstStyle/>
        <a:p>
          <a:endParaRPr lang="it-IT"/>
        </a:p>
      </dgm:t>
    </dgm:pt>
    <dgm:pt modelId="{5CB0C903-49F5-4996-B608-2069E32C8425}" type="sibTrans" cxnId="{FAA05F88-CCC6-4805-858C-4AFDEBD5486D}">
      <dgm:prSet/>
      <dgm:spPr/>
      <dgm:t>
        <a:bodyPr/>
        <a:lstStyle/>
        <a:p>
          <a:endParaRPr lang="it-IT"/>
        </a:p>
      </dgm:t>
    </dgm:pt>
    <dgm:pt modelId="{FDECEEE7-2B58-4834-99CB-71718473CD9A}">
      <dgm:prSet phldr="0" custT="1"/>
      <dgm:spPr/>
      <dgm:t>
        <a:bodyPr/>
        <a:lstStyle/>
        <a:p>
          <a:pPr algn="l">
            <a:lnSpc>
              <a:spcPct val="90000"/>
            </a:lnSpc>
          </a:pPr>
          <a:r>
            <a:rPr lang="it-IT" sz="1200" dirty="0" err="1"/>
            <a:t>Lots</a:t>
          </a:r>
          <a:r>
            <a:rPr lang="it-IT" sz="1200" dirty="0"/>
            <a:t> of models are </a:t>
          </a:r>
          <a:r>
            <a:rPr lang="it-IT" sz="1200" dirty="0" err="1"/>
            <a:t>provided</a:t>
          </a:r>
          <a:endParaRPr lang="it-IT" sz="1200" dirty="0"/>
        </a:p>
      </dgm:t>
    </dgm:pt>
    <dgm:pt modelId="{5A93B53A-4438-47A5-9EC9-B223761957D9}" type="parTrans" cxnId="{03EEA2D0-8D3B-4BBB-9157-073FED171810}">
      <dgm:prSet/>
      <dgm:spPr/>
      <dgm:t>
        <a:bodyPr/>
        <a:lstStyle/>
        <a:p>
          <a:endParaRPr lang="it-IT"/>
        </a:p>
      </dgm:t>
    </dgm:pt>
    <dgm:pt modelId="{587CD2AB-7DD0-49DB-807C-40F6295A9FF7}" type="sibTrans" cxnId="{03EEA2D0-8D3B-4BBB-9157-073FED171810}">
      <dgm:prSet/>
      <dgm:spPr/>
      <dgm:t>
        <a:bodyPr/>
        <a:lstStyle/>
        <a:p>
          <a:endParaRPr lang="it-IT"/>
        </a:p>
      </dgm:t>
    </dgm:pt>
    <dgm:pt modelId="{2EAA3252-2C9E-479B-88CB-FCDF2DDD1578}">
      <dgm:prSet phldr="0" custT="1"/>
      <dgm:spPr/>
      <dgm:t>
        <a:bodyPr/>
        <a:lstStyle/>
        <a:p>
          <a:pPr algn="l">
            <a:lnSpc>
              <a:spcPct val="90000"/>
            </a:lnSpc>
          </a:pPr>
          <a:r>
            <a:rPr lang="it-IT" sz="1200"/>
            <a:t>Fast (some minutes)</a:t>
          </a:r>
        </a:p>
      </dgm:t>
    </dgm:pt>
    <dgm:pt modelId="{19AEA764-40E9-481D-98F0-30177207289D}" type="parTrans" cxnId="{E4FFC6BB-E5B8-4A66-8BF3-08CF83AB2DC8}">
      <dgm:prSet/>
      <dgm:spPr/>
      <dgm:t>
        <a:bodyPr/>
        <a:lstStyle/>
        <a:p>
          <a:endParaRPr lang="it-IT"/>
        </a:p>
      </dgm:t>
    </dgm:pt>
    <dgm:pt modelId="{BBB748D7-B2C7-4D40-B8CB-A29D150B6D5E}" type="sibTrans" cxnId="{E4FFC6BB-E5B8-4A66-8BF3-08CF83AB2DC8}">
      <dgm:prSet/>
      <dgm:spPr/>
      <dgm:t>
        <a:bodyPr/>
        <a:lstStyle/>
        <a:p>
          <a:endParaRPr lang="it-IT"/>
        </a:p>
      </dgm:t>
    </dgm:pt>
    <dgm:pt modelId="{F179D124-2058-40AA-91FC-345767A1E2B5}" type="pres">
      <dgm:prSet presAssocID="{277D7C01-E8B5-4A0F-A15B-552469F0CBE8}" presName="Name0" presStyleCnt="0">
        <dgm:presLayoutVars>
          <dgm:dir/>
          <dgm:animLvl val="lvl"/>
          <dgm:resizeHandles val="exact"/>
        </dgm:presLayoutVars>
      </dgm:prSet>
      <dgm:spPr/>
    </dgm:pt>
    <dgm:pt modelId="{A0F323AA-53AD-40F7-9017-6950E33AE4CF}" type="pres">
      <dgm:prSet presAssocID="{3D14657A-4DCA-4BB8-9F22-BF7B0679F0DF}" presName="linNode" presStyleCnt="0"/>
      <dgm:spPr/>
    </dgm:pt>
    <dgm:pt modelId="{5AB7EA39-E22D-41EA-81DF-E092956157D6}" type="pres">
      <dgm:prSet presAssocID="{3D14657A-4DCA-4BB8-9F22-BF7B0679F0D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6302A71-4E9C-4B92-945F-B5FDC2CC28ED}" type="pres">
      <dgm:prSet presAssocID="{3D14657A-4DCA-4BB8-9F22-BF7B0679F0DF}" presName="descendantText" presStyleLbl="alignAccFollowNode1" presStyleIdx="0" presStyleCnt="3">
        <dgm:presLayoutVars>
          <dgm:bulletEnabled val="1"/>
        </dgm:presLayoutVars>
      </dgm:prSet>
      <dgm:spPr/>
    </dgm:pt>
    <dgm:pt modelId="{F6BE1A6C-3320-495A-A182-90A4BBAA2547}" type="pres">
      <dgm:prSet presAssocID="{1F49A5C0-F7C9-44D6-B563-E8A4EC43E17D}" presName="sp" presStyleCnt="0"/>
      <dgm:spPr/>
    </dgm:pt>
    <dgm:pt modelId="{1B4155BC-501F-4C16-802C-D481BFEF5484}" type="pres">
      <dgm:prSet presAssocID="{40C11545-13D1-4E73-8F94-8780A51E5E66}" presName="linNode" presStyleCnt="0"/>
      <dgm:spPr/>
    </dgm:pt>
    <dgm:pt modelId="{B2552462-806E-403B-9639-7301BFA7A5EE}" type="pres">
      <dgm:prSet presAssocID="{40C11545-13D1-4E73-8F94-8780A51E5E6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B01CAAC-5EB9-4A9A-B22B-574DE2E3A75B}" type="pres">
      <dgm:prSet presAssocID="{40C11545-13D1-4E73-8F94-8780A51E5E66}" presName="descendantText" presStyleLbl="alignAccFollowNode1" presStyleIdx="1" presStyleCnt="3">
        <dgm:presLayoutVars>
          <dgm:bulletEnabled val="1"/>
        </dgm:presLayoutVars>
      </dgm:prSet>
      <dgm:spPr/>
    </dgm:pt>
    <dgm:pt modelId="{0B68902E-FA20-45D7-A470-9A1B5AB00C7E}" type="pres">
      <dgm:prSet presAssocID="{A70A98D3-6795-4ACB-A410-DEC526BDF437}" presName="sp" presStyleCnt="0"/>
      <dgm:spPr/>
    </dgm:pt>
    <dgm:pt modelId="{0CD62040-46F1-4FEB-8E7E-8F7C7DA05AD4}" type="pres">
      <dgm:prSet presAssocID="{1751DC97-3B8D-4272-A0E2-D1F4B3216B00}" presName="linNode" presStyleCnt="0"/>
      <dgm:spPr/>
    </dgm:pt>
    <dgm:pt modelId="{9B3BD5CF-C407-42C6-8964-8ABBB1BD4FEB}" type="pres">
      <dgm:prSet presAssocID="{1751DC97-3B8D-4272-A0E2-D1F4B3216B0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B6154B4-1B8D-42AE-9A58-AC8B2998A0F9}" type="pres">
      <dgm:prSet presAssocID="{1751DC97-3B8D-4272-A0E2-D1F4B3216B0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A9B6F02-3965-4BE7-A03A-182BA19F592D}" type="presOf" srcId="{1751DC97-3B8D-4272-A0E2-D1F4B3216B00}" destId="{9B3BD5CF-C407-42C6-8964-8ABBB1BD4FEB}" srcOrd="0" destOrd="0" presId="urn:microsoft.com/office/officeart/2005/8/layout/vList5"/>
    <dgm:cxn modelId="{6D9D6A3D-8091-42F5-91E4-7E9C597D0F45}" srcId="{277D7C01-E8B5-4A0F-A15B-552469F0CBE8}" destId="{3D14657A-4DCA-4BB8-9F22-BF7B0679F0DF}" srcOrd="0" destOrd="0" parTransId="{7DCFEA54-02D7-47D2-97BE-2BED086F5EED}" sibTransId="{1F49A5C0-F7C9-44D6-B563-E8A4EC43E17D}"/>
    <dgm:cxn modelId="{40339448-889A-4AC3-9BE1-DEE1A5A6A581}" srcId="{3D14657A-4DCA-4BB8-9F22-BF7B0679F0DF}" destId="{97249122-CD0D-4A72-8AE5-35D94F3B7A09}" srcOrd="0" destOrd="0" parTransId="{18B9B42A-F125-4D39-9C00-2FD7CF8B7C05}" sibTransId="{3AEC79E2-373A-464A-ADE4-3F97CD880379}"/>
    <dgm:cxn modelId="{B0C8434A-73E8-418E-A098-20E8ED44B735}" type="presOf" srcId="{40C11545-13D1-4E73-8F94-8780A51E5E66}" destId="{B2552462-806E-403B-9639-7301BFA7A5EE}" srcOrd="0" destOrd="0" presId="urn:microsoft.com/office/officeart/2005/8/layout/vList5"/>
    <dgm:cxn modelId="{A5FCF54D-FE81-477D-AD89-D27C094E6FCC}" type="presOf" srcId="{3D14657A-4DCA-4BB8-9F22-BF7B0679F0DF}" destId="{5AB7EA39-E22D-41EA-81DF-E092956157D6}" srcOrd="0" destOrd="0" presId="urn:microsoft.com/office/officeart/2005/8/layout/vList5"/>
    <dgm:cxn modelId="{FACA1F4E-3BA1-4B33-8DDC-E405B51D8CB0}" srcId="{40C11545-13D1-4E73-8F94-8780A51E5E66}" destId="{41EEF2D3-641B-46E5-BE95-AC255BB15C1B}" srcOrd="0" destOrd="0" parTransId="{3AC61037-0749-48C8-8528-5D9C4C4CF880}" sibTransId="{6FB4BF36-EBB3-4587-A2E4-A0CCCB23CE1B}"/>
    <dgm:cxn modelId="{3A2D5571-CB8E-4EA4-A020-B38ECC569E4B}" srcId="{3D14657A-4DCA-4BB8-9F22-BF7B0679F0DF}" destId="{8BC0D0DC-6891-44AA-9DAD-19BC3B688DB4}" srcOrd="1" destOrd="0" parTransId="{108D5683-110E-47DC-8357-2084B4F552C1}" sibTransId="{A658AA01-B832-4B0F-B61C-AE9E6277019D}"/>
    <dgm:cxn modelId="{E4388372-1BAE-4F6D-BEF8-21AC5822FCB6}" type="presOf" srcId="{1E64F687-54D6-400E-AAF2-E55976CABF5A}" destId="{8B6154B4-1B8D-42AE-9A58-AC8B2998A0F9}" srcOrd="0" destOrd="1" presId="urn:microsoft.com/office/officeart/2005/8/layout/vList5"/>
    <dgm:cxn modelId="{B0C48073-8E91-442F-95BE-9FF63200533F}" type="presOf" srcId="{2EAA3252-2C9E-479B-88CB-FCDF2DDD1578}" destId="{8B6154B4-1B8D-42AE-9A58-AC8B2998A0F9}" srcOrd="0" destOrd="2" presId="urn:microsoft.com/office/officeart/2005/8/layout/vList5"/>
    <dgm:cxn modelId="{D47E465A-922C-405A-9991-233B52370F97}" type="presOf" srcId="{97249122-CD0D-4A72-8AE5-35D94F3B7A09}" destId="{C6302A71-4E9C-4B92-945F-B5FDC2CC28ED}" srcOrd="0" destOrd="0" presId="urn:microsoft.com/office/officeart/2005/8/layout/vList5"/>
    <dgm:cxn modelId="{F6926C82-737C-492B-80DE-0FFB048E48CF}" type="presOf" srcId="{41EEF2D3-641B-46E5-BE95-AC255BB15C1B}" destId="{DB01CAAC-5EB9-4A9A-B22B-574DE2E3A75B}" srcOrd="0" destOrd="0" presId="urn:microsoft.com/office/officeart/2005/8/layout/vList5"/>
    <dgm:cxn modelId="{FAA05F88-CCC6-4805-858C-4AFDEBD5486D}" srcId="{1751DC97-3B8D-4272-A0E2-D1F4B3216B00}" destId="{1E64F687-54D6-400E-AAF2-E55976CABF5A}" srcOrd="1" destOrd="0" parTransId="{CB6AE609-799F-42DA-9BE1-89F5E194BC40}" sibTransId="{5CB0C903-49F5-4996-B608-2069E32C8425}"/>
    <dgm:cxn modelId="{3B52EC8A-76CF-4FCF-846F-011FE879ACB0}" type="presOf" srcId="{8BC0D0DC-6891-44AA-9DAD-19BC3B688DB4}" destId="{C6302A71-4E9C-4B92-945F-B5FDC2CC28ED}" srcOrd="0" destOrd="1" presId="urn:microsoft.com/office/officeart/2005/8/layout/vList5"/>
    <dgm:cxn modelId="{A41700AD-3A3A-418F-98A6-B440716F255B}" srcId="{277D7C01-E8B5-4A0F-A15B-552469F0CBE8}" destId="{1751DC97-3B8D-4272-A0E2-D1F4B3216B00}" srcOrd="2" destOrd="0" parTransId="{04F07674-5C96-4D82-9DDD-D3A932EAD7B7}" sibTransId="{5261013F-0AE1-43AA-B363-EB238FBCC47A}"/>
    <dgm:cxn modelId="{E4FFC6BB-E5B8-4A66-8BF3-08CF83AB2DC8}" srcId="{1751DC97-3B8D-4272-A0E2-D1F4B3216B00}" destId="{2EAA3252-2C9E-479B-88CB-FCDF2DDD1578}" srcOrd="2" destOrd="0" parTransId="{19AEA764-40E9-481D-98F0-30177207289D}" sibTransId="{BBB748D7-B2C7-4D40-B8CB-A29D150B6D5E}"/>
    <dgm:cxn modelId="{94CCF9BF-4FD5-4360-AA84-7DFCBB2EBB40}" type="presOf" srcId="{5A3A8A44-F97D-44CB-815F-73071C36B75C}" destId="{DB01CAAC-5EB9-4A9A-B22B-574DE2E3A75B}" srcOrd="0" destOrd="1" presId="urn:microsoft.com/office/officeart/2005/8/layout/vList5"/>
    <dgm:cxn modelId="{02E480D0-CD9A-4ECF-A26E-F800EF990693}" srcId="{277D7C01-E8B5-4A0F-A15B-552469F0CBE8}" destId="{40C11545-13D1-4E73-8F94-8780A51E5E66}" srcOrd="1" destOrd="0" parTransId="{6F16B073-8861-4A79-B695-E4C6E7D9E224}" sibTransId="{A70A98D3-6795-4ACB-A410-DEC526BDF437}"/>
    <dgm:cxn modelId="{03EEA2D0-8D3B-4BBB-9157-073FED171810}" srcId="{1751DC97-3B8D-4272-A0E2-D1F4B3216B00}" destId="{FDECEEE7-2B58-4834-99CB-71718473CD9A}" srcOrd="0" destOrd="0" parTransId="{5A93B53A-4438-47A5-9EC9-B223761957D9}" sibTransId="{587CD2AB-7DD0-49DB-807C-40F6295A9FF7}"/>
    <dgm:cxn modelId="{1CB86DE8-0A7C-47E9-AEF8-61E9FD6C7804}" type="presOf" srcId="{277D7C01-E8B5-4A0F-A15B-552469F0CBE8}" destId="{F179D124-2058-40AA-91FC-345767A1E2B5}" srcOrd="0" destOrd="0" presId="urn:microsoft.com/office/officeart/2005/8/layout/vList5"/>
    <dgm:cxn modelId="{8FBAF7F2-2650-4E51-8280-4E7EE3CEA424}" srcId="{40C11545-13D1-4E73-8F94-8780A51E5E66}" destId="{5A3A8A44-F97D-44CB-815F-73071C36B75C}" srcOrd="1" destOrd="0" parTransId="{AED52AFA-8052-4C38-9FD2-AA9B440D8502}" sibTransId="{4F656B7F-F16B-474E-8301-84C422595829}"/>
    <dgm:cxn modelId="{AFB6E7F9-F6D9-44E9-91B0-BA92EF76F37D}" type="presOf" srcId="{FDECEEE7-2B58-4834-99CB-71718473CD9A}" destId="{8B6154B4-1B8D-42AE-9A58-AC8B2998A0F9}" srcOrd="0" destOrd="0" presId="urn:microsoft.com/office/officeart/2005/8/layout/vList5"/>
    <dgm:cxn modelId="{93BE1DE9-F634-4B1C-8937-3F7FF54F170B}" type="presParOf" srcId="{F179D124-2058-40AA-91FC-345767A1E2B5}" destId="{A0F323AA-53AD-40F7-9017-6950E33AE4CF}" srcOrd="0" destOrd="0" presId="urn:microsoft.com/office/officeart/2005/8/layout/vList5"/>
    <dgm:cxn modelId="{34D73FE8-700A-4EB5-9050-8148F143E39B}" type="presParOf" srcId="{A0F323AA-53AD-40F7-9017-6950E33AE4CF}" destId="{5AB7EA39-E22D-41EA-81DF-E092956157D6}" srcOrd="0" destOrd="0" presId="urn:microsoft.com/office/officeart/2005/8/layout/vList5"/>
    <dgm:cxn modelId="{1253184A-DAA8-40F1-BC04-9FE0FCDD1F1E}" type="presParOf" srcId="{A0F323AA-53AD-40F7-9017-6950E33AE4CF}" destId="{C6302A71-4E9C-4B92-945F-B5FDC2CC28ED}" srcOrd="1" destOrd="0" presId="urn:microsoft.com/office/officeart/2005/8/layout/vList5"/>
    <dgm:cxn modelId="{E766196A-8FD4-4E38-937C-5FA6AC4FEE2D}" type="presParOf" srcId="{F179D124-2058-40AA-91FC-345767A1E2B5}" destId="{F6BE1A6C-3320-495A-A182-90A4BBAA2547}" srcOrd="1" destOrd="0" presId="urn:microsoft.com/office/officeart/2005/8/layout/vList5"/>
    <dgm:cxn modelId="{42CB06A3-3F98-4A9D-A1C1-9AA361D595FD}" type="presParOf" srcId="{F179D124-2058-40AA-91FC-345767A1E2B5}" destId="{1B4155BC-501F-4C16-802C-D481BFEF5484}" srcOrd="2" destOrd="0" presId="urn:microsoft.com/office/officeart/2005/8/layout/vList5"/>
    <dgm:cxn modelId="{DA1CDAD1-855F-4B31-98FB-A66E4EDA5756}" type="presParOf" srcId="{1B4155BC-501F-4C16-802C-D481BFEF5484}" destId="{B2552462-806E-403B-9639-7301BFA7A5EE}" srcOrd="0" destOrd="0" presId="urn:microsoft.com/office/officeart/2005/8/layout/vList5"/>
    <dgm:cxn modelId="{AF1FAF33-1300-477C-A19E-E3E5BE8ADDA5}" type="presParOf" srcId="{1B4155BC-501F-4C16-802C-D481BFEF5484}" destId="{DB01CAAC-5EB9-4A9A-B22B-574DE2E3A75B}" srcOrd="1" destOrd="0" presId="urn:microsoft.com/office/officeart/2005/8/layout/vList5"/>
    <dgm:cxn modelId="{B6933367-21A7-4F39-B650-04EFD853059F}" type="presParOf" srcId="{F179D124-2058-40AA-91FC-345767A1E2B5}" destId="{0B68902E-FA20-45D7-A470-9A1B5AB00C7E}" srcOrd="3" destOrd="0" presId="urn:microsoft.com/office/officeart/2005/8/layout/vList5"/>
    <dgm:cxn modelId="{C76F1267-DCAA-4095-A4DA-F12D55E7352A}" type="presParOf" srcId="{F179D124-2058-40AA-91FC-345767A1E2B5}" destId="{0CD62040-46F1-4FEB-8E7E-8F7C7DA05AD4}" srcOrd="4" destOrd="0" presId="urn:microsoft.com/office/officeart/2005/8/layout/vList5"/>
    <dgm:cxn modelId="{6EE5C770-3551-4236-98F6-B70F0F361713}" type="presParOf" srcId="{0CD62040-46F1-4FEB-8E7E-8F7C7DA05AD4}" destId="{9B3BD5CF-C407-42C6-8964-8ABBB1BD4FEB}" srcOrd="0" destOrd="0" presId="urn:microsoft.com/office/officeart/2005/8/layout/vList5"/>
    <dgm:cxn modelId="{85149760-A6F2-48FB-B3C1-8E80CFD2FFE5}" type="presParOf" srcId="{0CD62040-46F1-4FEB-8E7E-8F7C7DA05AD4}" destId="{8B6154B4-1B8D-42AE-9A58-AC8B2998A0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3C223-FDEC-453C-A356-849ADA04436C}">
      <dsp:nvSpPr>
        <dsp:cNvPr id="0" name=""/>
        <dsp:cNvSpPr/>
      </dsp:nvSpPr>
      <dsp:spPr>
        <a:xfrm>
          <a:off x="0" y="8423"/>
          <a:ext cx="6263640" cy="692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err="1"/>
            <a:t>Airline</a:t>
          </a:r>
          <a:r>
            <a:rPr lang="it-IT" sz="2400" kern="1200"/>
            <a:t> </a:t>
          </a:r>
          <a:r>
            <a:rPr lang="it-IT" sz="2400" kern="1200" err="1"/>
            <a:t>passenger</a:t>
          </a:r>
          <a:r>
            <a:rPr lang="it-IT" sz="2400" kern="1200"/>
            <a:t> </a:t>
          </a:r>
          <a:r>
            <a:rPr lang="it-IT" sz="2400" kern="1200" err="1"/>
            <a:t>satisfaction</a:t>
          </a:r>
          <a:r>
            <a:rPr lang="it-IT" sz="2400" kern="1200"/>
            <a:t> survey</a:t>
          </a:r>
          <a:endParaRPr lang="en-US" sz="2400" kern="1200"/>
        </a:p>
      </dsp:txBody>
      <dsp:txXfrm>
        <a:off x="33812" y="42235"/>
        <a:ext cx="6196016" cy="625016"/>
      </dsp:txXfrm>
    </dsp:sp>
    <dsp:sp modelId="{1C00BB3A-E1B5-435D-9AD7-09FE8B588E16}">
      <dsp:nvSpPr>
        <dsp:cNvPr id="0" name=""/>
        <dsp:cNvSpPr/>
      </dsp:nvSpPr>
      <dsp:spPr>
        <a:xfrm>
          <a:off x="0" y="807623"/>
          <a:ext cx="6263640" cy="692640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103000 </a:t>
          </a:r>
          <a:r>
            <a:rPr lang="it-IT" sz="2400" kern="1200" err="1"/>
            <a:t>rows</a:t>
          </a:r>
          <a:r>
            <a:rPr lang="it-IT" sz="2400" kern="1200"/>
            <a:t> and 25 </a:t>
          </a:r>
          <a:r>
            <a:rPr lang="it-IT" sz="2400" kern="1200" err="1">
              <a:latin typeface="Calibri Light" panose="020F0302020204030204"/>
            </a:rPr>
            <a:t>columns</a:t>
          </a:r>
          <a:endParaRPr lang="en-US" sz="2400" kern="1200">
            <a:latin typeface="Calibri Light" panose="020F0302020204030204"/>
          </a:endParaRPr>
        </a:p>
      </dsp:txBody>
      <dsp:txXfrm>
        <a:off x="33812" y="841435"/>
        <a:ext cx="6196016" cy="625016"/>
      </dsp:txXfrm>
    </dsp:sp>
    <dsp:sp modelId="{5860B92C-A63E-407D-99D9-8C3C8F26C018}">
      <dsp:nvSpPr>
        <dsp:cNvPr id="0" name=""/>
        <dsp:cNvSpPr/>
      </dsp:nvSpPr>
      <dsp:spPr>
        <a:xfrm>
          <a:off x="0" y="1606824"/>
          <a:ext cx="6263640" cy="69264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>
              <a:latin typeface="Calibri Light" panose="020F0302020204030204"/>
            </a:rPr>
            <a:t>6 </a:t>
          </a:r>
          <a:r>
            <a:rPr lang="it-IT" sz="2400" kern="1200" err="1">
              <a:latin typeface="Calibri Light" panose="020F0302020204030204"/>
            </a:rPr>
            <a:t>numeric</a:t>
          </a:r>
          <a:r>
            <a:rPr lang="it-IT" sz="2400" kern="1200"/>
            <a:t> </a:t>
          </a:r>
          <a:r>
            <a:rPr lang="it-IT" sz="2400" kern="1200">
              <a:latin typeface="Calibri Light" panose="020F0302020204030204"/>
            </a:rPr>
            <a:t>features</a:t>
          </a:r>
          <a:endParaRPr lang="en-US" sz="2400" kern="1200">
            <a:latin typeface="Calibri Light" panose="020F0302020204030204"/>
          </a:endParaRPr>
        </a:p>
      </dsp:txBody>
      <dsp:txXfrm>
        <a:off x="33812" y="1640636"/>
        <a:ext cx="6196016" cy="625016"/>
      </dsp:txXfrm>
    </dsp:sp>
    <dsp:sp modelId="{5DEB8DD0-D4A7-4502-9BD5-4CC8C88FF0D5}">
      <dsp:nvSpPr>
        <dsp:cNvPr id="0" name=""/>
        <dsp:cNvSpPr/>
      </dsp:nvSpPr>
      <dsp:spPr>
        <a:xfrm>
          <a:off x="0" y="2406024"/>
          <a:ext cx="6263640" cy="6926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>
              <a:latin typeface="Calibri Light" panose="020F0302020204030204"/>
            </a:rPr>
            <a:t>19</a:t>
          </a:r>
          <a:r>
            <a:rPr lang="it-IT" sz="2400" kern="1200" noProof="0">
              <a:latin typeface="Calibri Light" panose="020F0302020204030204"/>
            </a:rPr>
            <a:t> </a:t>
          </a:r>
          <a:r>
            <a:rPr lang="en-GB" sz="2400" kern="1200" noProof="0">
              <a:latin typeface="Calibri Light" panose="020F0302020204030204"/>
            </a:rPr>
            <a:t>categorical</a:t>
          </a:r>
          <a:r>
            <a:rPr lang="it-IT" sz="2400" kern="1200"/>
            <a:t> features</a:t>
          </a:r>
          <a:endParaRPr lang="en-US" sz="2400" kern="1200"/>
        </a:p>
      </dsp:txBody>
      <dsp:txXfrm>
        <a:off x="33812" y="2439836"/>
        <a:ext cx="6196016" cy="625016"/>
      </dsp:txXfrm>
    </dsp:sp>
    <dsp:sp modelId="{A0AD0B60-4133-4EF7-83EA-3EDCA7B7E4B2}">
      <dsp:nvSpPr>
        <dsp:cNvPr id="0" name=""/>
        <dsp:cNvSpPr/>
      </dsp:nvSpPr>
      <dsp:spPr>
        <a:xfrm>
          <a:off x="0" y="3205223"/>
          <a:ext cx="6263640" cy="69264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err="1"/>
            <a:t>Missing</a:t>
          </a:r>
          <a:r>
            <a:rPr lang="it-IT" sz="2400" kern="1200"/>
            <a:t> </a:t>
          </a:r>
          <a:r>
            <a:rPr lang="it-IT" sz="2400" kern="1200" err="1"/>
            <a:t>values</a:t>
          </a:r>
          <a:endParaRPr lang="en-US" sz="2400" kern="1200"/>
        </a:p>
      </dsp:txBody>
      <dsp:txXfrm>
        <a:off x="33812" y="3239035"/>
        <a:ext cx="6196016" cy="625016"/>
      </dsp:txXfrm>
    </dsp:sp>
    <dsp:sp modelId="{96E7917A-483B-40D1-815F-91D9C886B3F3}">
      <dsp:nvSpPr>
        <dsp:cNvPr id="0" name=""/>
        <dsp:cNvSpPr/>
      </dsp:nvSpPr>
      <dsp:spPr>
        <a:xfrm>
          <a:off x="0" y="4004423"/>
          <a:ext cx="6263640" cy="692640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err="1"/>
            <a:t>Classification</a:t>
          </a:r>
          <a:r>
            <a:rPr lang="it-IT" sz="2400" kern="1200"/>
            <a:t> </a:t>
          </a:r>
          <a:r>
            <a:rPr lang="it-IT" sz="2400" kern="1200" err="1"/>
            <a:t>problem</a:t>
          </a:r>
          <a:endParaRPr lang="en-US" sz="2400" kern="1200"/>
        </a:p>
      </dsp:txBody>
      <dsp:txXfrm>
        <a:off x="33812" y="4038235"/>
        <a:ext cx="6196016" cy="625016"/>
      </dsp:txXfrm>
    </dsp:sp>
    <dsp:sp modelId="{92E7860D-0C0F-4E8A-9670-2396970339CB}">
      <dsp:nvSpPr>
        <dsp:cNvPr id="0" name=""/>
        <dsp:cNvSpPr/>
      </dsp:nvSpPr>
      <dsp:spPr>
        <a:xfrm>
          <a:off x="0" y="4803623"/>
          <a:ext cx="6263640" cy="6926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err="1"/>
            <a:t>Column</a:t>
          </a:r>
          <a:r>
            <a:rPr lang="it-IT" sz="2400" kern="1200"/>
            <a:t> target: </a:t>
          </a:r>
          <a:r>
            <a:rPr lang="it-IT" sz="2400" b="1" kern="1200" err="1">
              <a:latin typeface="+mn-lt"/>
            </a:rPr>
            <a:t>Satisfaction</a:t>
          </a:r>
          <a:endParaRPr lang="en-US" sz="2400" b="1" kern="1200">
            <a:latin typeface="+mn-lt"/>
          </a:endParaRPr>
        </a:p>
      </dsp:txBody>
      <dsp:txXfrm>
        <a:off x="33812" y="4837435"/>
        <a:ext cx="6196016" cy="625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07D21-BC80-493F-9816-C6932AC8CC51}">
      <dsp:nvSpPr>
        <dsp:cNvPr id="0" name=""/>
        <dsp:cNvSpPr/>
      </dsp:nvSpPr>
      <dsp:spPr>
        <a:xfrm>
          <a:off x="0" y="360"/>
          <a:ext cx="6263640" cy="9059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Separate customers into groups that reflect similarities among customers in each cluster</a:t>
          </a:r>
        </a:p>
      </dsp:txBody>
      <dsp:txXfrm>
        <a:off x="44227" y="44587"/>
        <a:ext cx="6175186" cy="817541"/>
      </dsp:txXfrm>
    </dsp:sp>
    <dsp:sp modelId="{AF75D3B5-25EF-4FB2-B61D-F302992207FF}">
      <dsp:nvSpPr>
        <dsp:cNvPr id="0" name=""/>
        <dsp:cNvSpPr/>
      </dsp:nvSpPr>
      <dsp:spPr>
        <a:xfrm>
          <a:off x="0" y="919954"/>
          <a:ext cx="6263640" cy="905995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2240 rows and 29 </a:t>
          </a:r>
          <a:r>
            <a:rPr lang="en-US" sz="2400" kern="1200">
              <a:latin typeface="Calibri Light" panose="020F0302020204030204"/>
            </a:rPr>
            <a:t>columns</a:t>
          </a:r>
        </a:p>
      </dsp:txBody>
      <dsp:txXfrm>
        <a:off x="44227" y="964181"/>
        <a:ext cx="6175186" cy="817541"/>
      </dsp:txXfrm>
    </dsp:sp>
    <dsp:sp modelId="{F5988740-4D96-48AF-A271-6B7FE4D45F36}">
      <dsp:nvSpPr>
        <dsp:cNvPr id="0" name=""/>
        <dsp:cNvSpPr/>
      </dsp:nvSpPr>
      <dsp:spPr>
        <a:xfrm>
          <a:off x="0" y="1839548"/>
          <a:ext cx="6263640" cy="905995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10</a:t>
          </a:r>
          <a:r>
            <a:rPr lang="en-US" sz="2400" kern="1200"/>
            <a:t> numeric features</a:t>
          </a:r>
        </a:p>
      </dsp:txBody>
      <dsp:txXfrm>
        <a:off x="44227" y="1883775"/>
        <a:ext cx="6175186" cy="817541"/>
      </dsp:txXfrm>
    </dsp:sp>
    <dsp:sp modelId="{8E21478B-2C72-4B6B-B3A3-B05C283C4328}">
      <dsp:nvSpPr>
        <dsp:cNvPr id="0" name=""/>
        <dsp:cNvSpPr/>
      </dsp:nvSpPr>
      <dsp:spPr>
        <a:xfrm>
          <a:off x="0" y="2759143"/>
          <a:ext cx="6263640" cy="905995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 19 categorical </a:t>
          </a:r>
          <a:r>
            <a:rPr lang="en-US" sz="2400" kern="1200">
              <a:latin typeface="Calibri Light" panose="020F0302020204030204"/>
            </a:rPr>
            <a:t>features</a:t>
          </a:r>
          <a:endParaRPr lang="en-US" sz="2400" kern="1200"/>
        </a:p>
      </dsp:txBody>
      <dsp:txXfrm>
        <a:off x="44227" y="2803370"/>
        <a:ext cx="6175186" cy="817541"/>
      </dsp:txXfrm>
    </dsp:sp>
    <dsp:sp modelId="{AA4A7DC2-8512-416B-9C1B-E4111B4FF573}">
      <dsp:nvSpPr>
        <dsp:cNvPr id="0" name=""/>
        <dsp:cNvSpPr/>
      </dsp:nvSpPr>
      <dsp:spPr>
        <a:xfrm>
          <a:off x="0" y="3678737"/>
          <a:ext cx="6263640" cy="905995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err="1"/>
            <a:t>Missing</a:t>
          </a:r>
          <a:r>
            <a:rPr lang="it-IT" sz="2400" kern="1200"/>
            <a:t> </a:t>
          </a:r>
          <a:r>
            <a:rPr lang="it-IT" sz="2400" kern="1200" err="1"/>
            <a:t>values</a:t>
          </a:r>
          <a:endParaRPr lang="en-US" sz="2400" kern="1200"/>
        </a:p>
      </dsp:txBody>
      <dsp:txXfrm>
        <a:off x="44227" y="3722964"/>
        <a:ext cx="6175186" cy="817541"/>
      </dsp:txXfrm>
    </dsp:sp>
    <dsp:sp modelId="{2C638891-6C48-4846-A866-B4B5D84D7A3B}">
      <dsp:nvSpPr>
        <dsp:cNvPr id="0" name=""/>
        <dsp:cNvSpPr/>
      </dsp:nvSpPr>
      <dsp:spPr>
        <a:xfrm>
          <a:off x="0" y="4598331"/>
          <a:ext cx="6263640" cy="9059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/>
            <a:t>Clustering</a:t>
          </a:r>
          <a:r>
            <a:rPr lang="en-US" sz="2400" b="1" kern="1200"/>
            <a:t> </a:t>
          </a:r>
          <a:r>
            <a:rPr lang="en-US" sz="2400" kern="1200"/>
            <a:t>problem</a:t>
          </a:r>
        </a:p>
      </dsp:txBody>
      <dsp:txXfrm>
        <a:off x="44227" y="4642558"/>
        <a:ext cx="6175186" cy="8175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0D509-D187-4E45-B037-2EF1D762CC6C}">
      <dsp:nvSpPr>
        <dsp:cNvPr id="0" name=""/>
        <dsp:cNvSpPr/>
      </dsp:nvSpPr>
      <dsp:spPr>
        <a:xfrm>
          <a:off x="0" y="8423"/>
          <a:ext cx="6263640" cy="692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Predict the final price of each home</a:t>
          </a:r>
        </a:p>
      </dsp:txBody>
      <dsp:txXfrm>
        <a:off x="33812" y="42235"/>
        <a:ext cx="6196016" cy="625016"/>
      </dsp:txXfrm>
    </dsp:sp>
    <dsp:sp modelId="{78733997-7669-4DD0-8DF0-2CABD897E026}">
      <dsp:nvSpPr>
        <dsp:cNvPr id="0" name=""/>
        <dsp:cNvSpPr/>
      </dsp:nvSpPr>
      <dsp:spPr>
        <a:xfrm>
          <a:off x="0" y="807623"/>
          <a:ext cx="6263640" cy="692640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1460 rows and 81 columns</a:t>
          </a:r>
        </a:p>
      </dsp:txBody>
      <dsp:txXfrm>
        <a:off x="33812" y="841435"/>
        <a:ext cx="6196016" cy="625016"/>
      </dsp:txXfrm>
    </dsp:sp>
    <dsp:sp modelId="{77C42993-7BE4-4FE2-9E37-D5F6C37DF0A3}">
      <dsp:nvSpPr>
        <dsp:cNvPr id="0" name=""/>
        <dsp:cNvSpPr/>
      </dsp:nvSpPr>
      <dsp:spPr>
        <a:xfrm>
          <a:off x="0" y="1606824"/>
          <a:ext cx="6263640" cy="69264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22 numeric features</a:t>
          </a:r>
        </a:p>
      </dsp:txBody>
      <dsp:txXfrm>
        <a:off x="33812" y="1640636"/>
        <a:ext cx="6196016" cy="625016"/>
      </dsp:txXfrm>
    </dsp:sp>
    <dsp:sp modelId="{5743D533-419E-4B38-B43F-C5E3ED718D91}">
      <dsp:nvSpPr>
        <dsp:cNvPr id="0" name=""/>
        <dsp:cNvSpPr/>
      </dsp:nvSpPr>
      <dsp:spPr>
        <a:xfrm>
          <a:off x="0" y="2406024"/>
          <a:ext cx="6263640" cy="6926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59 categorical features</a:t>
          </a:r>
        </a:p>
      </dsp:txBody>
      <dsp:txXfrm>
        <a:off x="33812" y="2439836"/>
        <a:ext cx="6196016" cy="625016"/>
      </dsp:txXfrm>
    </dsp:sp>
    <dsp:sp modelId="{A09E4D05-6FE4-4DE8-A1DE-001F777BCBD9}">
      <dsp:nvSpPr>
        <dsp:cNvPr id="0" name=""/>
        <dsp:cNvSpPr/>
      </dsp:nvSpPr>
      <dsp:spPr>
        <a:xfrm>
          <a:off x="0" y="3205223"/>
          <a:ext cx="6263640" cy="69264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 missing values</a:t>
          </a:r>
        </a:p>
      </dsp:txBody>
      <dsp:txXfrm>
        <a:off x="33812" y="3239035"/>
        <a:ext cx="6196016" cy="625016"/>
      </dsp:txXfrm>
    </dsp:sp>
    <dsp:sp modelId="{1ACCD390-FA4A-4AEA-9363-DF1259EC1A48}">
      <dsp:nvSpPr>
        <dsp:cNvPr id="0" name=""/>
        <dsp:cNvSpPr/>
      </dsp:nvSpPr>
      <dsp:spPr>
        <a:xfrm>
          <a:off x="0" y="4004423"/>
          <a:ext cx="6263640" cy="692640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Regression problem</a:t>
          </a:r>
        </a:p>
      </dsp:txBody>
      <dsp:txXfrm>
        <a:off x="33812" y="4038235"/>
        <a:ext cx="6196016" cy="625016"/>
      </dsp:txXfrm>
    </dsp:sp>
    <dsp:sp modelId="{5B16B6DC-C4CE-4198-9E88-FCA907A47FEE}">
      <dsp:nvSpPr>
        <dsp:cNvPr id="0" name=""/>
        <dsp:cNvSpPr/>
      </dsp:nvSpPr>
      <dsp:spPr>
        <a:xfrm>
          <a:off x="0" y="4803623"/>
          <a:ext cx="6263640" cy="6926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Target column: </a:t>
          </a:r>
          <a:r>
            <a:rPr lang="en-US" sz="2400" b="1" kern="1200" err="1"/>
            <a:t>SalePrice</a:t>
          </a:r>
          <a:endParaRPr lang="en-US" sz="2400" b="1" kern="1200"/>
        </a:p>
      </dsp:txBody>
      <dsp:txXfrm>
        <a:off x="33812" y="4837435"/>
        <a:ext cx="6196016" cy="625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6DABC-671E-47AE-9ED2-541DB1A492AF}">
      <dsp:nvSpPr>
        <dsp:cNvPr id="0" name=""/>
        <dsp:cNvSpPr/>
      </dsp:nvSpPr>
      <dsp:spPr>
        <a:xfrm rot="5400000">
          <a:off x="3729233" y="-1339058"/>
          <a:ext cx="1060082" cy="400872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noProof="0"/>
            <a:t>Instructions</a:t>
          </a:r>
          <a:r>
            <a:rPr lang="it-IT" sz="1400" kern="1200"/>
            <a:t> step by step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A </a:t>
          </a:r>
          <a:r>
            <a:rPr lang="it-IT" sz="1400" kern="1200" dirty="0" err="1"/>
            <a:t>lot</a:t>
          </a:r>
          <a:r>
            <a:rPr lang="it-IT" sz="1400" kern="1200" dirty="0"/>
            <a:t> of tutorials</a:t>
          </a:r>
          <a:r>
            <a:rPr lang="it-IT" sz="1400" kern="1200" dirty="0">
              <a:latin typeface="Calibri Light" panose="020F0302020204030204"/>
            </a:rPr>
            <a:t>: </a:t>
          </a:r>
          <a:r>
            <a:rPr lang="it-IT" sz="1400" kern="1200" dirty="0" err="1">
              <a:latin typeface="Calibri Light" panose="020F0302020204030204"/>
              <a:hlinkClick xmlns:r="http://schemas.openxmlformats.org/officeDocument/2006/relationships" r:id="rId1"/>
            </a:rPr>
            <a:t>classification</a:t>
          </a:r>
          <a:r>
            <a:rPr lang="it-IT" sz="1400" kern="1200" dirty="0">
              <a:latin typeface="Calibri Light" panose="020F0302020204030204"/>
            </a:rPr>
            <a:t>, </a:t>
          </a:r>
          <a:r>
            <a:rPr lang="it-IT" sz="1400" kern="1200" dirty="0" err="1">
              <a:latin typeface="Calibri Light" panose="020F0302020204030204"/>
              <a:hlinkClick xmlns:r="http://schemas.openxmlformats.org/officeDocument/2006/relationships" r:id="rId2"/>
            </a:rPr>
            <a:t>regression</a:t>
          </a:r>
          <a:r>
            <a:rPr lang="it-IT" sz="1400" kern="1200" dirty="0">
              <a:latin typeface="Calibri Light" panose="020F0302020204030204"/>
            </a:rPr>
            <a:t>, </a:t>
          </a:r>
          <a:r>
            <a:rPr lang="it-IT" sz="1400" kern="1200" dirty="0">
              <a:latin typeface="Calibri Light" panose="020F0302020204030204"/>
              <a:hlinkClick xmlns:r="http://schemas.openxmlformats.org/officeDocument/2006/relationships" r:id="rId3"/>
            </a:rPr>
            <a:t>clustering</a:t>
          </a:r>
          <a:endParaRPr lang="en-US" sz="1400" kern="1200" dirty="0"/>
        </a:p>
      </dsp:txBody>
      <dsp:txXfrm rot="-5400000">
        <a:off x="2254910" y="187014"/>
        <a:ext cx="3956980" cy="956584"/>
      </dsp:txXfrm>
    </dsp:sp>
    <dsp:sp modelId="{35A51C44-EFA2-4CDD-846F-C5FBF34EDBB5}">
      <dsp:nvSpPr>
        <dsp:cNvPr id="0" name=""/>
        <dsp:cNvSpPr/>
      </dsp:nvSpPr>
      <dsp:spPr>
        <a:xfrm>
          <a:off x="0" y="2755"/>
          <a:ext cx="2254910" cy="13251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u="none" kern="1200" noProof="0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Documentation</a:t>
          </a:r>
          <a:endParaRPr lang="en-GB" sz="2300" u="none" kern="1200" noProof="0" dirty="0">
            <a:solidFill>
              <a:schemeClr val="bg1"/>
            </a:solidFill>
          </a:endParaRPr>
        </a:p>
      </dsp:txBody>
      <dsp:txXfrm>
        <a:off x="64686" y="67441"/>
        <a:ext cx="2125538" cy="1195731"/>
      </dsp:txXfrm>
    </dsp:sp>
    <dsp:sp modelId="{D275A312-CA7B-4FC1-8109-D54CEC76D5FD}">
      <dsp:nvSpPr>
        <dsp:cNvPr id="0" name=""/>
        <dsp:cNvSpPr/>
      </dsp:nvSpPr>
      <dsp:spPr>
        <a:xfrm rot="5400000">
          <a:off x="3729233" y="52300"/>
          <a:ext cx="1060082" cy="4008729"/>
        </a:xfrm>
        <a:prstGeom prst="round2Same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/>
            <a:t>Simple </a:t>
          </a:r>
          <a:r>
            <a:rPr lang="it-IT" sz="1400" kern="1200" err="1"/>
            <a:t>execution</a:t>
          </a:r>
          <a:r>
            <a:rPr lang="it-IT" sz="1400" kern="1200"/>
            <a:t> of </a:t>
          </a:r>
          <a:r>
            <a:rPr lang="it-IT" sz="1400" kern="1200" err="1"/>
            <a:t>commands</a:t>
          </a:r>
          <a:r>
            <a:rPr lang="it-IT" sz="1400" kern="1200"/>
            <a:t> in the </a:t>
          </a:r>
          <a:r>
            <a:rPr lang="it-IT" sz="1400" kern="1200" err="1"/>
            <a:t>documentation</a:t>
          </a:r>
          <a:endParaRPr lang="en-US" sz="1400" kern="1200"/>
        </a:p>
      </dsp:txBody>
      <dsp:txXfrm rot="-5400000">
        <a:off x="2254910" y="1578373"/>
        <a:ext cx="3956980" cy="956584"/>
      </dsp:txXfrm>
    </dsp:sp>
    <dsp:sp modelId="{16DBC2A3-BBC7-41C8-A675-3FCA45B4C1F9}">
      <dsp:nvSpPr>
        <dsp:cNvPr id="0" name=""/>
        <dsp:cNvSpPr/>
      </dsp:nvSpPr>
      <dsp:spPr>
        <a:xfrm>
          <a:off x="0" y="1394113"/>
          <a:ext cx="2254910" cy="132510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Installation</a:t>
          </a:r>
          <a:endParaRPr lang="en-US" sz="2300" kern="1200">
            <a:solidFill>
              <a:schemeClr val="bg1"/>
            </a:solidFill>
          </a:endParaRPr>
        </a:p>
      </dsp:txBody>
      <dsp:txXfrm>
        <a:off x="64686" y="1458799"/>
        <a:ext cx="2125538" cy="1195731"/>
      </dsp:txXfrm>
    </dsp:sp>
    <dsp:sp modelId="{DB01CAAC-5EB9-4A9A-B22B-574DE2E3A75B}">
      <dsp:nvSpPr>
        <dsp:cNvPr id="0" name=""/>
        <dsp:cNvSpPr/>
      </dsp:nvSpPr>
      <dsp:spPr>
        <a:xfrm rot="5400000">
          <a:off x="3729233" y="1443658"/>
          <a:ext cx="1060082" cy="4008729"/>
        </a:xfrm>
        <a:prstGeom prst="round2Same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Few instructions required, e.g., one instruction to compare a lot of 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No advanced programming skills required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Automatic preprocessing</a:t>
          </a:r>
        </a:p>
      </dsp:txBody>
      <dsp:txXfrm rot="-5400000">
        <a:off x="2254910" y="2969731"/>
        <a:ext cx="3956980" cy="956584"/>
      </dsp:txXfrm>
    </dsp:sp>
    <dsp:sp modelId="{B2552462-806E-403B-9639-7301BFA7A5EE}">
      <dsp:nvSpPr>
        <dsp:cNvPr id="0" name=""/>
        <dsp:cNvSpPr/>
      </dsp:nvSpPr>
      <dsp:spPr>
        <a:xfrm>
          <a:off x="0" y="2785471"/>
          <a:ext cx="2254910" cy="132510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Usability</a:t>
          </a:r>
          <a:endParaRPr lang="en-US" sz="2300" kern="1200"/>
        </a:p>
      </dsp:txBody>
      <dsp:txXfrm>
        <a:off x="64686" y="2850157"/>
        <a:ext cx="2125538" cy="1195731"/>
      </dsp:txXfrm>
    </dsp:sp>
    <dsp:sp modelId="{BCF23AB4-0EA6-4F1C-8BE7-A6C5BD18B811}">
      <dsp:nvSpPr>
        <dsp:cNvPr id="0" name=""/>
        <dsp:cNvSpPr/>
      </dsp:nvSpPr>
      <dsp:spPr>
        <a:xfrm rot="5400000">
          <a:off x="3729233" y="2835016"/>
          <a:ext cx="1060082" cy="4008729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u="none" kern="1200"/>
            <a:t>Easy </a:t>
          </a:r>
          <a:r>
            <a:rPr lang="it-IT" sz="1400" u="none" kern="1200" err="1"/>
            <a:t>comparison</a:t>
          </a:r>
          <a:r>
            <a:rPr lang="it-IT" sz="1400" u="none" kern="1200"/>
            <a:t> </a:t>
          </a:r>
          <a:r>
            <a:rPr lang="it-IT" sz="1400" u="none" kern="1200" err="1"/>
            <a:t>between</a:t>
          </a:r>
          <a:r>
            <a:rPr lang="it-IT" sz="1400" u="none" kern="1200"/>
            <a:t> models</a:t>
          </a:r>
          <a:endParaRPr lang="en-US" sz="1400" u="none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/>
            <a:t>Plots and </a:t>
          </a:r>
          <a:r>
            <a:rPr lang="it-IT" sz="1400" kern="1200" err="1"/>
            <a:t>tables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err="1"/>
            <a:t>Lots</a:t>
          </a:r>
          <a:r>
            <a:rPr lang="it-IT" sz="1400" kern="1200"/>
            <a:t> of models and </a:t>
          </a:r>
          <a:r>
            <a:rPr lang="it-IT" sz="1400" kern="1200" err="1"/>
            <a:t>metrics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Fast (some minutes) and good performance</a:t>
          </a:r>
        </a:p>
      </dsp:txBody>
      <dsp:txXfrm rot="-5400000">
        <a:off x="2254910" y="4361089"/>
        <a:ext cx="3956980" cy="956584"/>
      </dsp:txXfrm>
    </dsp:sp>
    <dsp:sp modelId="{9B3BD5CF-C407-42C6-8964-8ABBB1BD4FEB}">
      <dsp:nvSpPr>
        <dsp:cNvPr id="0" name=""/>
        <dsp:cNvSpPr/>
      </dsp:nvSpPr>
      <dsp:spPr>
        <a:xfrm>
          <a:off x="0" y="4179584"/>
          <a:ext cx="2254910" cy="132510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Quality of </a:t>
          </a:r>
          <a:r>
            <a:rPr lang="it-IT" sz="2300" kern="1200" err="1"/>
            <a:t>results</a:t>
          </a:r>
          <a:endParaRPr lang="en-US" sz="2300" kern="1200"/>
        </a:p>
      </dsp:txBody>
      <dsp:txXfrm>
        <a:off x="64686" y="4244270"/>
        <a:ext cx="2125538" cy="11957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6DABC-671E-47AE-9ED2-541DB1A492AF}">
      <dsp:nvSpPr>
        <dsp:cNvPr id="0" name=""/>
        <dsp:cNvSpPr/>
      </dsp:nvSpPr>
      <dsp:spPr>
        <a:xfrm rot="5400000">
          <a:off x="3729233" y="-1339058"/>
          <a:ext cx="1060082" cy="400872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>
              <a:solidFill>
                <a:srgbClr val="000000"/>
              </a:solidFill>
            </a:rPr>
            <a:t>Concise and </a:t>
          </a:r>
          <a:r>
            <a:rPr lang="it-IT" sz="1400" kern="1200" err="1">
              <a:solidFill>
                <a:srgbClr val="000000"/>
              </a:solidFill>
            </a:rPr>
            <a:t>functional</a:t>
          </a:r>
          <a:endParaRPr lang="it-IT" sz="1400" kern="1200">
            <a:solidFill>
              <a:srgbClr val="0000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>
              <a:solidFill>
                <a:srgbClr val="000000"/>
              </a:solidFill>
            </a:rPr>
            <a:t>No tutorials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err="1">
              <a:solidFill>
                <a:srgbClr val="000000"/>
              </a:solidFill>
            </a:rPr>
            <a:t>Very</a:t>
          </a:r>
          <a:r>
            <a:rPr lang="it-IT" sz="1400" kern="1200">
              <a:solidFill>
                <a:srgbClr val="000000"/>
              </a:solidFill>
            </a:rPr>
            <a:t> </a:t>
          </a:r>
          <a:r>
            <a:rPr lang="it-IT" sz="1400" kern="1200" err="1">
              <a:solidFill>
                <a:srgbClr val="000000"/>
              </a:solidFill>
            </a:rPr>
            <a:t>detailed</a:t>
          </a:r>
          <a:r>
            <a:rPr lang="it-IT" sz="1400" kern="1200">
              <a:solidFill>
                <a:srgbClr val="000000"/>
              </a:solidFill>
            </a:rPr>
            <a:t> </a:t>
          </a:r>
          <a:r>
            <a:rPr lang="it-IT" sz="1400" kern="1200" err="1">
              <a:solidFill>
                <a:srgbClr val="000000"/>
              </a:solidFill>
            </a:rPr>
            <a:t>parameters</a:t>
          </a:r>
          <a:r>
            <a:rPr lang="it-IT" sz="1400" kern="1200">
              <a:solidFill>
                <a:srgbClr val="000000"/>
              </a:solidFill>
            </a:rPr>
            <a:t> </a:t>
          </a:r>
          <a:r>
            <a:rPr lang="it-IT" sz="1400" kern="1200" err="1">
              <a:solidFill>
                <a:srgbClr val="000000"/>
              </a:solidFill>
            </a:rPr>
            <a:t>description</a:t>
          </a:r>
          <a:r>
            <a:rPr lang="it-IT" sz="1400" kern="1200">
              <a:solidFill>
                <a:srgbClr val="000000"/>
              </a:solidFill>
            </a:rPr>
            <a:t> for the </a:t>
          </a:r>
          <a:r>
            <a:rPr lang="it-IT" sz="1400" kern="1200" err="1">
              <a:solidFill>
                <a:srgbClr val="000000"/>
              </a:solidFill>
            </a:rPr>
            <a:t>only</a:t>
          </a:r>
          <a:r>
            <a:rPr lang="it-IT" sz="1400" kern="1200">
              <a:solidFill>
                <a:srgbClr val="000000"/>
              </a:solidFill>
            </a:rPr>
            <a:t> </a:t>
          </a:r>
          <a:r>
            <a:rPr lang="it-IT" sz="1400" kern="1200" err="1">
              <a:solidFill>
                <a:srgbClr val="000000"/>
              </a:solidFill>
            </a:rPr>
            <a:t>instruction</a:t>
          </a:r>
          <a:endParaRPr lang="it-IT" sz="1400" kern="1200">
            <a:solidFill>
              <a:srgbClr val="000000"/>
            </a:solidFill>
          </a:endParaRPr>
        </a:p>
      </dsp:txBody>
      <dsp:txXfrm rot="-5400000">
        <a:off x="2254910" y="187014"/>
        <a:ext cx="3956980" cy="956584"/>
      </dsp:txXfrm>
    </dsp:sp>
    <dsp:sp modelId="{35A51C44-EFA2-4CDD-846F-C5FBF34EDBB5}">
      <dsp:nvSpPr>
        <dsp:cNvPr id="0" name=""/>
        <dsp:cNvSpPr/>
      </dsp:nvSpPr>
      <dsp:spPr>
        <a:xfrm>
          <a:off x="0" y="2755"/>
          <a:ext cx="2254910" cy="13251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err="1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Documentation</a:t>
          </a:r>
          <a:endParaRPr lang="en-US" sz="2300" kern="1200">
            <a:solidFill>
              <a:schemeClr val="bg1"/>
            </a:solidFill>
          </a:endParaRPr>
        </a:p>
      </dsp:txBody>
      <dsp:txXfrm>
        <a:off x="64686" y="67441"/>
        <a:ext cx="2125538" cy="1195731"/>
      </dsp:txXfrm>
    </dsp:sp>
    <dsp:sp modelId="{D275A312-CA7B-4FC1-8109-D54CEC76D5FD}">
      <dsp:nvSpPr>
        <dsp:cNvPr id="0" name=""/>
        <dsp:cNvSpPr/>
      </dsp:nvSpPr>
      <dsp:spPr>
        <a:xfrm rot="5400000">
          <a:off x="3729233" y="52300"/>
          <a:ext cx="1060082" cy="4008729"/>
        </a:xfrm>
        <a:prstGeom prst="round2Same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/>
            <a:t>Simple </a:t>
          </a:r>
          <a:r>
            <a:rPr lang="it-IT" sz="1400" kern="1200" err="1"/>
            <a:t>execution</a:t>
          </a:r>
          <a:r>
            <a:rPr lang="it-IT" sz="1400" kern="1200"/>
            <a:t> of </a:t>
          </a:r>
          <a:r>
            <a:rPr lang="it-IT" sz="1400" kern="1200" err="1"/>
            <a:t>commands</a:t>
          </a:r>
          <a:r>
            <a:rPr lang="it-IT" sz="1400" kern="1200"/>
            <a:t> in the </a:t>
          </a:r>
          <a:r>
            <a:rPr lang="it-IT" sz="1400" kern="1200" err="1"/>
            <a:t>documentation</a:t>
          </a:r>
          <a:endParaRPr lang="en-US" sz="1400" kern="1200"/>
        </a:p>
      </dsp:txBody>
      <dsp:txXfrm rot="-5400000">
        <a:off x="2254910" y="1578373"/>
        <a:ext cx="3956980" cy="956584"/>
      </dsp:txXfrm>
    </dsp:sp>
    <dsp:sp modelId="{16DBC2A3-BBC7-41C8-A675-3FCA45B4C1F9}">
      <dsp:nvSpPr>
        <dsp:cNvPr id="0" name=""/>
        <dsp:cNvSpPr/>
      </dsp:nvSpPr>
      <dsp:spPr>
        <a:xfrm>
          <a:off x="0" y="1394113"/>
          <a:ext cx="2254910" cy="132510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Installation</a:t>
          </a:r>
          <a:endParaRPr lang="en-US" sz="2300" kern="1200">
            <a:solidFill>
              <a:schemeClr val="bg1"/>
            </a:solidFill>
          </a:endParaRPr>
        </a:p>
      </dsp:txBody>
      <dsp:txXfrm>
        <a:off x="64686" y="1458799"/>
        <a:ext cx="2125538" cy="1195731"/>
      </dsp:txXfrm>
    </dsp:sp>
    <dsp:sp modelId="{DB01CAAC-5EB9-4A9A-B22B-574DE2E3A75B}">
      <dsp:nvSpPr>
        <dsp:cNvPr id="0" name=""/>
        <dsp:cNvSpPr/>
      </dsp:nvSpPr>
      <dsp:spPr>
        <a:xfrm rot="5400000">
          <a:off x="3729233" y="1443658"/>
          <a:ext cx="1060082" cy="4008729"/>
        </a:xfrm>
        <a:prstGeom prst="round2Same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err="1"/>
            <a:t>Only</a:t>
          </a:r>
          <a:r>
            <a:rPr lang="it-IT" sz="1400" kern="1200"/>
            <a:t> one </a:t>
          </a:r>
          <a:r>
            <a:rPr lang="it-IT" sz="1400" kern="1200" err="1"/>
            <a:t>instruction</a:t>
          </a:r>
          <a:endParaRPr lang="it-IT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Need</a:t>
          </a:r>
          <a:r>
            <a:rPr lang="it-IT" sz="1400" kern="1200" dirty="0"/>
            <a:t> more </a:t>
          </a:r>
          <a:r>
            <a:rPr lang="it-IT" sz="1400" kern="1200" dirty="0" err="1"/>
            <a:t>manual</a:t>
          </a:r>
          <a:r>
            <a:rPr lang="it-IT" sz="1400" kern="1200" dirty="0"/>
            <a:t> </a:t>
          </a:r>
          <a:r>
            <a:rPr lang="it-IT" sz="1400" kern="1200" dirty="0" err="1"/>
            <a:t>configuration</a:t>
          </a:r>
          <a:r>
            <a:rPr lang="it-IT" sz="1400" kern="1200" dirty="0"/>
            <a:t>: </a:t>
          </a:r>
          <a:r>
            <a:rPr lang="it-IT" sz="1400" kern="1200" dirty="0" err="1"/>
            <a:t>lots</a:t>
          </a:r>
          <a:r>
            <a:rPr lang="it-IT" sz="1400" kern="1200" dirty="0"/>
            <a:t> of </a:t>
          </a:r>
          <a:r>
            <a:rPr lang="it-IT" sz="1400" kern="1200" dirty="0" err="1"/>
            <a:t>parametes</a:t>
          </a:r>
          <a:r>
            <a:rPr lang="it-IT" sz="1400" kern="1200" dirty="0"/>
            <a:t> to </a:t>
          </a:r>
          <a:r>
            <a:rPr lang="it-IT" sz="1400" kern="1200" dirty="0" err="1"/>
            <a:t>specify</a:t>
          </a:r>
          <a:endParaRPr lang="en-US" sz="1400" kern="1200" dirty="0"/>
        </a:p>
      </dsp:txBody>
      <dsp:txXfrm rot="-5400000">
        <a:off x="2254910" y="2969731"/>
        <a:ext cx="3956980" cy="956584"/>
      </dsp:txXfrm>
    </dsp:sp>
    <dsp:sp modelId="{B2552462-806E-403B-9639-7301BFA7A5EE}">
      <dsp:nvSpPr>
        <dsp:cNvPr id="0" name=""/>
        <dsp:cNvSpPr/>
      </dsp:nvSpPr>
      <dsp:spPr>
        <a:xfrm>
          <a:off x="0" y="2785471"/>
          <a:ext cx="2254910" cy="132510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err="1"/>
            <a:t>Usability</a:t>
          </a:r>
          <a:endParaRPr lang="en-US" sz="2300" kern="1200" err="1"/>
        </a:p>
      </dsp:txBody>
      <dsp:txXfrm>
        <a:off x="64686" y="2850157"/>
        <a:ext cx="2125538" cy="1195731"/>
      </dsp:txXfrm>
    </dsp:sp>
    <dsp:sp modelId="{BCF23AB4-0EA6-4F1C-8BE7-A6C5BD18B811}">
      <dsp:nvSpPr>
        <dsp:cNvPr id="0" name=""/>
        <dsp:cNvSpPr/>
      </dsp:nvSpPr>
      <dsp:spPr>
        <a:xfrm rot="5400000">
          <a:off x="3729233" y="2835016"/>
          <a:ext cx="1060082" cy="4008729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/>
            <a:t>Easy comparison between 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/>
            <a:t>Plots and </a:t>
          </a:r>
          <a:r>
            <a:rPr lang="it-IT" sz="1400" kern="1200" err="1"/>
            <a:t>tables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Fast (some minutes)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No excellent results, some platforms did better</a:t>
          </a:r>
        </a:p>
      </dsp:txBody>
      <dsp:txXfrm rot="-5400000">
        <a:off x="2254910" y="4361089"/>
        <a:ext cx="3956980" cy="956584"/>
      </dsp:txXfrm>
    </dsp:sp>
    <dsp:sp modelId="{9B3BD5CF-C407-42C6-8964-8ABBB1BD4FEB}">
      <dsp:nvSpPr>
        <dsp:cNvPr id="0" name=""/>
        <dsp:cNvSpPr/>
      </dsp:nvSpPr>
      <dsp:spPr>
        <a:xfrm>
          <a:off x="0" y="4176829"/>
          <a:ext cx="2254910" cy="132510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Quality of </a:t>
          </a:r>
          <a:r>
            <a:rPr lang="it-IT" sz="2300" kern="1200" err="1"/>
            <a:t>results</a:t>
          </a:r>
          <a:endParaRPr lang="en-US" sz="2300" kern="1200"/>
        </a:p>
      </dsp:txBody>
      <dsp:txXfrm>
        <a:off x="64686" y="4241515"/>
        <a:ext cx="2125538" cy="11957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6DABC-671E-47AE-9ED2-541DB1A492AF}">
      <dsp:nvSpPr>
        <dsp:cNvPr id="0" name=""/>
        <dsp:cNvSpPr/>
      </dsp:nvSpPr>
      <dsp:spPr>
        <a:xfrm rot="5400000">
          <a:off x="3729233" y="-1339058"/>
          <a:ext cx="1060082" cy="400872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/>
            <a:t>Not clear and </a:t>
          </a:r>
          <a:r>
            <a:rPr lang="it-IT" sz="1400" kern="1200" err="1"/>
            <a:t>chaotic</a:t>
          </a:r>
          <a:endParaRPr lang="it-IT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/>
            <a:t>Too verbose</a:t>
          </a:r>
        </a:p>
      </dsp:txBody>
      <dsp:txXfrm rot="-5400000">
        <a:off x="2254910" y="187014"/>
        <a:ext cx="3956980" cy="956584"/>
      </dsp:txXfrm>
    </dsp:sp>
    <dsp:sp modelId="{35A51C44-EFA2-4CDD-846F-C5FBF34EDBB5}">
      <dsp:nvSpPr>
        <dsp:cNvPr id="0" name=""/>
        <dsp:cNvSpPr/>
      </dsp:nvSpPr>
      <dsp:spPr>
        <a:xfrm>
          <a:off x="0" y="2755"/>
          <a:ext cx="2254910" cy="13251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err="1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Documentation</a:t>
          </a:r>
          <a:endParaRPr lang="en-US" sz="2300" kern="1200">
            <a:solidFill>
              <a:schemeClr val="bg1"/>
            </a:solidFill>
          </a:endParaRPr>
        </a:p>
      </dsp:txBody>
      <dsp:txXfrm>
        <a:off x="64686" y="67441"/>
        <a:ext cx="2125538" cy="1195731"/>
      </dsp:txXfrm>
    </dsp:sp>
    <dsp:sp modelId="{D275A312-CA7B-4FC1-8109-D54CEC76D5FD}">
      <dsp:nvSpPr>
        <dsp:cNvPr id="0" name=""/>
        <dsp:cNvSpPr/>
      </dsp:nvSpPr>
      <dsp:spPr>
        <a:xfrm rot="5400000">
          <a:off x="3729233" y="52300"/>
          <a:ext cx="1060082" cy="4008729"/>
        </a:xfrm>
        <a:prstGeom prst="round2Same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err="1"/>
            <a:t>Problematic</a:t>
          </a:r>
          <a:endParaRPr lang="it-IT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err="1"/>
            <a:t>Lots</a:t>
          </a:r>
          <a:r>
            <a:rPr lang="it-IT" sz="1400" kern="1200"/>
            <a:t> of </a:t>
          </a:r>
          <a:r>
            <a:rPr lang="it-IT" sz="1400" kern="1200" err="1"/>
            <a:t>conflicts</a:t>
          </a:r>
          <a:r>
            <a:rPr lang="it-IT" sz="1400" kern="1200"/>
            <a:t> with </a:t>
          </a:r>
          <a:r>
            <a:rPr lang="it-IT" sz="1400" kern="1200" err="1"/>
            <a:t>already</a:t>
          </a:r>
          <a:r>
            <a:rPr lang="it-IT" sz="1400" kern="1200"/>
            <a:t> </a:t>
          </a:r>
          <a:r>
            <a:rPr lang="it-IT" sz="1400" kern="1200" err="1"/>
            <a:t>installed</a:t>
          </a:r>
          <a:r>
            <a:rPr lang="it-IT" sz="1400" kern="1200"/>
            <a:t> libraries</a:t>
          </a:r>
        </a:p>
      </dsp:txBody>
      <dsp:txXfrm rot="-5400000">
        <a:off x="2254910" y="1578373"/>
        <a:ext cx="3956980" cy="956584"/>
      </dsp:txXfrm>
    </dsp:sp>
    <dsp:sp modelId="{16DBC2A3-BBC7-41C8-A675-3FCA45B4C1F9}">
      <dsp:nvSpPr>
        <dsp:cNvPr id="0" name=""/>
        <dsp:cNvSpPr/>
      </dsp:nvSpPr>
      <dsp:spPr>
        <a:xfrm>
          <a:off x="0" y="1394113"/>
          <a:ext cx="2254910" cy="132510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Installation</a:t>
          </a:r>
          <a:endParaRPr lang="en-US" sz="2300" kern="1200">
            <a:solidFill>
              <a:schemeClr val="bg1"/>
            </a:solidFill>
          </a:endParaRPr>
        </a:p>
      </dsp:txBody>
      <dsp:txXfrm>
        <a:off x="64686" y="1458799"/>
        <a:ext cx="2125538" cy="1195731"/>
      </dsp:txXfrm>
    </dsp:sp>
    <dsp:sp modelId="{DB01CAAC-5EB9-4A9A-B22B-574DE2E3A75B}">
      <dsp:nvSpPr>
        <dsp:cNvPr id="0" name=""/>
        <dsp:cNvSpPr/>
      </dsp:nvSpPr>
      <dsp:spPr>
        <a:xfrm rot="5400000">
          <a:off x="3729233" y="1443658"/>
          <a:ext cx="1060082" cy="4008729"/>
        </a:xfrm>
        <a:prstGeom prst="round2Same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A Java server must </a:t>
          </a:r>
          <a:r>
            <a:rPr lang="it-IT" sz="1400" kern="1200" dirty="0" err="1"/>
            <a:t>run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/>
            <a:t>More code </a:t>
          </a:r>
          <a:r>
            <a:rPr lang="it-IT" sz="1400" kern="1200" err="1"/>
            <a:t>is</a:t>
          </a:r>
          <a:r>
            <a:rPr lang="it-IT" sz="1400" kern="1200"/>
            <a:t> </a:t>
          </a:r>
          <a:r>
            <a:rPr lang="it-IT" sz="1400" kern="1200" err="1"/>
            <a:t>needed</a:t>
          </a:r>
          <a:r>
            <a:rPr lang="it-IT" sz="1400" kern="1200"/>
            <a:t> for clustering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Metrics computed only on the training set</a:t>
          </a:r>
        </a:p>
      </dsp:txBody>
      <dsp:txXfrm rot="-5400000">
        <a:off x="2254910" y="2969731"/>
        <a:ext cx="3956980" cy="956584"/>
      </dsp:txXfrm>
    </dsp:sp>
    <dsp:sp modelId="{B2552462-806E-403B-9639-7301BFA7A5EE}">
      <dsp:nvSpPr>
        <dsp:cNvPr id="0" name=""/>
        <dsp:cNvSpPr/>
      </dsp:nvSpPr>
      <dsp:spPr>
        <a:xfrm>
          <a:off x="0" y="2785471"/>
          <a:ext cx="2254910" cy="132510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err="1"/>
            <a:t>Usability</a:t>
          </a:r>
          <a:endParaRPr lang="en-US" sz="2300" kern="1200" err="1"/>
        </a:p>
      </dsp:txBody>
      <dsp:txXfrm>
        <a:off x="64686" y="2850157"/>
        <a:ext cx="2125538" cy="1195731"/>
      </dsp:txXfrm>
    </dsp:sp>
    <dsp:sp modelId="{D94BEF63-2F43-46CD-89D0-F2C469D1327C}">
      <dsp:nvSpPr>
        <dsp:cNvPr id="0" name=""/>
        <dsp:cNvSpPr/>
      </dsp:nvSpPr>
      <dsp:spPr>
        <a:xfrm rot="5400000">
          <a:off x="3729233" y="2835016"/>
          <a:ext cx="1060082" cy="4008729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u="none" kern="1200"/>
            <a:t>Easy </a:t>
          </a:r>
          <a:r>
            <a:rPr lang="it-IT" sz="1400" u="none" kern="1200" err="1"/>
            <a:t>comparison</a:t>
          </a:r>
          <a:r>
            <a:rPr lang="it-IT" sz="1400" u="none" kern="1200"/>
            <a:t> </a:t>
          </a:r>
          <a:r>
            <a:rPr lang="it-IT" sz="1400" u="none" kern="1200" err="1"/>
            <a:t>between</a:t>
          </a:r>
          <a:r>
            <a:rPr lang="it-IT" sz="1400" u="none" kern="1200"/>
            <a:t> models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err="1"/>
            <a:t>Lots</a:t>
          </a:r>
          <a:r>
            <a:rPr lang="it-IT" sz="1400" kern="1200"/>
            <a:t> of models and </a:t>
          </a:r>
          <a:r>
            <a:rPr lang="it-IT" sz="1400" kern="1200" err="1"/>
            <a:t>metrics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Slow (few hours)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Excellent results</a:t>
          </a:r>
        </a:p>
      </dsp:txBody>
      <dsp:txXfrm rot="-5400000">
        <a:off x="2254910" y="4361089"/>
        <a:ext cx="3956980" cy="956584"/>
      </dsp:txXfrm>
    </dsp:sp>
    <dsp:sp modelId="{9B3BD5CF-C407-42C6-8964-8ABBB1BD4FEB}">
      <dsp:nvSpPr>
        <dsp:cNvPr id="0" name=""/>
        <dsp:cNvSpPr/>
      </dsp:nvSpPr>
      <dsp:spPr>
        <a:xfrm>
          <a:off x="0" y="4176829"/>
          <a:ext cx="2254910" cy="132510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Quality of </a:t>
          </a:r>
          <a:r>
            <a:rPr lang="it-IT" sz="2300" kern="1200" err="1"/>
            <a:t>results</a:t>
          </a:r>
          <a:endParaRPr lang="en-US" sz="2300" kern="1200"/>
        </a:p>
      </dsp:txBody>
      <dsp:txXfrm>
        <a:off x="64686" y="4241515"/>
        <a:ext cx="2125538" cy="11957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6DABC-671E-47AE-9ED2-541DB1A492AF}">
      <dsp:nvSpPr>
        <dsp:cNvPr id="0" name=""/>
        <dsp:cNvSpPr/>
      </dsp:nvSpPr>
      <dsp:spPr>
        <a:xfrm rot="5400000">
          <a:off x="3729233" y="-1339058"/>
          <a:ext cx="1060082" cy="400872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/>
            <a:t>Too verbose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/>
            <a:t>Some </a:t>
          </a:r>
          <a:r>
            <a:rPr lang="it-IT" sz="1400" kern="1200" err="1"/>
            <a:t>useful</a:t>
          </a:r>
          <a:r>
            <a:rPr lang="it-IT" sz="1400" kern="1200"/>
            <a:t> </a:t>
          </a:r>
          <a:r>
            <a:rPr lang="it-IT" sz="1400" kern="1200" err="1"/>
            <a:t>examples</a:t>
          </a:r>
          <a:endParaRPr lang="en-US" sz="1400" kern="1200"/>
        </a:p>
      </dsp:txBody>
      <dsp:txXfrm rot="-5400000">
        <a:off x="2254910" y="187014"/>
        <a:ext cx="3956980" cy="956584"/>
      </dsp:txXfrm>
    </dsp:sp>
    <dsp:sp modelId="{35A51C44-EFA2-4CDD-846F-C5FBF34EDBB5}">
      <dsp:nvSpPr>
        <dsp:cNvPr id="0" name=""/>
        <dsp:cNvSpPr/>
      </dsp:nvSpPr>
      <dsp:spPr>
        <a:xfrm>
          <a:off x="0" y="2755"/>
          <a:ext cx="2254910" cy="13251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err="1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Documentation</a:t>
          </a:r>
          <a:endParaRPr lang="en-US" sz="2300" kern="1200">
            <a:solidFill>
              <a:schemeClr val="bg1"/>
            </a:solidFill>
          </a:endParaRPr>
        </a:p>
      </dsp:txBody>
      <dsp:txXfrm>
        <a:off x="64686" y="67441"/>
        <a:ext cx="2125538" cy="1195731"/>
      </dsp:txXfrm>
    </dsp:sp>
    <dsp:sp modelId="{D275A312-CA7B-4FC1-8109-D54CEC76D5FD}">
      <dsp:nvSpPr>
        <dsp:cNvPr id="0" name=""/>
        <dsp:cNvSpPr/>
      </dsp:nvSpPr>
      <dsp:spPr>
        <a:xfrm rot="5400000">
          <a:off x="3729233" y="52300"/>
          <a:ext cx="1060082" cy="4008729"/>
        </a:xfrm>
        <a:prstGeom prst="round2Same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/>
            <a:t>Simple </a:t>
          </a:r>
          <a:r>
            <a:rPr lang="it-IT" sz="1400" kern="1200" err="1"/>
            <a:t>execution</a:t>
          </a:r>
          <a:r>
            <a:rPr lang="it-IT" sz="1400" kern="1200"/>
            <a:t> of </a:t>
          </a:r>
          <a:r>
            <a:rPr lang="it-IT" sz="1400" kern="1200" err="1"/>
            <a:t>commands</a:t>
          </a:r>
          <a:r>
            <a:rPr lang="it-IT" sz="1400" kern="1200"/>
            <a:t> in the </a:t>
          </a:r>
          <a:r>
            <a:rPr lang="it-IT" sz="1400" kern="1200" err="1"/>
            <a:t>documentation</a:t>
          </a:r>
          <a:endParaRPr lang="it-IT" sz="1400" kern="1200"/>
        </a:p>
      </dsp:txBody>
      <dsp:txXfrm rot="-5400000">
        <a:off x="2254910" y="1578373"/>
        <a:ext cx="3956980" cy="956584"/>
      </dsp:txXfrm>
    </dsp:sp>
    <dsp:sp modelId="{16DBC2A3-BBC7-41C8-A675-3FCA45B4C1F9}">
      <dsp:nvSpPr>
        <dsp:cNvPr id="0" name=""/>
        <dsp:cNvSpPr/>
      </dsp:nvSpPr>
      <dsp:spPr>
        <a:xfrm>
          <a:off x="0" y="1394113"/>
          <a:ext cx="2254910" cy="132510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Installation</a:t>
          </a:r>
          <a:endParaRPr lang="en-US" sz="2300" kern="1200">
            <a:solidFill>
              <a:schemeClr val="bg1"/>
            </a:solidFill>
          </a:endParaRPr>
        </a:p>
      </dsp:txBody>
      <dsp:txXfrm>
        <a:off x="64686" y="1458799"/>
        <a:ext cx="2125538" cy="1195731"/>
      </dsp:txXfrm>
    </dsp:sp>
    <dsp:sp modelId="{DB01CAAC-5EB9-4A9A-B22B-574DE2E3A75B}">
      <dsp:nvSpPr>
        <dsp:cNvPr id="0" name=""/>
        <dsp:cNvSpPr/>
      </dsp:nvSpPr>
      <dsp:spPr>
        <a:xfrm rot="5400000">
          <a:off x="3729233" y="1443658"/>
          <a:ext cx="1060082" cy="4008729"/>
        </a:xfrm>
        <a:prstGeom prst="round2Same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/>
            <a:t>No </a:t>
          </a:r>
          <a:r>
            <a:rPr lang="it-IT" sz="1400" kern="1200" err="1"/>
            <a:t>preprocessing</a:t>
          </a:r>
          <a:endParaRPr lang="it-IT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No </a:t>
          </a:r>
          <a:r>
            <a:rPr lang="it-IT" sz="1400" kern="1200" dirty="0" err="1"/>
            <a:t>categorical</a:t>
          </a:r>
          <a:r>
            <a:rPr lang="it-IT" sz="1400" kern="1200" dirty="0"/>
            <a:t> features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No clustering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</a:t>
          </a:r>
          <a:r>
            <a:rPr lang="en-US" sz="1400" kern="1200" dirty="0" err="1"/>
            <a:t>dataframe</a:t>
          </a:r>
          <a:r>
            <a:rPr lang="en-US" sz="1400" kern="1200" dirty="0"/>
            <a:t>, only </a:t>
          </a:r>
          <a:r>
            <a:rPr lang="en-US" sz="1400" kern="1200" dirty="0" err="1"/>
            <a:t>numpy</a:t>
          </a:r>
          <a:r>
            <a:rPr lang="en-US" sz="1400" kern="1200" dirty="0"/>
            <a:t> arrays</a:t>
          </a:r>
        </a:p>
      </dsp:txBody>
      <dsp:txXfrm rot="-5400000">
        <a:off x="2254910" y="2969731"/>
        <a:ext cx="3956980" cy="956584"/>
      </dsp:txXfrm>
    </dsp:sp>
    <dsp:sp modelId="{B2552462-806E-403B-9639-7301BFA7A5EE}">
      <dsp:nvSpPr>
        <dsp:cNvPr id="0" name=""/>
        <dsp:cNvSpPr/>
      </dsp:nvSpPr>
      <dsp:spPr>
        <a:xfrm>
          <a:off x="0" y="2785471"/>
          <a:ext cx="2254910" cy="132510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err="1"/>
            <a:t>Usability</a:t>
          </a:r>
          <a:endParaRPr lang="en-US" sz="2300" kern="1200" err="1"/>
        </a:p>
      </dsp:txBody>
      <dsp:txXfrm>
        <a:off x="64686" y="2850157"/>
        <a:ext cx="2125538" cy="1195731"/>
      </dsp:txXfrm>
    </dsp:sp>
    <dsp:sp modelId="{F59FC7CF-1369-4232-A1EB-FD607D168104}">
      <dsp:nvSpPr>
        <dsp:cNvPr id="0" name=""/>
        <dsp:cNvSpPr/>
      </dsp:nvSpPr>
      <dsp:spPr>
        <a:xfrm rot="5400000">
          <a:off x="3729233" y="2835016"/>
          <a:ext cx="1060082" cy="4008729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Very good metrics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Slow, but good results with time limit set</a:t>
          </a:r>
        </a:p>
      </dsp:txBody>
      <dsp:txXfrm rot="-5400000">
        <a:off x="2254910" y="4361089"/>
        <a:ext cx="3956980" cy="956584"/>
      </dsp:txXfrm>
    </dsp:sp>
    <dsp:sp modelId="{9B3BD5CF-C407-42C6-8964-8ABBB1BD4FEB}">
      <dsp:nvSpPr>
        <dsp:cNvPr id="0" name=""/>
        <dsp:cNvSpPr/>
      </dsp:nvSpPr>
      <dsp:spPr>
        <a:xfrm>
          <a:off x="0" y="4176829"/>
          <a:ext cx="2254910" cy="132510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Quality of </a:t>
          </a:r>
          <a:r>
            <a:rPr lang="it-IT" sz="2300" kern="1200" err="1"/>
            <a:t>results</a:t>
          </a:r>
          <a:endParaRPr lang="en-US" sz="2300" kern="1200"/>
        </a:p>
      </dsp:txBody>
      <dsp:txXfrm>
        <a:off x="64686" y="4241515"/>
        <a:ext cx="2125538" cy="11957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6DABC-671E-47AE-9ED2-541DB1A492AF}">
      <dsp:nvSpPr>
        <dsp:cNvPr id="0" name=""/>
        <dsp:cNvSpPr/>
      </dsp:nvSpPr>
      <dsp:spPr>
        <a:xfrm rot="5400000">
          <a:off x="3549686" y="-1114691"/>
          <a:ext cx="1419177" cy="400872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Payment </a:t>
          </a:r>
          <a:r>
            <a:rPr lang="it-IT" sz="1300" kern="1200" err="1"/>
            <a:t>required</a:t>
          </a:r>
          <a:r>
            <a:rPr lang="it-IT" sz="1300" kern="1200"/>
            <a:t> after free trial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No clustering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err="1"/>
            <a:t>Cumbersome</a:t>
          </a:r>
          <a:r>
            <a:rPr lang="it-IT" sz="1300" kern="1200"/>
            <a:t> procedure to </a:t>
          </a:r>
          <a:r>
            <a:rPr lang="it-IT" sz="1300" kern="1200" err="1"/>
            <a:t>obtain</a:t>
          </a:r>
          <a:r>
            <a:rPr lang="it-IT" sz="1300" kern="1200"/>
            <a:t> </a:t>
          </a:r>
          <a:r>
            <a:rPr lang="it-IT" sz="1300" kern="1200" err="1"/>
            <a:t>predictions</a:t>
          </a:r>
          <a:endParaRPr lang="it-IT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No </a:t>
          </a:r>
          <a:r>
            <a:rPr lang="it-IT" sz="1300" kern="1200" dirty="0" err="1"/>
            <a:t>installation</a:t>
          </a:r>
          <a:r>
            <a:rPr lang="it-IT" sz="1300" kern="1200" dirty="0"/>
            <a:t> </a:t>
          </a:r>
          <a:r>
            <a:rPr lang="it-IT" sz="1300" kern="1200" dirty="0" err="1"/>
            <a:t>required</a:t>
          </a:r>
          <a:endParaRPr lang="it-IT" sz="1300" kern="1200" dirty="0"/>
        </a:p>
      </dsp:txBody>
      <dsp:txXfrm rot="-5400000">
        <a:off x="2254911" y="249363"/>
        <a:ext cx="3939450" cy="1280619"/>
      </dsp:txXfrm>
    </dsp:sp>
    <dsp:sp modelId="{35A51C44-EFA2-4CDD-846F-C5FBF34EDBB5}">
      <dsp:nvSpPr>
        <dsp:cNvPr id="0" name=""/>
        <dsp:cNvSpPr/>
      </dsp:nvSpPr>
      <dsp:spPr>
        <a:xfrm>
          <a:off x="0" y="2687"/>
          <a:ext cx="2254910" cy="17739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latin typeface="Calibri Light" panose="020F0302020204030204"/>
            </a:rPr>
            <a:t>Pros and Cons</a:t>
          </a:r>
          <a:endParaRPr lang="en-US" sz="3700" kern="1200"/>
        </a:p>
      </dsp:txBody>
      <dsp:txXfrm>
        <a:off x="86598" y="89285"/>
        <a:ext cx="2081714" cy="1600775"/>
      </dsp:txXfrm>
    </dsp:sp>
    <dsp:sp modelId="{D275A312-CA7B-4FC1-8109-D54CEC76D5FD}">
      <dsp:nvSpPr>
        <dsp:cNvPr id="0" name=""/>
        <dsp:cNvSpPr/>
      </dsp:nvSpPr>
      <dsp:spPr>
        <a:xfrm rot="5400000">
          <a:off x="3549686" y="747979"/>
          <a:ext cx="1419177" cy="4008729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More </a:t>
          </a:r>
          <a:r>
            <a:rPr lang="it-IT" sz="1300" kern="1200" dirty="0" err="1"/>
            <a:t>suitable</a:t>
          </a:r>
          <a:r>
            <a:rPr lang="it-IT" sz="1300" kern="1200" dirty="0"/>
            <a:t> for </a:t>
          </a:r>
          <a:r>
            <a:rPr lang="it-IT" sz="1300" kern="1200" dirty="0" err="1"/>
            <a:t>enterprise</a:t>
          </a:r>
          <a:r>
            <a:rPr lang="it-IT" sz="1300" kern="1200" dirty="0"/>
            <a:t> use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Too </a:t>
          </a:r>
          <a:r>
            <a:rPr lang="it-IT" sz="1300" kern="1200" err="1"/>
            <a:t>complex</a:t>
          </a:r>
          <a:r>
            <a:rPr lang="it-IT" sz="1300" kern="1200"/>
            <a:t> and </a:t>
          </a:r>
          <a:r>
            <a:rPr lang="it-IT" sz="1300" kern="1200" err="1"/>
            <a:t>professional</a:t>
          </a:r>
          <a:r>
            <a:rPr lang="it-IT" sz="1300" kern="1200"/>
            <a:t> for </a:t>
          </a:r>
          <a:r>
            <a:rPr lang="it-IT" sz="1300" kern="1200" err="1"/>
            <a:t>simple</a:t>
          </a:r>
          <a:r>
            <a:rPr lang="it-IT" sz="1300" kern="1200"/>
            <a:t> </a:t>
          </a:r>
          <a:r>
            <a:rPr lang="it-IT" sz="1300" kern="1200" err="1"/>
            <a:t>purposes</a:t>
          </a:r>
          <a:endParaRPr lang="it-IT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err="1"/>
            <a:t>Table</a:t>
          </a:r>
          <a:r>
            <a:rPr lang="it-IT" sz="1300" kern="1200"/>
            <a:t> </a:t>
          </a:r>
          <a:r>
            <a:rPr lang="it-IT" sz="1300" kern="1200" err="1"/>
            <a:t>headers</a:t>
          </a:r>
          <a:r>
            <a:rPr lang="it-IT" sz="1300" kern="1200"/>
            <a:t> must </a:t>
          </a:r>
          <a:r>
            <a:rPr lang="it-IT" sz="1300" kern="1200" err="1"/>
            <a:t>have</a:t>
          </a:r>
          <a:r>
            <a:rPr lang="it-IT" sz="1300" kern="1200"/>
            <a:t> a </a:t>
          </a:r>
          <a:r>
            <a:rPr lang="it-IT" sz="1300" kern="1200" err="1"/>
            <a:t>specific</a:t>
          </a:r>
          <a:r>
            <a:rPr lang="it-IT" sz="1300" kern="1200"/>
            <a:t> format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Data </a:t>
          </a:r>
          <a:r>
            <a:rPr lang="it-IT" sz="1300" kern="1200" err="1"/>
            <a:t>preparation</a:t>
          </a:r>
          <a:r>
            <a:rPr lang="it-IT" sz="1300" kern="1200"/>
            <a:t> to </a:t>
          </a:r>
          <a:r>
            <a:rPr lang="it-IT" sz="1300" kern="1200" err="1"/>
            <a:t>specify</a:t>
          </a:r>
          <a:r>
            <a:rPr lang="it-IT" sz="1300" kern="1200"/>
            <a:t> custom training set, </a:t>
          </a:r>
          <a:r>
            <a:rPr lang="it-IT" sz="1300" kern="1200" err="1"/>
            <a:t>validation</a:t>
          </a:r>
          <a:r>
            <a:rPr lang="it-IT" sz="1300" kern="1200"/>
            <a:t> set and test set</a:t>
          </a:r>
        </a:p>
      </dsp:txBody>
      <dsp:txXfrm rot="-5400000">
        <a:off x="2254911" y="2112034"/>
        <a:ext cx="3939450" cy="1280619"/>
      </dsp:txXfrm>
    </dsp:sp>
    <dsp:sp modelId="{16DBC2A3-BBC7-41C8-A675-3FCA45B4C1F9}">
      <dsp:nvSpPr>
        <dsp:cNvPr id="0" name=""/>
        <dsp:cNvSpPr/>
      </dsp:nvSpPr>
      <dsp:spPr>
        <a:xfrm>
          <a:off x="0" y="1865358"/>
          <a:ext cx="2254910" cy="1773971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err="1"/>
            <a:t>Usability</a:t>
          </a:r>
          <a:endParaRPr lang="en-US" sz="3700" kern="1200"/>
        </a:p>
      </dsp:txBody>
      <dsp:txXfrm>
        <a:off x="86598" y="1951956"/>
        <a:ext cx="2081714" cy="1600775"/>
      </dsp:txXfrm>
    </dsp:sp>
    <dsp:sp modelId="{DB01CAAC-5EB9-4A9A-B22B-574DE2E3A75B}">
      <dsp:nvSpPr>
        <dsp:cNvPr id="0" name=""/>
        <dsp:cNvSpPr/>
      </dsp:nvSpPr>
      <dsp:spPr>
        <a:xfrm rot="5400000">
          <a:off x="3549686" y="2610649"/>
          <a:ext cx="1419177" cy="4008729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Immediate </a:t>
          </a:r>
          <a:r>
            <a:rPr lang="it-IT" sz="1300" kern="1200" err="1"/>
            <a:t>prediction</a:t>
          </a:r>
          <a:r>
            <a:rPr lang="it-IT" sz="1300" kern="1200"/>
            <a:t> on a single </a:t>
          </a:r>
          <a:r>
            <a:rPr lang="it-IT" sz="1300" kern="1200" err="1"/>
            <a:t>element</a:t>
          </a:r>
          <a:r>
            <a:rPr lang="it-IT" sz="1300" kern="1200"/>
            <a:t> </a:t>
          </a:r>
          <a:r>
            <a:rPr lang="it-IT" sz="1300" kern="1200" err="1"/>
            <a:t>at</a:t>
          </a:r>
          <a:r>
            <a:rPr lang="it-IT" sz="1300" kern="1200"/>
            <a:t> time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No </a:t>
          </a:r>
          <a:r>
            <a:rPr lang="it-IT" sz="1300" kern="1200" dirty="0" err="1"/>
            <a:t>accuracy</a:t>
          </a:r>
          <a:endParaRPr lang="it-IT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Concise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Good </a:t>
          </a:r>
          <a:r>
            <a:rPr lang="it-IT" sz="1300" kern="1200" err="1"/>
            <a:t>results</a:t>
          </a:r>
          <a:endParaRPr lang="it-IT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Slow (</a:t>
          </a:r>
          <a:r>
            <a:rPr lang="it-IT" sz="1300" kern="1200" err="1"/>
            <a:t>few</a:t>
          </a:r>
          <a:r>
            <a:rPr lang="it-IT" sz="1300" kern="1200"/>
            <a:t> hours)</a:t>
          </a:r>
        </a:p>
      </dsp:txBody>
      <dsp:txXfrm rot="-5400000">
        <a:off x="2254911" y="3974704"/>
        <a:ext cx="3939450" cy="1280619"/>
      </dsp:txXfrm>
    </dsp:sp>
    <dsp:sp modelId="{B2552462-806E-403B-9639-7301BFA7A5EE}">
      <dsp:nvSpPr>
        <dsp:cNvPr id="0" name=""/>
        <dsp:cNvSpPr/>
      </dsp:nvSpPr>
      <dsp:spPr>
        <a:xfrm>
          <a:off x="0" y="3728028"/>
          <a:ext cx="2254910" cy="177397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/>
            <a:t>Quality of </a:t>
          </a:r>
          <a:r>
            <a:rPr lang="it-IT" sz="3700" kern="1200" err="1"/>
            <a:t>results</a:t>
          </a:r>
          <a:endParaRPr lang="en-US" sz="3700" kern="1200"/>
        </a:p>
      </dsp:txBody>
      <dsp:txXfrm>
        <a:off x="86598" y="3814626"/>
        <a:ext cx="2081714" cy="16007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02A71-4E9C-4B92-945F-B5FDC2CC28ED}">
      <dsp:nvSpPr>
        <dsp:cNvPr id="0" name=""/>
        <dsp:cNvSpPr/>
      </dsp:nvSpPr>
      <dsp:spPr>
        <a:xfrm rot="5400000">
          <a:off x="3107726" y="-906709"/>
          <a:ext cx="1419177" cy="359276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Free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File size </a:t>
          </a:r>
          <a:r>
            <a:rPr lang="it-IT" sz="1300" kern="1200" dirty="0" err="1"/>
            <a:t>limitations</a:t>
          </a:r>
          <a:r>
            <a:rPr lang="it-IT" sz="1300" kern="1200" dirty="0"/>
            <a:t> (max 10 000 </a:t>
          </a:r>
          <a:r>
            <a:rPr lang="it-IT" sz="1300" kern="1200" dirty="0" err="1"/>
            <a:t>rows</a:t>
          </a:r>
          <a:r>
            <a:rPr lang="it-IT" sz="1300" kern="1200" dirty="0"/>
            <a:t>)</a:t>
          </a:r>
          <a:endParaRPr lang="en-US" sz="1300" kern="1200" dirty="0"/>
        </a:p>
      </dsp:txBody>
      <dsp:txXfrm rot="-5400000">
        <a:off x="2020932" y="249364"/>
        <a:ext cx="3523488" cy="1280619"/>
      </dsp:txXfrm>
    </dsp:sp>
    <dsp:sp modelId="{5AB7EA39-E22D-41EA-81DF-E092956157D6}">
      <dsp:nvSpPr>
        <dsp:cNvPr id="0" name=""/>
        <dsp:cNvSpPr/>
      </dsp:nvSpPr>
      <dsp:spPr>
        <a:xfrm>
          <a:off x="0" y="2687"/>
          <a:ext cx="2020931" cy="17739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err="1">
              <a:latin typeface="Calibri Light" panose="020F0302020204030204"/>
            </a:rPr>
            <a:t>Pros</a:t>
          </a:r>
          <a:r>
            <a:rPr lang="it-IT" sz="3400" kern="1200">
              <a:latin typeface="Calibri Light" panose="020F0302020204030204"/>
            </a:rPr>
            <a:t> and Cons</a:t>
          </a:r>
          <a:endParaRPr lang="en-US" sz="3400" kern="1200">
            <a:latin typeface="Calibri Light" panose="020F0302020204030204"/>
          </a:endParaRPr>
        </a:p>
      </dsp:txBody>
      <dsp:txXfrm>
        <a:off x="86598" y="89285"/>
        <a:ext cx="1847735" cy="1600775"/>
      </dsp:txXfrm>
    </dsp:sp>
    <dsp:sp modelId="{DB01CAAC-5EB9-4A9A-B22B-574DE2E3A75B}">
      <dsp:nvSpPr>
        <dsp:cNvPr id="0" name=""/>
        <dsp:cNvSpPr/>
      </dsp:nvSpPr>
      <dsp:spPr>
        <a:xfrm rot="5400000">
          <a:off x="3107726" y="955960"/>
          <a:ext cx="1419177" cy="3592767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/>
            <a:t>User friendly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 err="1"/>
            <a:t>Customizable</a:t>
          </a:r>
          <a:endParaRPr lang="it-IT" sz="1200" kern="1200" dirty="0"/>
        </a:p>
      </dsp:txBody>
      <dsp:txXfrm rot="-5400000">
        <a:off x="2020932" y="2112034"/>
        <a:ext cx="3523488" cy="1280619"/>
      </dsp:txXfrm>
    </dsp:sp>
    <dsp:sp modelId="{B2552462-806E-403B-9639-7301BFA7A5EE}">
      <dsp:nvSpPr>
        <dsp:cNvPr id="0" name=""/>
        <dsp:cNvSpPr/>
      </dsp:nvSpPr>
      <dsp:spPr>
        <a:xfrm>
          <a:off x="0" y="1865358"/>
          <a:ext cx="2020931" cy="1773971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err="1"/>
            <a:t>Usability</a:t>
          </a:r>
          <a:endParaRPr lang="en-US" sz="3400" kern="1200"/>
        </a:p>
      </dsp:txBody>
      <dsp:txXfrm>
        <a:off x="86598" y="1951956"/>
        <a:ext cx="1847735" cy="1600775"/>
      </dsp:txXfrm>
    </dsp:sp>
    <dsp:sp modelId="{8B6154B4-1B8D-42AE-9A58-AC8B2998A0F9}">
      <dsp:nvSpPr>
        <dsp:cNvPr id="0" name=""/>
        <dsp:cNvSpPr/>
      </dsp:nvSpPr>
      <dsp:spPr>
        <a:xfrm rot="5400000">
          <a:off x="3107726" y="2818630"/>
          <a:ext cx="1419177" cy="3592767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 err="1"/>
            <a:t>Lots</a:t>
          </a:r>
          <a:r>
            <a:rPr lang="it-IT" sz="1200" kern="1200" dirty="0"/>
            <a:t> of models are </a:t>
          </a:r>
          <a:r>
            <a:rPr lang="it-IT" sz="1200" kern="1200" dirty="0" err="1"/>
            <a:t>provided</a:t>
          </a:r>
          <a:endParaRPr lang="it-IT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/>
            <a:t>No </a:t>
          </a:r>
          <a:r>
            <a:rPr lang="it-IT" sz="1200" kern="1200" dirty="0" err="1"/>
            <a:t>metrics</a:t>
          </a:r>
          <a:r>
            <a:rPr lang="it-IT" sz="1200" kern="1200" dirty="0"/>
            <a:t> </a:t>
          </a:r>
          <a:r>
            <a:rPr lang="it-IT" sz="1200" kern="1200" dirty="0" err="1"/>
            <a:t>provided</a:t>
          </a:r>
          <a:r>
            <a:rPr lang="it-IT" sz="1200" kern="1200" dirty="0"/>
            <a:t> on test set, </a:t>
          </a:r>
          <a:r>
            <a:rPr lang="it-IT" sz="1200" kern="1200" dirty="0" err="1"/>
            <a:t>only</a:t>
          </a:r>
          <a:r>
            <a:rPr lang="it-IT" sz="1200" kern="1200" dirty="0"/>
            <a:t> </a:t>
          </a:r>
          <a:r>
            <a:rPr lang="it-IT" sz="1200" kern="1200" dirty="0" err="1"/>
            <a:t>predictions</a:t>
          </a:r>
          <a:r>
            <a:rPr lang="it-IT" sz="1200" kern="1200" dirty="0"/>
            <a:t> for </a:t>
          </a:r>
          <a:r>
            <a:rPr lang="it-IT" sz="1200" kern="1200" dirty="0" err="1"/>
            <a:t>each</a:t>
          </a:r>
          <a:r>
            <a:rPr lang="it-IT" sz="1200" kern="1200" dirty="0"/>
            <a:t> </a:t>
          </a:r>
          <a:r>
            <a:rPr lang="it-IT" sz="1200" kern="1200" dirty="0" err="1"/>
            <a:t>instance</a:t>
          </a:r>
          <a:r>
            <a:rPr lang="it-IT" sz="1200" kern="1200" dirty="0"/>
            <a:t> (</a:t>
          </a:r>
          <a:r>
            <a:rPr lang="it-IT" sz="1200" kern="1200" dirty="0" err="1"/>
            <a:t>classification</a:t>
          </a:r>
          <a:r>
            <a:rPr lang="it-IT" sz="1200" kern="1200" dirty="0"/>
            <a:t> and </a:t>
          </a:r>
          <a:r>
            <a:rPr lang="it-IT" sz="1200" kern="1200" dirty="0" err="1"/>
            <a:t>regression</a:t>
          </a:r>
          <a:r>
            <a:rPr lang="it-IT" sz="1200" kern="1200" dirty="0"/>
            <a:t>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/>
            <a:t>Fast (some minutes)</a:t>
          </a:r>
        </a:p>
      </dsp:txBody>
      <dsp:txXfrm rot="-5400000">
        <a:off x="2020932" y="3974704"/>
        <a:ext cx="3523488" cy="1280619"/>
      </dsp:txXfrm>
    </dsp:sp>
    <dsp:sp modelId="{9B3BD5CF-C407-42C6-8964-8ABBB1BD4FEB}">
      <dsp:nvSpPr>
        <dsp:cNvPr id="0" name=""/>
        <dsp:cNvSpPr/>
      </dsp:nvSpPr>
      <dsp:spPr>
        <a:xfrm>
          <a:off x="0" y="3728028"/>
          <a:ext cx="2020931" cy="177397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Quality of </a:t>
          </a:r>
          <a:r>
            <a:rPr lang="it-IT" sz="3400" kern="1200" err="1"/>
            <a:t>results</a:t>
          </a:r>
          <a:endParaRPr lang="en-US" sz="3400" kern="1200"/>
        </a:p>
      </dsp:txBody>
      <dsp:txXfrm>
        <a:off x="86598" y="3814626"/>
        <a:ext cx="1847735" cy="1600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A4693-271E-3A8A-344D-56CB1018E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607AF3-3AD2-2276-2411-1428883C0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110C79-B928-E936-EB56-24A3022E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9EFF-B5CE-4F2F-BF44-56F26A1C1315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51C065-B396-B6A9-7D69-3EED0991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94E696-F023-AE46-FB1C-CD3A11E6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04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CA4ED2-8143-5D29-30A6-DECCB362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1F1BE4-8477-F89A-ABD4-6428A83E7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15510-FD46-E4A1-7253-8212A3FE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9EFF-B5CE-4F2F-BF44-56F26A1C1315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4599BA-518E-2B84-F442-15E09DA5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AAD094-121C-67AF-00E1-2D3546E9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966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E7E7374-32D0-0996-E1D4-6776B44C2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803F7D1-4C16-3774-2430-F246C30E2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D5697D-A080-3C67-857B-95945F9D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9EFF-B5CE-4F2F-BF44-56F26A1C1315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8F977C-62E1-58A1-5BC2-263ACCCD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7C2D00-30F3-D35C-8FDC-2A479CD3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81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0FBE2C-3418-F2BA-7173-045E38C3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218A83-774C-D494-86ED-1825CABE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4F76D1-1E8B-00E7-9FD8-5303BB61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9EFF-B5CE-4F2F-BF44-56F26A1C1315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9C8BB8-E094-E965-E18B-D1C2FFF7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5F53D3-53E6-5468-857E-4F4109A3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161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1C7F2-C325-3425-0BE6-C795179F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24D1F4-F355-2DA2-8CEE-D1E5D2FE7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B51AE0-B26F-098E-AF64-ED65F75E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9EFF-B5CE-4F2F-BF44-56F26A1C1315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94E4E8-9C3E-05BE-BF28-49A45EEE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7B5505-C27C-BA1E-4582-F1FDA389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201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A555B7-48A3-CC3A-9F9B-4A5D463F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2F678A-0717-F720-A1D5-AC550397D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654012A-3BC6-72B5-6801-5E666A914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78DD5C-7CEF-61C9-95B3-D5788C5C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9EFF-B5CE-4F2F-BF44-56F26A1C1315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74931C-C340-078D-E865-C40313FD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9C2BDB-B9C4-B74D-C88C-C2195F73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513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33E734-30BD-E533-A0C1-8E198E93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AA14DB-CD7B-2CFA-03F0-11FAA96D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FA6338-673C-410B-94CF-E5B40377C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E5F983B-4B95-77CC-D112-D5A8F15D7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6E01FD5-1C78-A187-A492-6FFB0519C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992AF81-79A4-5729-7C58-66AE08FC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9EFF-B5CE-4F2F-BF44-56F26A1C1315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25DD0A-41EB-879E-EDBD-67F428E4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40CAD90-9ADC-D608-7C40-ABF06D92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72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2F4EB8-E2A6-E855-BC35-06333C4F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D883A43-C8CF-5F1E-B339-681A3A30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9EFF-B5CE-4F2F-BF44-56F26A1C1315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51BF2E-7029-D12E-562E-EEE874B5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7C5ACA-AB21-A672-17C5-E2F6904A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20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E4FF6BC-859F-DC26-FB46-82582FC0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9EFF-B5CE-4F2F-BF44-56F26A1C1315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F8A7012-0549-17AF-A55E-0A476513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7742AF-38D1-595B-F01A-5F1DCF20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279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01175D-D3C2-35AF-677F-566A346E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62CB4E-CA1B-5482-2CDA-B772D7F6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013D8F-7B59-FF60-E09E-BEA4854C0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70F52C-284D-D30E-ABCC-E8B747E6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9EFF-B5CE-4F2F-BF44-56F26A1C1315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03D898-7608-454C-1084-E040DAE4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85C8DB-B48E-2B4B-AD53-B5955C98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22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20FBC1-03AC-BBB6-126B-FA6750CD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6F1BB36-7A2A-E792-0C00-1E0CE6954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D2845B-A152-D5CE-2061-A47B6842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9A55EF-E4EC-2AA0-30BF-A2213170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9EFF-B5CE-4F2F-BF44-56F26A1C1315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BBD361-83C9-3E4D-16B9-4FDFDDD8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EB27E5-764F-6ABA-98FF-CDA77DB9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134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E6ADDED-FB94-9888-12B0-B7A59556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3D233B-1C4A-35E8-AFCE-4D2C77CC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31E7CF-48E7-090C-64A4-D1C2216E3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39EFF-B5CE-4F2F-BF44-56F26A1C1315}" type="datetimeFigureOut">
              <a:rPr lang="it-IT" smtClean="0"/>
              <a:t>20/10/2022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9ABF54-67AF-88CE-F05C-32306ECBC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79CDB4-9CCB-C9E4-2167-A2503BA05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867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hyperlink" Target="https://nocode.cyberdeck.ai/dashboard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kaggle.com/datasets/teejmahal20/airline-passenger-satisfaction?select=test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www.kaggle.com/code/karnikakapoor/customer-segmentation-clustering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www.kaggle.com/competitions/house-prices-advanced-regression-techniqu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hyperlink" Target="https://cloud.google.com/vertex-ai/?utm_source=google&amp;utm_medium=cpc&amp;utm_campaign=emea-it-all-en-dr-skws-all-all-trial-p-gcp-1011340&amp;utm_content=text-ad-none-any-DEV_c-CRE_574739698986-ADGP_Hybrid%20%7C%20SKWS%20-%20PHR%20%7C%20Txt%20~%20%20AI%20%26%20ML%20~%20Vertex%20AI-KWID_43700072789757906-aud-345659790473%3Akwd-1342673038770-userloc_1008141&amp;utm_term=KW_vertex%20ai-NET_g-PLAC_&amp;gclid=Cj0KCQjwy5maBhDdARIsAMxrkw1JDQzP3G1_F2ie78RGtu6FAKPHItR3zB9jZS0vOrdHVXEu2grrhpIaAmGSEALw_wcB&amp;gclsrc=aw.d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8C1BCA-247F-4480-B78C-924FEBA5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6877DD-AFAD-ACEE-5D57-C814351A2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4655" y="993913"/>
            <a:ext cx="4013877" cy="4021637"/>
          </a:xfrm>
        </p:spPr>
        <p:txBody>
          <a:bodyPr>
            <a:normAutofit/>
          </a:bodyPr>
          <a:lstStyle/>
          <a:p>
            <a:pPr algn="l"/>
            <a:r>
              <a:rPr lang="it-IT" sz="6800"/>
              <a:t>Project Work </a:t>
            </a:r>
            <a:br>
              <a:rPr lang="it-IT" sz="6800"/>
            </a:br>
            <a:r>
              <a:rPr lang="it-IT" sz="6800"/>
              <a:t>Machine Learning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40462D-E03B-021A-DFBF-8D2C4B23E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5015551"/>
            <a:ext cx="4013872" cy="10694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it-IT" sz="1700"/>
              <a:t>Anna </a:t>
            </a:r>
            <a:r>
              <a:rPr lang="it-IT" sz="1700" err="1"/>
              <a:t>Valanzano</a:t>
            </a:r>
            <a:endParaRPr lang="it-IT" sz="1700"/>
          </a:p>
          <a:p>
            <a:pPr algn="l"/>
            <a:r>
              <a:rPr lang="it-IT" sz="1700"/>
              <a:t>Pietro Epis</a:t>
            </a:r>
            <a:endParaRPr lang="it-IT" sz="1700">
              <a:ea typeface="Calibri"/>
              <a:cs typeface="Calibri"/>
            </a:endParaRPr>
          </a:p>
          <a:p>
            <a:pPr algn="l"/>
            <a:r>
              <a:rPr lang="it-IT" sz="1700"/>
              <a:t>Michele Milesi</a:t>
            </a:r>
            <a:endParaRPr lang="it-IT" sz="1700">
              <a:ea typeface="Calibri"/>
              <a:cs typeface="Calibri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E37057-BDB6-4452-836A-27973D54F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A3A707-72D6-4BAB-8187-F8204F4E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8530" y="1774620"/>
            <a:ext cx="3780042" cy="3780042"/>
          </a:xfrm>
          <a:custGeom>
            <a:avLst/>
            <a:gdLst>
              <a:gd name="connsiteX0" fmla="*/ 2054781 w 4109561"/>
              <a:gd name="connsiteY0" fmla="*/ 0 h 4109561"/>
              <a:gd name="connsiteX1" fmla="*/ 4109561 w 4109561"/>
              <a:gd name="connsiteY1" fmla="*/ 2054781 h 4109561"/>
              <a:gd name="connsiteX2" fmla="*/ 2054781 w 4109561"/>
              <a:gd name="connsiteY2" fmla="*/ 4109561 h 4109561"/>
              <a:gd name="connsiteX3" fmla="*/ 0 w 4109561"/>
              <a:gd name="connsiteY3" fmla="*/ 2054781 h 4109561"/>
              <a:gd name="connsiteX4" fmla="*/ 2054781 w 4109561"/>
              <a:gd name="connsiteY4" fmla="*/ 0 h 410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561" h="4109561">
                <a:moveTo>
                  <a:pt x="2054781" y="0"/>
                </a:moveTo>
                <a:cubicBezTo>
                  <a:pt x="3189605" y="0"/>
                  <a:pt x="4109561" y="919957"/>
                  <a:pt x="4109561" y="2054781"/>
                </a:cubicBezTo>
                <a:cubicBezTo>
                  <a:pt x="4109561" y="3189605"/>
                  <a:pt x="3189605" y="4109561"/>
                  <a:pt x="2054781" y="4109561"/>
                </a:cubicBezTo>
                <a:cubicBezTo>
                  <a:pt x="919957" y="4109561"/>
                  <a:pt x="0" y="3189605"/>
                  <a:pt x="0" y="2054781"/>
                </a:cubicBezTo>
                <a:cubicBezTo>
                  <a:pt x="0" y="919957"/>
                  <a:pt x="919957" y="0"/>
                  <a:pt x="2054781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83411D-901F-4574-9926-33415AA9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3450" y="1713004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1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120D92-A2A4-1571-445A-D6982DFA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it-IT" sz="6000" err="1">
                <a:solidFill>
                  <a:schemeClr val="bg1"/>
                </a:solidFill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Cyberdeck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95F22F3-DCBC-E6D7-7D8F-2518DAC7E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106512"/>
              </p:ext>
            </p:extLst>
          </p:nvPr>
        </p:nvGraphicFramePr>
        <p:xfrm>
          <a:off x="5524419" y="474716"/>
          <a:ext cx="5613699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455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83D3F6-BC54-C42E-4AE3-0FCF1F431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921706"/>
              </p:ext>
            </p:extLst>
          </p:nvPr>
        </p:nvGraphicFramePr>
        <p:xfrm>
          <a:off x="1000875" y="2384425"/>
          <a:ext cx="1082450" cy="1346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38">
                  <a:extLst>
                    <a:ext uri="{9D8B030D-6E8A-4147-A177-3AD203B41FA5}">
                      <a16:colId xmlns:a16="http://schemas.microsoft.com/office/drawing/2014/main" val="1007779885"/>
                    </a:ext>
                  </a:extLst>
                </a:gridCol>
                <a:gridCol w="707012">
                  <a:extLst>
                    <a:ext uri="{9D8B030D-6E8A-4147-A177-3AD203B41FA5}">
                      <a16:colId xmlns:a16="http://schemas.microsoft.com/office/drawing/2014/main" val="1219068457"/>
                    </a:ext>
                  </a:extLst>
                </a:gridCol>
              </a:tblGrid>
              <a:tr h="224337">
                <a:tc>
                  <a:txBody>
                    <a:bodyPr/>
                    <a:lstStyle/>
                    <a:p>
                      <a:r>
                        <a:rPr lang="en-US" sz="1000"/>
                        <a:t>Vote</a:t>
                      </a:r>
                    </a:p>
                  </a:txBody>
                  <a:tcPr marL="47731" marR="47731" marT="23866" marB="23866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Meaning</a:t>
                      </a:r>
                    </a:p>
                  </a:txBody>
                  <a:tcPr marL="47731" marR="47731" marT="23866" marB="23866"/>
                </a:tc>
                <a:extLst>
                  <a:ext uri="{0D108BD9-81ED-4DB2-BD59-A6C34878D82A}">
                    <a16:rowId xmlns:a16="http://schemas.microsoft.com/office/drawing/2014/main" val="3358363682"/>
                  </a:ext>
                </a:extLst>
              </a:tr>
              <a:tr h="224337">
                <a:tc>
                  <a:txBody>
                    <a:bodyPr/>
                    <a:lstStyle/>
                    <a:p>
                      <a:r>
                        <a:rPr lang="en-US" sz="1000"/>
                        <a:t>1</a:t>
                      </a:r>
                    </a:p>
                  </a:txBody>
                  <a:tcPr marL="47731" marR="47731" marT="23866" marB="23866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 Very bad</a:t>
                      </a:r>
                    </a:p>
                  </a:txBody>
                  <a:tcPr marL="47731" marR="47731" marT="23866" marB="23866"/>
                </a:tc>
                <a:extLst>
                  <a:ext uri="{0D108BD9-81ED-4DB2-BD59-A6C34878D82A}">
                    <a16:rowId xmlns:a16="http://schemas.microsoft.com/office/drawing/2014/main" val="1528806990"/>
                  </a:ext>
                </a:extLst>
              </a:tr>
              <a:tr h="224337">
                <a:tc>
                  <a:txBody>
                    <a:bodyPr/>
                    <a:lstStyle/>
                    <a:p>
                      <a:r>
                        <a:rPr lang="en-US" sz="1000"/>
                        <a:t>2</a:t>
                      </a:r>
                    </a:p>
                  </a:txBody>
                  <a:tcPr marL="47731" marR="47731" marT="23866" marB="23866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Bad</a:t>
                      </a:r>
                    </a:p>
                  </a:txBody>
                  <a:tcPr marL="47731" marR="47731" marT="23866" marB="23866"/>
                </a:tc>
                <a:extLst>
                  <a:ext uri="{0D108BD9-81ED-4DB2-BD59-A6C34878D82A}">
                    <a16:rowId xmlns:a16="http://schemas.microsoft.com/office/drawing/2014/main" val="1736162766"/>
                  </a:ext>
                </a:extLst>
              </a:tr>
              <a:tr h="224337">
                <a:tc>
                  <a:txBody>
                    <a:bodyPr/>
                    <a:lstStyle/>
                    <a:p>
                      <a:r>
                        <a:rPr lang="en-US" sz="1000"/>
                        <a:t>3</a:t>
                      </a:r>
                    </a:p>
                  </a:txBody>
                  <a:tcPr marL="47731" marR="47731" marT="23866" marB="23866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Sufficient</a:t>
                      </a:r>
                    </a:p>
                  </a:txBody>
                  <a:tcPr marL="47731" marR="47731" marT="23866" marB="23866"/>
                </a:tc>
                <a:extLst>
                  <a:ext uri="{0D108BD9-81ED-4DB2-BD59-A6C34878D82A}">
                    <a16:rowId xmlns:a16="http://schemas.microsoft.com/office/drawing/2014/main" val="1444879164"/>
                  </a:ext>
                </a:extLst>
              </a:tr>
              <a:tr h="224337">
                <a:tc>
                  <a:txBody>
                    <a:bodyPr/>
                    <a:lstStyle/>
                    <a:p>
                      <a:r>
                        <a:rPr lang="en-US" sz="1000"/>
                        <a:t>4</a:t>
                      </a:r>
                    </a:p>
                  </a:txBody>
                  <a:tcPr marL="47731" marR="47731" marT="23866" marB="23866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Good</a:t>
                      </a:r>
                    </a:p>
                  </a:txBody>
                  <a:tcPr marL="47731" marR="47731" marT="23866" marB="23866"/>
                </a:tc>
                <a:extLst>
                  <a:ext uri="{0D108BD9-81ED-4DB2-BD59-A6C34878D82A}">
                    <a16:rowId xmlns:a16="http://schemas.microsoft.com/office/drawing/2014/main" val="3592123357"/>
                  </a:ext>
                </a:extLst>
              </a:tr>
              <a:tr h="224337">
                <a:tc>
                  <a:txBody>
                    <a:bodyPr/>
                    <a:lstStyle/>
                    <a:p>
                      <a:r>
                        <a:rPr lang="en-US" sz="1000"/>
                        <a:t>5</a:t>
                      </a:r>
                    </a:p>
                  </a:txBody>
                  <a:tcPr marL="47731" marR="47731" marT="23866" marB="23866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Excellent</a:t>
                      </a:r>
                    </a:p>
                  </a:txBody>
                  <a:tcPr marL="47731" marR="47731" marT="23866" marB="23866"/>
                </a:tc>
                <a:extLst>
                  <a:ext uri="{0D108BD9-81ED-4DB2-BD59-A6C34878D82A}">
                    <a16:rowId xmlns:a16="http://schemas.microsoft.com/office/drawing/2014/main" val="2579553257"/>
                  </a:ext>
                </a:extLst>
              </a:tr>
            </a:tbl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4264ABAD-DAD6-8637-CAE5-2F14A24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Comparing platforms</a:t>
            </a:r>
            <a:endParaRPr lang="en-US" kern="1200" dirty="0">
              <a:latin typeface="+mj-lt"/>
              <a:cs typeface="Calibri Light"/>
            </a:endParaRPr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5F5E823E-9FE3-1482-2468-E88D90FEC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154600"/>
              </p:ext>
            </p:extLst>
          </p:nvPr>
        </p:nvGraphicFramePr>
        <p:xfrm>
          <a:off x="2158739" y="2384425"/>
          <a:ext cx="9031543" cy="3942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969">
                  <a:extLst>
                    <a:ext uri="{9D8B030D-6E8A-4147-A177-3AD203B41FA5}">
                      <a16:colId xmlns:a16="http://schemas.microsoft.com/office/drawing/2014/main" val="3224507968"/>
                    </a:ext>
                  </a:extLst>
                </a:gridCol>
                <a:gridCol w="1135061">
                  <a:extLst>
                    <a:ext uri="{9D8B030D-6E8A-4147-A177-3AD203B41FA5}">
                      <a16:colId xmlns:a16="http://schemas.microsoft.com/office/drawing/2014/main" val="1034923284"/>
                    </a:ext>
                  </a:extLst>
                </a:gridCol>
                <a:gridCol w="813496">
                  <a:extLst>
                    <a:ext uri="{9D8B030D-6E8A-4147-A177-3AD203B41FA5}">
                      <a16:colId xmlns:a16="http://schemas.microsoft.com/office/drawing/2014/main" val="2662043191"/>
                    </a:ext>
                  </a:extLst>
                </a:gridCol>
                <a:gridCol w="1043168">
                  <a:extLst>
                    <a:ext uri="{9D8B030D-6E8A-4147-A177-3AD203B41FA5}">
                      <a16:colId xmlns:a16="http://schemas.microsoft.com/office/drawing/2014/main" val="4286002362"/>
                    </a:ext>
                  </a:extLst>
                </a:gridCol>
                <a:gridCol w="1257160">
                  <a:extLst>
                    <a:ext uri="{9D8B030D-6E8A-4147-A177-3AD203B41FA5}">
                      <a16:colId xmlns:a16="http://schemas.microsoft.com/office/drawing/2014/main" val="1336247071"/>
                    </a:ext>
                  </a:extLst>
                </a:gridCol>
                <a:gridCol w="2453700">
                  <a:extLst>
                    <a:ext uri="{9D8B030D-6E8A-4147-A177-3AD203B41FA5}">
                      <a16:colId xmlns:a16="http://schemas.microsoft.com/office/drawing/2014/main" val="1942836677"/>
                    </a:ext>
                  </a:extLst>
                </a:gridCol>
                <a:gridCol w="1094989">
                  <a:extLst>
                    <a:ext uri="{9D8B030D-6E8A-4147-A177-3AD203B41FA5}">
                      <a16:colId xmlns:a16="http://schemas.microsoft.com/office/drawing/2014/main" val="808461132"/>
                    </a:ext>
                  </a:extLst>
                </a:gridCol>
              </a:tblGrid>
              <a:tr h="233092"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900" dirty="0" err="1"/>
                        <a:t>Type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900" dirty="0"/>
                        <a:t>Installation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900" dirty="0"/>
                        <a:t>Development</a:t>
                      </a:r>
                      <a:endParaRPr lang="en-US" sz="900" dirty="0"/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900" dirty="0" err="1"/>
                        <a:t>Results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900" dirty="0"/>
                        <a:t>Limits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900" dirty="0"/>
                        <a:t>Vs. </a:t>
                      </a:r>
                      <a:r>
                        <a:rPr lang="it-IT" sz="900" dirty="0" err="1"/>
                        <a:t>scikit-learn</a:t>
                      </a:r>
                    </a:p>
                  </a:txBody>
                  <a:tcPr marL="39052" marR="39052" marT="19526" marB="19526"/>
                </a:tc>
                <a:extLst>
                  <a:ext uri="{0D108BD9-81ED-4DB2-BD59-A6C34878D82A}">
                    <a16:rowId xmlns:a16="http://schemas.microsoft.com/office/drawing/2014/main" val="4155016701"/>
                  </a:ext>
                </a:extLst>
              </a:tr>
              <a:tr h="538427">
                <a:tc>
                  <a:txBody>
                    <a:bodyPr/>
                    <a:lstStyle/>
                    <a:p>
                      <a:r>
                        <a:rPr lang="it-IT" sz="1200" b="1" dirty="0" err="1"/>
                        <a:t>Pycaret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Low-code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5/5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5/5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Time: 5/5</a:t>
                      </a:r>
                    </a:p>
                    <a:p>
                      <a:r>
                        <a:rPr lang="it-IT" sz="1200" dirty="0"/>
                        <a:t>Quality: 4/5</a:t>
                      </a:r>
                    </a:p>
                    <a:p>
                      <a:r>
                        <a:rPr lang="it-IT" sz="1200" dirty="0"/>
                        <a:t>Presentation: 5/5 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Class +</a:t>
                      </a:r>
                    </a:p>
                    <a:p>
                      <a:r>
                        <a:rPr lang="it-IT" sz="1200" dirty="0" err="1"/>
                        <a:t>Regr</a:t>
                      </a:r>
                      <a:r>
                        <a:rPr lang="it-IT" sz="1200" dirty="0"/>
                        <a:t> +</a:t>
                      </a:r>
                    </a:p>
                    <a:p>
                      <a:r>
                        <a:rPr lang="it-IT" sz="1200" dirty="0" err="1"/>
                        <a:t>Clus</a:t>
                      </a:r>
                      <a:r>
                        <a:rPr lang="it-IT" sz="1200" dirty="0"/>
                        <a:t> -</a:t>
                      </a:r>
                    </a:p>
                  </a:txBody>
                  <a:tcPr marL="39052" marR="39052" marT="19526" marB="19526"/>
                </a:tc>
                <a:extLst>
                  <a:ext uri="{0D108BD9-81ED-4DB2-BD59-A6C34878D82A}">
                    <a16:rowId xmlns:a16="http://schemas.microsoft.com/office/drawing/2014/main" val="2560098378"/>
                  </a:ext>
                </a:extLst>
              </a:tr>
              <a:tr h="538427">
                <a:tc>
                  <a:txBody>
                    <a:bodyPr/>
                    <a:lstStyle/>
                    <a:p>
                      <a:r>
                        <a:rPr lang="it-IT" sz="1200" b="1" dirty="0"/>
                        <a:t>Auto </a:t>
                      </a:r>
                      <a:r>
                        <a:rPr lang="it-IT" sz="1200" b="1" dirty="0" err="1"/>
                        <a:t>ViML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Low-code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3/5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4/5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Time: 4/5</a:t>
                      </a:r>
                    </a:p>
                    <a:p>
                      <a:r>
                        <a:rPr lang="it-IT" sz="1200" dirty="0"/>
                        <a:t>Quality: 3/5</a:t>
                      </a:r>
                    </a:p>
                    <a:p>
                      <a:r>
                        <a:rPr lang="it-IT" sz="1200" dirty="0"/>
                        <a:t>Presentation: 5/5 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it-IT" sz="1200" dirty="0"/>
                        <a:t>No clustering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Class -</a:t>
                      </a:r>
                    </a:p>
                    <a:p>
                      <a:r>
                        <a:rPr lang="it-IT" sz="1200" dirty="0" err="1"/>
                        <a:t>Regr</a:t>
                      </a:r>
                      <a:r>
                        <a:rPr lang="it-IT" sz="1200" dirty="0"/>
                        <a:t> +</a:t>
                      </a:r>
                    </a:p>
                  </a:txBody>
                  <a:tcPr marL="39052" marR="39052" marT="19526" marB="19526"/>
                </a:tc>
                <a:extLst>
                  <a:ext uri="{0D108BD9-81ED-4DB2-BD59-A6C34878D82A}">
                    <a16:rowId xmlns:a16="http://schemas.microsoft.com/office/drawing/2014/main" val="1102008789"/>
                  </a:ext>
                </a:extLst>
              </a:tr>
              <a:tr h="538427">
                <a:tc>
                  <a:txBody>
                    <a:bodyPr/>
                    <a:lstStyle/>
                    <a:p>
                      <a:r>
                        <a:rPr lang="it-IT" sz="1200" b="1" dirty="0"/>
                        <a:t>H2o </a:t>
                      </a:r>
                      <a:r>
                        <a:rPr lang="it-IT" sz="1200" b="1" dirty="0" err="1"/>
                        <a:t>AutoML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Low-code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1/5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3/5</a:t>
                      </a:r>
                    </a:p>
                    <a:p>
                      <a:endParaRPr lang="it-IT" sz="1200"/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Time: 2/5</a:t>
                      </a:r>
                    </a:p>
                    <a:p>
                      <a:r>
                        <a:rPr lang="it-IT" sz="1200" dirty="0"/>
                        <a:t>Quality: 5/5</a:t>
                      </a:r>
                    </a:p>
                    <a:p>
                      <a:r>
                        <a:rPr lang="it-IT" sz="1200" dirty="0"/>
                        <a:t>Presentation: 4/5 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200" dirty="0"/>
                        <a:t>No </a:t>
                      </a:r>
                      <a:r>
                        <a:rPr lang="it-IT" sz="1200" dirty="0" err="1"/>
                        <a:t>preprocessing</a:t>
                      </a:r>
                      <a:endParaRPr lang="it-IT" sz="1200" dirty="0"/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Class +</a:t>
                      </a:r>
                    </a:p>
                    <a:p>
                      <a:r>
                        <a:rPr lang="it-IT" sz="1200" dirty="0" err="1"/>
                        <a:t>Regr</a:t>
                      </a:r>
                      <a:r>
                        <a:rPr lang="it-IT" sz="1200" dirty="0"/>
                        <a:t> +</a:t>
                      </a:r>
                    </a:p>
                    <a:p>
                      <a:r>
                        <a:rPr lang="it-IT" sz="1200" dirty="0" err="1"/>
                        <a:t>Clus</a:t>
                      </a:r>
                      <a:r>
                        <a:rPr lang="it-IT" sz="1200" dirty="0"/>
                        <a:t> +</a:t>
                      </a:r>
                    </a:p>
                  </a:txBody>
                  <a:tcPr marL="39052" marR="39052" marT="19526" marB="19526"/>
                </a:tc>
                <a:extLst>
                  <a:ext uri="{0D108BD9-81ED-4DB2-BD59-A6C34878D82A}">
                    <a16:rowId xmlns:a16="http://schemas.microsoft.com/office/drawing/2014/main" val="2391476147"/>
                  </a:ext>
                </a:extLst>
              </a:tr>
              <a:tr h="538427">
                <a:tc>
                  <a:txBody>
                    <a:bodyPr/>
                    <a:lstStyle/>
                    <a:p>
                      <a:r>
                        <a:rPr lang="it-IT" sz="1200" b="1" dirty="0"/>
                        <a:t>TPOT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Low-code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3/5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3/5</a:t>
                      </a:r>
                    </a:p>
                    <a:p>
                      <a:endParaRPr lang="it-IT" sz="1200" dirty="0"/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Time: 3/5</a:t>
                      </a:r>
                    </a:p>
                    <a:p>
                      <a:r>
                        <a:rPr lang="it-IT" sz="1200" dirty="0"/>
                        <a:t>Quality: 5/5</a:t>
                      </a:r>
                    </a:p>
                    <a:p>
                      <a:r>
                        <a:rPr lang="it-IT" sz="1200" dirty="0"/>
                        <a:t>Presentation: 1/5 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/>
                        <a:t>No clustering</a:t>
                      </a:r>
                    </a:p>
                    <a:p>
                      <a:pPr marL="285750" marR="0" lvl="0" indent="-2857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it-IT" sz="1200" dirty="0"/>
                        <a:t>No </a:t>
                      </a:r>
                      <a:r>
                        <a:rPr lang="it-IT" sz="1200" dirty="0" err="1"/>
                        <a:t>categorical</a:t>
                      </a:r>
                      <a:r>
                        <a:rPr lang="it-IT" sz="1200" dirty="0"/>
                        <a:t> features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Class +</a:t>
                      </a:r>
                    </a:p>
                    <a:p>
                      <a:r>
                        <a:rPr lang="it-IT" sz="1200" dirty="0" err="1"/>
                        <a:t>Regr</a:t>
                      </a:r>
                      <a:r>
                        <a:rPr lang="it-IT" sz="1200" dirty="0"/>
                        <a:t> +</a:t>
                      </a:r>
                    </a:p>
                    <a:p>
                      <a:endParaRPr lang="it-IT" sz="1200" dirty="0"/>
                    </a:p>
                  </a:txBody>
                  <a:tcPr marL="39052" marR="39052" marT="19526" marB="19526"/>
                </a:tc>
                <a:extLst>
                  <a:ext uri="{0D108BD9-81ED-4DB2-BD59-A6C34878D82A}">
                    <a16:rowId xmlns:a16="http://schemas.microsoft.com/office/drawing/2014/main" val="381631783"/>
                  </a:ext>
                </a:extLst>
              </a:tr>
              <a:tr h="538427">
                <a:tc>
                  <a:txBody>
                    <a:bodyPr/>
                    <a:lstStyle/>
                    <a:p>
                      <a:r>
                        <a:rPr lang="it-IT" sz="1200" b="1" dirty="0" err="1"/>
                        <a:t>AutoML</a:t>
                      </a:r>
                      <a:r>
                        <a:rPr lang="it-IT" sz="1200" b="1" dirty="0"/>
                        <a:t> (Google)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No-code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5/5 (No </a:t>
                      </a:r>
                    </a:p>
                    <a:p>
                      <a:pPr lvl="0">
                        <a:buNone/>
                      </a:pPr>
                      <a:r>
                        <a:rPr lang="it-IT" sz="1200" dirty="0" err="1"/>
                        <a:t>Required</a:t>
                      </a:r>
                      <a:r>
                        <a:rPr lang="it-IT" sz="1200" dirty="0"/>
                        <a:t>)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2/5</a:t>
                      </a:r>
                    </a:p>
                    <a:p>
                      <a:endParaRPr lang="it-IT" sz="1200" dirty="0"/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Time: 1/5</a:t>
                      </a:r>
                    </a:p>
                    <a:p>
                      <a:r>
                        <a:rPr lang="it-IT" sz="1200" dirty="0"/>
                        <a:t>Quality: 4/5</a:t>
                      </a:r>
                    </a:p>
                    <a:p>
                      <a:r>
                        <a:rPr lang="it-IT" sz="1200" dirty="0"/>
                        <a:t>Presentation: 4/5 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200" dirty="0"/>
                        <a:t>No clustering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200" dirty="0"/>
                        <a:t>No </a:t>
                      </a:r>
                      <a:r>
                        <a:rPr lang="it-IT" sz="1200" dirty="0" err="1"/>
                        <a:t>metrics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Class +</a:t>
                      </a:r>
                    </a:p>
                    <a:p>
                      <a:r>
                        <a:rPr lang="it-IT" sz="1200" dirty="0" err="1"/>
                        <a:t>Regr</a:t>
                      </a:r>
                      <a:r>
                        <a:rPr lang="it-IT" sz="1200" dirty="0"/>
                        <a:t> +</a:t>
                      </a:r>
                    </a:p>
                    <a:p>
                      <a:endParaRPr lang="it-IT" sz="1200"/>
                    </a:p>
                  </a:txBody>
                  <a:tcPr marL="39052" marR="39052" marT="19526" marB="19526"/>
                </a:tc>
                <a:extLst>
                  <a:ext uri="{0D108BD9-81ED-4DB2-BD59-A6C34878D82A}">
                    <a16:rowId xmlns:a16="http://schemas.microsoft.com/office/drawing/2014/main" val="2065647323"/>
                  </a:ext>
                </a:extLst>
              </a:tr>
              <a:tr h="691095">
                <a:tc>
                  <a:txBody>
                    <a:bodyPr/>
                    <a:lstStyle/>
                    <a:p>
                      <a:r>
                        <a:rPr lang="it-IT" sz="1200" b="1" dirty="0" err="1"/>
                        <a:t>Cyberdeck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No-code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200" b="0" i="0" u="none" strike="noStrike" noProof="0" dirty="0">
                          <a:latin typeface="Calibri"/>
                        </a:rPr>
                        <a:t>5/5 (No </a:t>
                      </a:r>
                    </a:p>
                    <a:p>
                      <a:pPr lvl="0">
                        <a:buNone/>
                      </a:pPr>
                      <a:r>
                        <a:rPr lang="it-IT" sz="1200" b="0" i="0" u="none" strike="noStrike" noProof="0" dirty="0" err="1">
                          <a:latin typeface="Calibri"/>
                        </a:rPr>
                        <a:t>Required</a:t>
                      </a:r>
                      <a:r>
                        <a:rPr lang="it-IT" sz="1200" b="0" i="0" u="none" strike="noStrike" noProof="0" dirty="0">
                          <a:latin typeface="Calibri"/>
                        </a:rPr>
                        <a:t>)</a:t>
                      </a:r>
                      <a:endParaRPr lang="it-IT" sz="1200" dirty="0"/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4/5</a:t>
                      </a:r>
                    </a:p>
                    <a:p>
                      <a:endParaRPr lang="it-IT" sz="1200" dirty="0"/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Time: 5/5</a:t>
                      </a:r>
                    </a:p>
                    <a:p>
                      <a:r>
                        <a:rPr lang="it-IT" sz="1200" dirty="0"/>
                        <a:t>Quality: 5/5</a:t>
                      </a:r>
                    </a:p>
                    <a:p>
                      <a:r>
                        <a:rPr lang="it-IT" sz="1200" dirty="0"/>
                        <a:t>Presentation: 4/5 </a:t>
                      </a:r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200" dirty="0"/>
                        <a:t>Limited </a:t>
                      </a:r>
                      <a:r>
                        <a:rPr lang="it-IT" sz="1200" dirty="0" err="1"/>
                        <a:t>dimensions</a:t>
                      </a:r>
                      <a:r>
                        <a:rPr lang="it-IT" sz="1200" dirty="0"/>
                        <a:t> of the dataset </a:t>
                      </a:r>
                      <a:endParaRPr lang="it-IT" sz="12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200" dirty="0"/>
                        <a:t>No </a:t>
                      </a:r>
                      <a:r>
                        <a:rPr lang="it-IT" sz="1200" dirty="0" err="1"/>
                        <a:t>metrics</a:t>
                      </a:r>
                      <a:endParaRPr lang="it-IT" sz="1200" dirty="0"/>
                    </a:p>
                  </a:txBody>
                  <a:tcPr marL="39052" marR="39052" marT="19526" marB="19526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Class +</a:t>
                      </a:r>
                    </a:p>
                    <a:p>
                      <a:r>
                        <a:rPr lang="it-IT" sz="1200" dirty="0" err="1"/>
                        <a:t>Regr</a:t>
                      </a:r>
                      <a:r>
                        <a:rPr lang="it-IT" sz="1200" dirty="0"/>
                        <a:t> +</a:t>
                      </a:r>
                    </a:p>
                    <a:p>
                      <a:r>
                        <a:rPr lang="it-IT" sz="1200" dirty="0" err="1"/>
                        <a:t>Clus</a:t>
                      </a:r>
                      <a:r>
                        <a:rPr lang="it-IT" sz="1200" dirty="0"/>
                        <a:t> +</a:t>
                      </a:r>
                    </a:p>
                    <a:p>
                      <a:endParaRPr lang="it-IT" sz="1200" dirty="0"/>
                    </a:p>
                  </a:txBody>
                  <a:tcPr marL="39052" marR="39052" marT="19526" marB="19526"/>
                </a:tc>
                <a:extLst>
                  <a:ext uri="{0D108BD9-81ED-4DB2-BD59-A6C34878D82A}">
                    <a16:rowId xmlns:a16="http://schemas.microsoft.com/office/drawing/2014/main" val="2209176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41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64ABAD-DAD6-8637-CAE5-2F14A24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results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EBEEF136-2EDD-C8C5-E7BD-749D451062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051559"/>
              </p:ext>
            </p:extLst>
          </p:nvPr>
        </p:nvGraphicFramePr>
        <p:xfrm>
          <a:off x="1815352" y="1467970"/>
          <a:ext cx="8510865" cy="493444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5918">
                  <a:extLst>
                    <a:ext uri="{9D8B030D-6E8A-4147-A177-3AD203B41FA5}">
                      <a16:colId xmlns:a16="http://schemas.microsoft.com/office/drawing/2014/main" val="3224507968"/>
                    </a:ext>
                  </a:extLst>
                </a:gridCol>
                <a:gridCol w="2330682">
                  <a:extLst>
                    <a:ext uri="{9D8B030D-6E8A-4147-A177-3AD203B41FA5}">
                      <a16:colId xmlns:a16="http://schemas.microsoft.com/office/drawing/2014/main" val="1034923284"/>
                    </a:ext>
                  </a:extLst>
                </a:gridCol>
                <a:gridCol w="2465294">
                  <a:extLst>
                    <a:ext uri="{9D8B030D-6E8A-4147-A177-3AD203B41FA5}">
                      <a16:colId xmlns:a16="http://schemas.microsoft.com/office/drawing/2014/main" val="2662043191"/>
                    </a:ext>
                  </a:extLst>
                </a:gridCol>
                <a:gridCol w="1578971">
                  <a:extLst>
                    <a:ext uri="{9D8B030D-6E8A-4147-A177-3AD203B41FA5}">
                      <a16:colId xmlns:a16="http://schemas.microsoft.com/office/drawing/2014/main" val="560375368"/>
                    </a:ext>
                  </a:extLst>
                </a:gridCol>
              </a:tblGrid>
              <a:tr h="298638">
                <a:tc>
                  <a:txBody>
                    <a:bodyPr/>
                    <a:lstStyle/>
                    <a:p>
                      <a:endParaRPr lang="it-IT" sz="1200"/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Classification</a:t>
                      </a:r>
                      <a:endParaRPr lang="it-IT" sz="1200" err="1"/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Regression</a:t>
                      </a:r>
                      <a:endParaRPr lang="it-IT" sz="1200" err="1"/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Clustering</a:t>
                      </a:r>
                    </a:p>
                  </a:txBody>
                  <a:tcPr marL="55557" marR="55557" marT="27778" marB="27778"/>
                </a:tc>
                <a:extLst>
                  <a:ext uri="{0D108BD9-81ED-4DB2-BD59-A6C34878D82A}">
                    <a16:rowId xmlns:a16="http://schemas.microsoft.com/office/drawing/2014/main" val="4155016701"/>
                  </a:ext>
                </a:extLst>
              </a:tr>
              <a:tr h="909487">
                <a:tc>
                  <a:txBody>
                    <a:bodyPr/>
                    <a:lstStyle/>
                    <a:p>
                      <a:r>
                        <a:rPr lang="it-IT" sz="1200" b="1"/>
                        <a:t>Pycaret</a:t>
                      </a:r>
                      <a:endParaRPr lang="it-IT" sz="1200" b="1" err="1"/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/>
                        <a:t>Light Gradient Boosting Machine: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1"/>
                        <a:t>Accuracy</a:t>
                      </a:r>
                      <a:r>
                        <a:rPr lang="it-IT" sz="1200"/>
                        <a:t>: 0.9652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/>
                        <a:t>F1: 0.959</a:t>
                      </a:r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Light Gradient Boosting Machine: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/>
                        <a:t>MSE</a:t>
                      </a:r>
                      <a:r>
                        <a:rPr lang="it-IT" sz="1200"/>
                        <a:t>: 10</a:t>
                      </a:r>
                      <a:r>
                        <a:rPr lang="it-IT" sz="1200" baseline="30000"/>
                        <a:t>10</a:t>
                      </a:r>
                      <a:r>
                        <a:rPr lang="it-IT" sz="1200"/>
                        <a:t> * 0,104</a:t>
                      </a:r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1200"/>
                        <a:t>Kmeans: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/>
                        <a:t>Silhouette</a:t>
                      </a:r>
                      <a:r>
                        <a:rPr lang="it-IT" sz="1200"/>
                        <a:t>: 0,094</a:t>
                      </a:r>
                    </a:p>
                  </a:txBody>
                  <a:tcPr marL="55557" marR="55557" marT="27778" marB="27778"/>
                </a:tc>
                <a:extLst>
                  <a:ext uri="{0D108BD9-81ED-4DB2-BD59-A6C34878D82A}">
                    <a16:rowId xmlns:a16="http://schemas.microsoft.com/office/drawing/2014/main" val="2560098378"/>
                  </a:ext>
                </a:extLst>
              </a:tr>
              <a:tr h="705871">
                <a:tc>
                  <a:txBody>
                    <a:bodyPr/>
                    <a:lstStyle/>
                    <a:p>
                      <a:r>
                        <a:rPr lang="it-IT" sz="1200" b="1"/>
                        <a:t>Auto ViML</a:t>
                      </a:r>
                      <a:endParaRPr lang="it-IT" sz="1200" b="1" err="1"/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Linear SVC: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/>
                        <a:t>Accuracy</a:t>
                      </a:r>
                      <a:r>
                        <a:rPr lang="it-IT" sz="1200"/>
                        <a:t>: 0,88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200"/>
                        <a:t>F1: 0,87</a:t>
                      </a:r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LassoLarsCV: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/>
                        <a:t>MSE</a:t>
                      </a:r>
                      <a:r>
                        <a:rPr lang="it-IT" sz="1200"/>
                        <a:t>: 10</a:t>
                      </a:r>
                      <a:r>
                        <a:rPr lang="it-IT" sz="1200" baseline="30000"/>
                        <a:t>9</a:t>
                      </a:r>
                      <a:r>
                        <a:rPr lang="it-IT" sz="1200"/>
                        <a:t> * 0,757</a:t>
                      </a:r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1200"/>
                        <a:t>-</a:t>
                      </a:r>
                    </a:p>
                  </a:txBody>
                  <a:tcPr marL="55557" marR="55557" marT="27778" marB="27778"/>
                </a:tc>
                <a:extLst>
                  <a:ext uri="{0D108BD9-81ED-4DB2-BD59-A6C34878D82A}">
                    <a16:rowId xmlns:a16="http://schemas.microsoft.com/office/drawing/2014/main" val="1102008789"/>
                  </a:ext>
                </a:extLst>
              </a:tr>
              <a:tr h="705871">
                <a:tc>
                  <a:txBody>
                    <a:bodyPr/>
                    <a:lstStyle/>
                    <a:p>
                      <a:r>
                        <a:rPr lang="it-IT" sz="1200" b="1"/>
                        <a:t>H2o AutoML</a:t>
                      </a:r>
                      <a:endParaRPr lang="it-IT" sz="1200" b="1" err="1"/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/>
                        <a:t>StackedEnsemble_AllModels: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1"/>
                        <a:t>Accuracy</a:t>
                      </a:r>
                      <a:r>
                        <a:rPr lang="it-IT" sz="1200"/>
                        <a:t>: 0.965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/>
                        <a:t>F1: 0.965</a:t>
                      </a:r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Gradient Boosting Machine: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/>
                        <a:t>MSE</a:t>
                      </a:r>
                      <a:r>
                        <a:rPr lang="it-IT" sz="1200"/>
                        <a:t>: 10</a:t>
                      </a:r>
                      <a:r>
                        <a:rPr lang="it-IT" sz="1200" baseline="30000"/>
                        <a:t>9</a:t>
                      </a:r>
                      <a:r>
                        <a:rPr lang="it-IT" sz="1200"/>
                        <a:t> * 0,169</a:t>
                      </a:r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1200" dirty="0" err="1"/>
                        <a:t>Kmeans</a:t>
                      </a:r>
                      <a:r>
                        <a:rPr lang="it-IT" sz="120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i="0" dirty="0"/>
                        <a:t>Silhouette</a:t>
                      </a:r>
                      <a:r>
                        <a:rPr lang="it-IT" sz="1200" dirty="0"/>
                        <a:t>: 0,495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200" dirty="0"/>
                    </a:p>
                  </a:txBody>
                  <a:tcPr marL="55557" marR="55557" marT="27778" marB="27778"/>
                </a:tc>
                <a:extLst>
                  <a:ext uri="{0D108BD9-81ED-4DB2-BD59-A6C34878D82A}">
                    <a16:rowId xmlns:a16="http://schemas.microsoft.com/office/drawing/2014/main" val="2391476147"/>
                  </a:ext>
                </a:extLst>
              </a:tr>
              <a:tr h="298638">
                <a:tc>
                  <a:txBody>
                    <a:bodyPr/>
                    <a:lstStyle/>
                    <a:p>
                      <a:r>
                        <a:rPr lang="it-IT" sz="1200" b="1"/>
                        <a:t>TPOT</a:t>
                      </a:r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1" dirty="0" err="1"/>
                        <a:t>Accuracy</a:t>
                      </a:r>
                      <a:r>
                        <a:rPr lang="it-IT" sz="1200" b="0" dirty="0"/>
                        <a:t>: 0,96</a:t>
                      </a:r>
                      <a:r>
                        <a:rPr lang="it-IT" sz="1200" b="1" dirty="0"/>
                        <a:t> </a:t>
                      </a:r>
                      <a:endParaRPr lang="it-IT" sz="1200" dirty="0"/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dirty="0"/>
                        <a:t>MSE</a:t>
                      </a:r>
                      <a:r>
                        <a:rPr lang="it-IT" sz="1200" dirty="0"/>
                        <a:t>: : </a:t>
                      </a:r>
                      <a:r>
                        <a:rPr lang="it-IT" sz="1200" dirty="0">
                          <a:highlight>
                            <a:srgbClr val="FFFF00"/>
                          </a:highlight>
                        </a:rPr>
                        <a:t>10</a:t>
                      </a:r>
                      <a:r>
                        <a:rPr lang="it-IT" sz="1200" baseline="30000" dirty="0">
                          <a:highlight>
                            <a:srgbClr val="FFFF00"/>
                          </a:highlight>
                        </a:rPr>
                        <a:t>8</a:t>
                      </a:r>
                      <a:r>
                        <a:rPr lang="it-IT" sz="1200" dirty="0">
                          <a:highlight>
                            <a:srgbClr val="FFFF00"/>
                          </a:highlight>
                        </a:rPr>
                        <a:t> * 0,748</a:t>
                      </a:r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</a:t>
                      </a:r>
                    </a:p>
                  </a:txBody>
                  <a:tcPr marL="55557" marR="55557" marT="27778" marB="27778"/>
                </a:tc>
                <a:extLst>
                  <a:ext uri="{0D108BD9-81ED-4DB2-BD59-A6C34878D82A}">
                    <a16:rowId xmlns:a16="http://schemas.microsoft.com/office/drawing/2014/main" val="381631783"/>
                  </a:ext>
                </a:extLst>
              </a:tr>
              <a:tr h="502254">
                <a:tc>
                  <a:txBody>
                    <a:bodyPr/>
                    <a:lstStyle/>
                    <a:p>
                      <a:r>
                        <a:rPr lang="it-IT" sz="1200" b="1" err="1"/>
                        <a:t>AutoML</a:t>
                      </a:r>
                      <a:r>
                        <a:rPr lang="it-IT" sz="1200" b="1"/>
                        <a:t> (Google)</a:t>
                      </a:r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t-IT" sz="1200" b="0" dirty="0" err="1"/>
                        <a:t>Unspecified</a:t>
                      </a:r>
                      <a:r>
                        <a:rPr lang="it-IT" sz="1200" b="0" dirty="0"/>
                        <a:t> model:</a:t>
                      </a:r>
                      <a:endParaRPr lang="it-IT" sz="1200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1" dirty="0" err="1"/>
                        <a:t>Accuracy</a:t>
                      </a:r>
                      <a:r>
                        <a:rPr lang="it-IT" sz="1200" dirty="0"/>
                        <a:t>: -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/>
                        <a:t>F1: 0,97</a:t>
                      </a:r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r>
                        <a:rPr lang="it-IT" sz="1200" b="0" dirty="0" err="1"/>
                        <a:t>Unspecified</a:t>
                      </a:r>
                      <a:r>
                        <a:rPr lang="it-IT" sz="1200" b="0" dirty="0"/>
                        <a:t> model: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dirty="0"/>
                        <a:t>MSE</a:t>
                      </a:r>
                      <a:r>
                        <a:rPr lang="it-IT" sz="1200" dirty="0"/>
                        <a:t>: 10</a:t>
                      </a:r>
                      <a:r>
                        <a:rPr lang="it-IT" sz="1200" baseline="30000" dirty="0"/>
                        <a:t>9</a:t>
                      </a:r>
                      <a:r>
                        <a:rPr lang="it-IT" sz="1200" dirty="0"/>
                        <a:t> * 0,493</a:t>
                      </a:r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-</a:t>
                      </a:r>
                    </a:p>
                  </a:txBody>
                  <a:tcPr marL="55557" marR="55557" marT="27778" marB="27778"/>
                </a:tc>
                <a:extLst>
                  <a:ext uri="{0D108BD9-81ED-4DB2-BD59-A6C34878D82A}">
                    <a16:rowId xmlns:a16="http://schemas.microsoft.com/office/drawing/2014/main" val="2065647323"/>
                  </a:ext>
                </a:extLst>
              </a:tr>
              <a:tr h="705871">
                <a:tc>
                  <a:txBody>
                    <a:bodyPr/>
                    <a:lstStyle/>
                    <a:p>
                      <a:r>
                        <a:rPr lang="it-IT" sz="1200" b="1"/>
                        <a:t>Cyberdeck</a:t>
                      </a:r>
                      <a:endParaRPr lang="it-IT" sz="1200" b="1" err="1"/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t-IT" sz="1200" dirty="0" err="1"/>
                        <a:t>CatBoost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Classifier</a:t>
                      </a:r>
                      <a:r>
                        <a:rPr lang="it-IT" sz="1200" dirty="0"/>
                        <a:t>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1" dirty="0" err="1"/>
                        <a:t>Accuracy</a:t>
                      </a:r>
                      <a:r>
                        <a:rPr lang="it-IT" sz="1200" dirty="0"/>
                        <a:t>: </a:t>
                      </a:r>
                      <a:r>
                        <a:rPr lang="it-IT" sz="1200" dirty="0">
                          <a:highlight>
                            <a:srgbClr val="FFFF00"/>
                          </a:highlight>
                        </a:rPr>
                        <a:t>0,973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/>
                        <a:t>F1: 0,973</a:t>
                      </a:r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it-IT" sz="1200" b="0" u="none" strike="noStrike" noProof="0"/>
                        <a:t>CatBoost Regressor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u="none" strike="noStrike" noProof="0"/>
                        <a:t>MSE</a:t>
                      </a:r>
                      <a:r>
                        <a:rPr lang="it-IT" sz="1200" b="0" u="none" strike="noStrike" noProof="0"/>
                        <a:t>: </a:t>
                      </a:r>
                      <a:r>
                        <a:rPr lang="it-IT" sz="1200"/>
                        <a:t>10</a:t>
                      </a:r>
                      <a:r>
                        <a:rPr lang="it-IT" sz="1200" baseline="30000"/>
                        <a:t>9</a:t>
                      </a:r>
                      <a:r>
                        <a:rPr lang="it-IT" sz="1200"/>
                        <a:t> * 0,</a:t>
                      </a:r>
                      <a:r>
                        <a:rPr lang="it-IT" sz="1200" b="0" u="none" strike="noStrike" noProof="0"/>
                        <a:t>27</a:t>
                      </a:r>
                      <a:endParaRPr lang="it-IT" sz="1200"/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1200" b="0" dirty="0" err="1"/>
                        <a:t>Kmeans</a:t>
                      </a:r>
                      <a:r>
                        <a:rPr lang="it-IT" sz="120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dirty="0"/>
                        <a:t>Silhouette</a:t>
                      </a:r>
                      <a:r>
                        <a:rPr lang="it-IT" sz="1200" dirty="0"/>
                        <a:t>: </a:t>
                      </a:r>
                      <a:r>
                        <a:rPr lang="it-IT" sz="1200" dirty="0">
                          <a:highlight>
                            <a:srgbClr val="FFFF00"/>
                          </a:highlight>
                        </a:rPr>
                        <a:t>0,572</a:t>
                      </a:r>
                    </a:p>
                  </a:txBody>
                  <a:tcPr marL="55557" marR="55557" marT="27778" marB="27778"/>
                </a:tc>
                <a:extLst>
                  <a:ext uri="{0D108BD9-81ED-4DB2-BD59-A6C34878D82A}">
                    <a16:rowId xmlns:a16="http://schemas.microsoft.com/office/drawing/2014/main" val="2209176936"/>
                  </a:ext>
                </a:extLst>
              </a:tr>
              <a:tr h="705871">
                <a:tc>
                  <a:txBody>
                    <a:bodyPr/>
                    <a:lstStyle/>
                    <a:p>
                      <a:r>
                        <a:rPr lang="it-IT" sz="1200" b="1"/>
                        <a:t>Scikit-learn</a:t>
                      </a:r>
                      <a:endParaRPr lang="it-IT" sz="1200" b="1" err="1"/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t-IT" sz="1200"/>
                        <a:t>Radom Forest: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1"/>
                        <a:t>Accuracy</a:t>
                      </a:r>
                      <a:r>
                        <a:rPr lang="it-IT" sz="1200"/>
                        <a:t>: 0,95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/>
                        <a:t>F1: 0,95</a:t>
                      </a:r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it-IT" sz="1200"/>
                        <a:t>LinearRegression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/>
                        <a:t>MSE</a:t>
                      </a:r>
                      <a:r>
                        <a:rPr lang="it-IT" sz="1200"/>
                        <a:t>: 10</a:t>
                      </a:r>
                      <a:r>
                        <a:rPr lang="it-IT" sz="1200" baseline="30000"/>
                        <a:t>10</a:t>
                      </a:r>
                      <a:r>
                        <a:rPr lang="it-IT" sz="1200"/>
                        <a:t> * 0,177</a:t>
                      </a:r>
                    </a:p>
                  </a:txBody>
                  <a:tcPr marL="55557" marR="55557" marT="27778" marB="27778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it-IT" sz="1200" b="0" dirty="0" err="1"/>
                        <a:t>Agglomerative</a:t>
                      </a:r>
                      <a:r>
                        <a:rPr lang="it-IT" sz="1200" b="0" dirty="0"/>
                        <a:t> </a:t>
                      </a:r>
                      <a:r>
                        <a:rPr lang="it-IT" sz="1200" dirty="0"/>
                        <a:t>Clustering: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dirty="0"/>
                        <a:t>Silhouette</a:t>
                      </a:r>
                      <a:r>
                        <a:rPr lang="it-IT" sz="1200" dirty="0"/>
                        <a:t>: 0,347</a:t>
                      </a:r>
                    </a:p>
                  </a:txBody>
                  <a:tcPr marL="55557" marR="55557" marT="27778" marB="27778"/>
                </a:tc>
                <a:extLst>
                  <a:ext uri="{0D108BD9-81ED-4DB2-BD59-A6C34878D82A}">
                    <a16:rowId xmlns:a16="http://schemas.microsoft.com/office/drawing/2014/main" val="2328756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83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F4DFA6-24C3-36D5-702D-64812CC0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it-IT" sz="600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Airline</a:t>
            </a:r>
            <a:r>
              <a:rPr lang="it-IT" sz="6000">
                <a:solidFill>
                  <a:srgbClr val="954F7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600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Passenger</a:t>
            </a:r>
            <a:r>
              <a:rPr lang="it-IT" sz="6000">
                <a:solidFill>
                  <a:srgbClr val="954F7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600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Satisfaction</a:t>
            </a:r>
            <a:br>
              <a:rPr lang="it-IT" sz="6000">
                <a:solidFill>
                  <a:srgbClr val="954F7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it-IT" sz="6000">
                <a:solidFill>
                  <a:schemeClr val="bg1"/>
                </a:solidFill>
                <a:cs typeface="Calibri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endParaRPr lang="it-IT" sz="600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4703828-21DC-ADCE-BAC8-BC9F6B849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23070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649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5F427A-2CAC-B7C2-3B6A-4D9081AE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it-IT" sz="51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</a:t>
            </a:r>
            <a:r>
              <a:rPr lang="it-IT" sz="510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510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Segmentation</a:t>
            </a:r>
            <a:br>
              <a:rPr lang="it-IT" sz="510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it-IT" sz="5100">
                <a:solidFill>
                  <a:schemeClr val="bg1"/>
                </a:solidFill>
                <a:cs typeface="Calibri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r>
              <a:rPr lang="it-IT" sz="5100">
                <a:solidFill>
                  <a:schemeClr val="bg1"/>
                </a:solidFill>
                <a:cs typeface="Calibri Light"/>
              </a:rPr>
              <a:t> 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0EA5881-B600-959C-5252-155C174EB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84638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305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E55B6-F9CD-334E-9FAD-CE27AB7F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it-IT" sz="5100">
                <a:solidFill>
                  <a:schemeClr val="bg1"/>
                </a:solidFill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House Prices</a:t>
            </a:r>
            <a:br>
              <a:rPr lang="it-IT" sz="5100">
                <a:solidFill>
                  <a:schemeClr val="bg1"/>
                </a:solidFill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it-IT" sz="5100">
                <a:solidFill>
                  <a:schemeClr val="bg1"/>
                </a:solidFill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endParaRPr lang="en-US" sz="5100">
              <a:solidFill>
                <a:schemeClr val="bg1"/>
              </a:solidFill>
              <a:ea typeface="+mj-lt"/>
              <a:cs typeface="+mj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05840A-9E2A-B614-BE19-7E0080BD49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38107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90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120D92-A2A4-1571-445A-D6982DFA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bg1"/>
                </a:solidFill>
              </a:rPr>
              <a:t>Pycaret</a:t>
            </a:r>
          </a:p>
        </p:txBody>
      </p:sp>
      <p:graphicFrame>
        <p:nvGraphicFramePr>
          <p:cNvPr id="5" name="Segnaposto contenuto 2" descr="a">
            <a:extLst>
              <a:ext uri="{FF2B5EF4-FFF2-40B4-BE49-F238E27FC236}">
                <a16:creationId xmlns:a16="http://schemas.microsoft.com/office/drawing/2014/main" id="{595F22F3-DCBC-E6D7-7D8F-2518DAC7E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35382"/>
              </p:ext>
            </p:extLst>
          </p:nvPr>
        </p:nvGraphicFramePr>
        <p:xfrm>
          <a:off x="5468389" y="564363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68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120D92-A2A4-1571-445A-D6982DFA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bg1"/>
                </a:solidFill>
                <a:ea typeface="+mj-lt"/>
                <a:cs typeface="+mj-lt"/>
              </a:rPr>
              <a:t>Auto </a:t>
            </a:r>
            <a:r>
              <a:rPr lang="it-IT" sz="6000" err="1">
                <a:solidFill>
                  <a:schemeClr val="bg1"/>
                </a:solidFill>
                <a:ea typeface="+mj-lt"/>
                <a:cs typeface="+mj-lt"/>
              </a:rPr>
              <a:t>ViML</a:t>
            </a:r>
            <a:endParaRPr lang="en-US">
              <a:solidFill>
                <a:schemeClr val="bg1"/>
              </a:solidFill>
              <a:ea typeface="+mj-lt"/>
              <a:cs typeface="+mj-lt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95F22F3-DCBC-E6D7-7D8F-2518DAC7E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608900"/>
              </p:ext>
            </p:extLst>
          </p:nvPr>
        </p:nvGraphicFramePr>
        <p:xfrm>
          <a:off x="5401154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898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120D92-A2A4-1571-445A-D6982DFA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bg1"/>
                </a:solidFill>
                <a:ea typeface="+mj-lt"/>
                <a:cs typeface="+mj-lt"/>
              </a:rPr>
              <a:t>H</a:t>
            </a:r>
            <a:r>
              <a:rPr lang="it-IT" sz="6000" baseline="-25000">
                <a:solidFill>
                  <a:schemeClr val="bg1"/>
                </a:solidFill>
                <a:ea typeface="+mj-lt"/>
                <a:cs typeface="+mj-lt"/>
              </a:rPr>
              <a:t>2</a:t>
            </a:r>
            <a:r>
              <a:rPr lang="it-IT" sz="6000">
                <a:solidFill>
                  <a:schemeClr val="bg1"/>
                </a:solidFill>
                <a:ea typeface="+mj-lt"/>
                <a:cs typeface="+mj-lt"/>
              </a:rPr>
              <a:t>O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95F22F3-DCBC-E6D7-7D8F-2518DAC7E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146539"/>
              </p:ext>
            </p:extLst>
          </p:nvPr>
        </p:nvGraphicFramePr>
        <p:xfrm>
          <a:off x="5401154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5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120D92-A2A4-1571-445A-D6982DFA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bg1"/>
                </a:solidFill>
                <a:ea typeface="+mj-lt"/>
                <a:cs typeface="+mj-lt"/>
              </a:rPr>
              <a:t>TPOT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95F22F3-DCBC-E6D7-7D8F-2518DAC7E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539214"/>
              </p:ext>
            </p:extLst>
          </p:nvPr>
        </p:nvGraphicFramePr>
        <p:xfrm>
          <a:off x="5401154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2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120D92-A2A4-1571-445A-D6982DFA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bg1"/>
                </a:solidFill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</a:t>
            </a:r>
            <a:r>
              <a:rPr lang="it-IT" sz="6000">
                <a:solidFill>
                  <a:srgbClr val="0563C1"/>
                </a:solidFill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6000" err="1">
                <a:solidFill>
                  <a:schemeClr val="bg1"/>
                </a:solidFill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AutoML</a:t>
            </a:r>
            <a:endParaRPr lang="it-IT" sz="2000">
              <a:solidFill>
                <a:schemeClr val="bg2"/>
              </a:solidFill>
              <a:cs typeface="Calibri Ligh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95F22F3-DCBC-E6D7-7D8F-2518DAC7E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474134"/>
              </p:ext>
            </p:extLst>
          </p:nvPr>
        </p:nvGraphicFramePr>
        <p:xfrm>
          <a:off x="5401154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7733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775</Words>
  <Application>Microsoft Office PowerPoint</Application>
  <PresentationFormat>Widescreen</PresentationFormat>
  <Paragraphs>256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Project Work  Machine Learning</vt:lpstr>
      <vt:lpstr>Airline Passenger Satisfaction Dataset</vt:lpstr>
      <vt:lpstr>Customer Segmentation Dataset </vt:lpstr>
      <vt:lpstr>House Prices Dataset</vt:lpstr>
      <vt:lpstr>Pycaret</vt:lpstr>
      <vt:lpstr>Auto ViML</vt:lpstr>
      <vt:lpstr>H2O</vt:lpstr>
      <vt:lpstr>TPOT</vt:lpstr>
      <vt:lpstr>Google AutoML</vt:lpstr>
      <vt:lpstr>Cyberdeck</vt:lpstr>
      <vt:lpstr>Comparing platforms</vt:lpstr>
      <vt:lpstr>Comparing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  Machine Learning</dc:title>
  <dc:creator>Michele Milesi - michele.milesi@studio.unibo.it</dc:creator>
  <cp:lastModifiedBy>Michele Milesi - michele.milesi@studio.unibo.it</cp:lastModifiedBy>
  <cp:revision>11</cp:revision>
  <dcterms:created xsi:type="dcterms:W3CDTF">2022-09-08T08:02:39Z</dcterms:created>
  <dcterms:modified xsi:type="dcterms:W3CDTF">2022-10-20T08:34:28Z</dcterms:modified>
</cp:coreProperties>
</file>