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A4693-271E-3A8A-344D-56CB1018E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607AF3-3AD2-2276-2411-1428883C0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110C79-B928-E936-EB56-24A3022E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51C065-B396-B6A9-7D69-3EED0991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94E696-F023-AE46-FB1C-CD3A11E6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04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A4ED2-8143-5D29-30A6-DECCB362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1F1BE4-8477-F89A-ABD4-6428A83E7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15510-FD46-E4A1-7253-8212A3FE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4599BA-518E-2B84-F442-15E09DA5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AAD094-121C-67AF-00E1-2D3546E9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966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E7E7374-32D0-0996-E1D4-6776B44C2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803F7D1-4C16-3774-2430-F246C30E2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D5697D-A080-3C67-857B-95945F9D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8F977C-62E1-58A1-5BC2-263ACCCD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7C2D00-30F3-D35C-8FDC-2A479CD3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81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0FBE2C-3418-F2BA-7173-045E38C3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218A83-774C-D494-86ED-1825CABE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4F76D1-1E8B-00E7-9FD8-5303BB61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9C8BB8-E094-E965-E18B-D1C2FFF7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5F53D3-53E6-5468-857E-4F4109A3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61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1C7F2-C325-3425-0BE6-C795179F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24D1F4-F355-2DA2-8CEE-D1E5D2FE7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B51AE0-B26F-098E-AF64-ED65F75E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94E4E8-9C3E-05BE-BF28-49A45EEE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7B5505-C27C-BA1E-4582-F1FDA389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01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A555B7-48A3-CC3A-9F9B-4A5D463F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2F678A-0717-F720-A1D5-AC550397D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654012A-3BC6-72B5-6801-5E666A914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78DD5C-7CEF-61C9-95B3-D5788C5C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74931C-C340-078D-E865-C40313FD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9C2BDB-B9C4-B74D-C88C-C2195F73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513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33E734-30BD-E533-A0C1-8E198E93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AA14DB-CD7B-2CFA-03F0-11FAA96D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FA6338-673C-410B-94CF-E5B40377C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E5F983B-4B95-77CC-D112-D5A8F15D7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6E01FD5-1C78-A187-A492-6FFB0519C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992AF81-79A4-5729-7C58-66AE08FC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25DD0A-41EB-879E-EDBD-67F428E4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40CAD90-9ADC-D608-7C40-ABF06D92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72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2F4EB8-E2A6-E855-BC35-06333C4F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D883A43-C8CF-5F1E-B339-681A3A30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51BF2E-7029-D12E-562E-EEE874B5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7C5ACA-AB21-A672-17C5-E2F6904A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20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E4FF6BC-859F-DC26-FB46-82582FC0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F8A7012-0549-17AF-A55E-0A476513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7742AF-38D1-595B-F01A-5F1DCF20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279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01175D-D3C2-35AF-677F-566A346E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62CB4E-CA1B-5482-2CDA-B772D7F6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013D8F-7B59-FF60-E09E-BEA4854C0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70F52C-284D-D30E-ABCC-E8B747E6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03D898-7608-454C-1084-E040DAE4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85C8DB-B48E-2B4B-AD53-B5955C98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22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20FBC1-03AC-BBB6-126B-FA6750CD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6F1BB36-7A2A-E792-0C00-1E0CE6954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D2845B-A152-D5CE-2061-A47B6842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9A55EF-E4EC-2AA0-30BF-A2213170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9EFF-B5CE-4F2F-BF44-56F26A1C1315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BBD361-83C9-3E4D-16B9-4FDFDDD8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EB27E5-764F-6ABA-98FF-CDA77DB9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134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E6ADDED-FB94-9888-12B0-B7A59556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3D233B-1C4A-35E8-AFCE-4D2C77CC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31E7CF-48E7-090C-64A4-D1C2216E3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39EFF-B5CE-4F2F-BF44-56F26A1C1315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9ABF54-67AF-88CE-F05C-32306ECBC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79CDB4-9CCB-C9E4-2167-A2503BA05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6E65-63AA-458B-B50F-8B00E0FD59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867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77DD-AFAD-ACEE-5D57-C814351A2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Project Work </a:t>
            </a:r>
            <a:br>
              <a:rPr lang="it-IT" dirty="0"/>
            </a:br>
            <a:r>
              <a:rPr lang="it-IT" dirty="0"/>
              <a:t>Machine Learning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40462D-E03B-021A-DFBF-8D2C4B23E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Anna </a:t>
            </a:r>
            <a:r>
              <a:rPr lang="it-IT" dirty="0" err="1"/>
              <a:t>Valanzano</a:t>
            </a:r>
            <a:endParaRPr lang="it-IT" dirty="0"/>
          </a:p>
          <a:p>
            <a:r>
              <a:rPr lang="it-IT" dirty="0"/>
              <a:t>Pietro Epis</a:t>
            </a:r>
          </a:p>
          <a:p>
            <a:r>
              <a:rPr lang="it-IT" dirty="0"/>
              <a:t>Michele Milesi</a:t>
            </a:r>
          </a:p>
        </p:txBody>
      </p:sp>
    </p:spTree>
    <p:extLst>
      <p:ext uri="{BB962C8B-B14F-4D97-AF65-F5344CB8AC3E}">
        <p14:creationId xmlns:p14="http://schemas.microsoft.com/office/powerpoint/2010/main" val="280571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E3AD0E-0CDD-430E-5D95-BA04C8B0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Google </a:t>
            </a:r>
            <a:r>
              <a:rPr lang="it-IT" dirty="0" err="1"/>
              <a:t>AutoML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5ECA22-EC31-C6A0-1FE5-AB66A2FD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General Info</a:t>
            </a:r>
          </a:p>
          <a:p>
            <a:pPr lvl="1"/>
            <a:r>
              <a:rPr lang="it-IT" dirty="0"/>
              <a:t>After free trial, you must </a:t>
            </a:r>
            <a:r>
              <a:rPr lang="it-IT" dirty="0" err="1"/>
              <a:t>pay</a:t>
            </a:r>
            <a:endParaRPr lang="it-IT" dirty="0"/>
          </a:p>
          <a:p>
            <a:pPr lvl="1"/>
            <a:r>
              <a:rPr lang="it-IT" dirty="0"/>
              <a:t>No clustering</a:t>
            </a:r>
          </a:p>
          <a:p>
            <a:pPr lvl="1"/>
            <a:r>
              <a:rPr lang="it-IT" dirty="0"/>
              <a:t>(?)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  <a:p>
            <a:r>
              <a:rPr lang="it-IT" dirty="0" err="1"/>
              <a:t>Usability</a:t>
            </a:r>
            <a:endParaRPr lang="it-IT" dirty="0"/>
          </a:p>
          <a:p>
            <a:pPr lvl="1"/>
            <a:r>
              <a:rPr lang="it-IT" dirty="0"/>
              <a:t>No user friendly</a:t>
            </a:r>
          </a:p>
          <a:p>
            <a:pPr lvl="1"/>
            <a:r>
              <a:rPr lang="it-IT" dirty="0"/>
              <a:t>More </a:t>
            </a:r>
            <a:r>
              <a:rPr lang="it-IT" dirty="0" err="1"/>
              <a:t>suitable</a:t>
            </a:r>
            <a:r>
              <a:rPr lang="it-IT" dirty="0"/>
              <a:t> for </a:t>
            </a:r>
            <a:r>
              <a:rPr lang="it-IT" dirty="0" err="1"/>
              <a:t>enterprise</a:t>
            </a:r>
            <a:r>
              <a:rPr lang="it-IT" dirty="0"/>
              <a:t> use</a:t>
            </a:r>
          </a:p>
          <a:p>
            <a:pPr lvl="1"/>
            <a:r>
              <a:rPr lang="it-IT" dirty="0"/>
              <a:t>Too </a:t>
            </a:r>
            <a:r>
              <a:rPr lang="it-IT" dirty="0" err="1"/>
              <a:t>complex</a:t>
            </a:r>
            <a:r>
              <a:rPr lang="it-IT" dirty="0"/>
              <a:t> and </a:t>
            </a:r>
            <a:r>
              <a:rPr lang="it-IT" dirty="0" err="1"/>
              <a:t>professional</a:t>
            </a:r>
            <a:r>
              <a:rPr lang="it-IT" dirty="0"/>
              <a:t> for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purposes</a:t>
            </a:r>
            <a:endParaRPr lang="it-IT" dirty="0"/>
          </a:p>
          <a:p>
            <a:pPr lvl="1"/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headers</a:t>
            </a:r>
            <a:r>
              <a:rPr lang="it-IT" dirty="0"/>
              <a:t> must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specific</a:t>
            </a:r>
            <a:r>
              <a:rPr lang="it-IT" dirty="0"/>
              <a:t> format</a:t>
            </a:r>
          </a:p>
          <a:p>
            <a:r>
              <a:rPr lang="it-IT" dirty="0"/>
              <a:t>Quality of </a:t>
            </a:r>
            <a:r>
              <a:rPr lang="it-IT" dirty="0" err="1"/>
              <a:t>results</a:t>
            </a:r>
            <a:r>
              <a:rPr lang="it-IT" dirty="0"/>
              <a:t> (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provided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Immediate </a:t>
            </a:r>
            <a:r>
              <a:rPr lang="it-IT" dirty="0" err="1"/>
              <a:t>prediction</a:t>
            </a:r>
            <a:r>
              <a:rPr lang="it-IT" dirty="0"/>
              <a:t> on a single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time</a:t>
            </a:r>
          </a:p>
          <a:p>
            <a:pPr lvl="1"/>
            <a:r>
              <a:rPr lang="it-IT" dirty="0"/>
              <a:t>No </a:t>
            </a:r>
            <a:r>
              <a:rPr lang="it-IT" dirty="0" err="1"/>
              <a:t>metrics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,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predictions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instance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870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B2AD4-194C-7106-0B4E-8E149214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Cyberdeck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4A8D7F-6B34-7B8C-0537-233185DC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General Info</a:t>
            </a:r>
          </a:p>
          <a:p>
            <a:pPr lvl="1"/>
            <a:r>
              <a:rPr lang="it-IT" dirty="0"/>
              <a:t>Free</a:t>
            </a:r>
          </a:p>
          <a:p>
            <a:pPr lvl="1"/>
            <a:r>
              <a:rPr lang="it-IT" dirty="0"/>
              <a:t>File size </a:t>
            </a:r>
            <a:r>
              <a:rPr lang="it-IT" dirty="0" err="1"/>
              <a:t>limitations</a:t>
            </a:r>
            <a:r>
              <a:rPr lang="it-IT" dirty="0"/>
              <a:t> (max 10 000 </a:t>
            </a:r>
            <a:r>
              <a:rPr lang="it-IT" dirty="0" err="1"/>
              <a:t>rows</a:t>
            </a:r>
            <a:r>
              <a:rPr lang="it-IT" dirty="0"/>
              <a:t> and 25 </a:t>
            </a:r>
            <a:r>
              <a:rPr lang="it-IT" dirty="0" err="1"/>
              <a:t>columns</a:t>
            </a:r>
            <a:r>
              <a:rPr lang="it-IT" dirty="0"/>
              <a:t>)</a:t>
            </a:r>
          </a:p>
          <a:p>
            <a:r>
              <a:rPr lang="it-IT" dirty="0" err="1"/>
              <a:t>Usability</a:t>
            </a:r>
            <a:endParaRPr lang="it-IT" dirty="0"/>
          </a:p>
          <a:p>
            <a:pPr lvl="1"/>
            <a:r>
              <a:rPr lang="it-IT" dirty="0"/>
              <a:t>User friendly</a:t>
            </a:r>
          </a:p>
          <a:p>
            <a:pPr lvl="1"/>
            <a:r>
              <a:rPr lang="it-IT"/>
              <a:t>Customizable</a:t>
            </a:r>
            <a:endParaRPr lang="it-IT" dirty="0"/>
          </a:p>
          <a:p>
            <a:r>
              <a:rPr lang="it-IT" dirty="0"/>
              <a:t>Quality of </a:t>
            </a:r>
            <a:r>
              <a:rPr lang="it-IT" dirty="0" err="1"/>
              <a:t>results</a:t>
            </a:r>
            <a:r>
              <a:rPr lang="it-IT" dirty="0"/>
              <a:t> (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provided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Lots</a:t>
            </a:r>
            <a:r>
              <a:rPr lang="it-IT" dirty="0"/>
              <a:t> of models are </a:t>
            </a:r>
            <a:r>
              <a:rPr lang="it-IT" dirty="0" err="1"/>
              <a:t>provided</a:t>
            </a:r>
            <a:endParaRPr lang="it-IT" dirty="0"/>
          </a:p>
          <a:p>
            <a:pPr lvl="1"/>
            <a:r>
              <a:rPr lang="it-IT" dirty="0"/>
              <a:t>No </a:t>
            </a:r>
            <a:r>
              <a:rPr lang="it-IT" dirty="0" err="1"/>
              <a:t>metrics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,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predictions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instance</a:t>
            </a:r>
            <a:r>
              <a:rPr lang="it-IT" dirty="0"/>
              <a:t> (</a:t>
            </a:r>
            <a:r>
              <a:rPr lang="it-IT" dirty="0" err="1"/>
              <a:t>classification</a:t>
            </a:r>
            <a:r>
              <a:rPr lang="it-IT" dirty="0"/>
              <a:t> and </a:t>
            </a:r>
            <a:r>
              <a:rPr lang="it-IT" dirty="0" err="1"/>
              <a:t>regression</a:t>
            </a:r>
            <a:r>
              <a:rPr lang="it-IT" dirty="0"/>
              <a:t>)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682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4DFA6-24C3-36D5-702D-64812CC0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Airline</a:t>
            </a:r>
            <a:r>
              <a:rPr lang="it-IT" dirty="0"/>
              <a:t> </a:t>
            </a:r>
            <a:r>
              <a:rPr lang="it-IT" dirty="0" err="1"/>
              <a:t>Passenger</a:t>
            </a:r>
            <a:r>
              <a:rPr lang="it-IT" dirty="0"/>
              <a:t> </a:t>
            </a:r>
            <a:r>
              <a:rPr lang="it-IT" dirty="0" err="1"/>
              <a:t>Satisfaction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B4FC8C-CADF-175C-86CD-E39F3FBF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Airline</a:t>
            </a:r>
            <a:r>
              <a:rPr lang="it-IT" dirty="0"/>
              <a:t> </a:t>
            </a:r>
            <a:r>
              <a:rPr lang="it-IT" dirty="0" err="1"/>
              <a:t>passenger</a:t>
            </a:r>
            <a:r>
              <a:rPr lang="it-IT" dirty="0"/>
              <a:t> </a:t>
            </a:r>
            <a:r>
              <a:rPr lang="it-IT" dirty="0" err="1"/>
              <a:t>satisfaction</a:t>
            </a:r>
            <a:r>
              <a:rPr lang="it-IT" dirty="0"/>
              <a:t> survey</a:t>
            </a:r>
          </a:p>
          <a:p>
            <a:r>
              <a:rPr lang="it-IT" dirty="0"/>
              <a:t>103000 </a:t>
            </a:r>
            <a:r>
              <a:rPr lang="it-IT" dirty="0" err="1"/>
              <a:t>rows</a:t>
            </a:r>
            <a:r>
              <a:rPr lang="it-IT" dirty="0"/>
              <a:t> and 25 </a:t>
            </a:r>
            <a:r>
              <a:rPr lang="it-IT" dirty="0" err="1"/>
              <a:t>columns</a:t>
            </a:r>
            <a:endParaRPr lang="it-IT" dirty="0"/>
          </a:p>
          <a:p>
            <a:pPr lvl="1"/>
            <a:r>
              <a:rPr lang="it-IT" dirty="0" err="1"/>
              <a:t>Numeric</a:t>
            </a:r>
            <a:r>
              <a:rPr lang="it-IT" dirty="0"/>
              <a:t> features: 6</a:t>
            </a:r>
          </a:p>
          <a:p>
            <a:pPr lvl="1"/>
            <a:r>
              <a:rPr lang="it-IT" dirty="0" err="1"/>
              <a:t>Categorical</a:t>
            </a:r>
            <a:r>
              <a:rPr lang="it-IT" dirty="0"/>
              <a:t> features: 18</a:t>
            </a:r>
          </a:p>
          <a:p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missing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  <a:p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r>
              <a:rPr lang="it-IT" dirty="0" err="1"/>
              <a:t>Column</a:t>
            </a:r>
            <a:r>
              <a:rPr lang="it-IT" dirty="0"/>
              <a:t> target: </a:t>
            </a:r>
            <a:r>
              <a:rPr lang="it-IT" dirty="0" err="1"/>
              <a:t>satisfaction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649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5F427A-2CAC-B7C2-3B6A-4D9081A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Customer </a:t>
            </a:r>
            <a:r>
              <a:rPr lang="it-IT" dirty="0" err="1"/>
              <a:t>Segmentation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AA2896-3ABB-6C0E-B3A0-53DE9524C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Separate customers into groups that reflect similarities among customers in each cluster</a:t>
            </a:r>
          </a:p>
          <a:p>
            <a:r>
              <a:rPr lang="en-US" dirty="0"/>
              <a:t>2240 rows and 29 columns</a:t>
            </a:r>
          </a:p>
          <a:p>
            <a:pPr lvl="1"/>
            <a:r>
              <a:rPr lang="en-US" dirty="0"/>
              <a:t>Numeric features: 10</a:t>
            </a:r>
          </a:p>
          <a:p>
            <a:pPr lvl="1"/>
            <a:r>
              <a:rPr lang="en-US" dirty="0"/>
              <a:t>Categorical features: 19</a:t>
            </a:r>
          </a:p>
          <a:p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missing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  <a:p>
            <a:r>
              <a:rPr lang="en-US" dirty="0"/>
              <a:t>Clustering problem</a:t>
            </a:r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305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65B25A-F33A-C526-8143-127ACABA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House Prices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31243A-E15A-F3EB-BD0C-3068AB18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the final price of each home</a:t>
            </a:r>
          </a:p>
          <a:p>
            <a:r>
              <a:rPr lang="en-US" dirty="0"/>
              <a:t>1460 rows and 81 columns</a:t>
            </a:r>
          </a:p>
          <a:p>
            <a:pPr lvl="1"/>
            <a:r>
              <a:rPr lang="en-US" dirty="0"/>
              <a:t>Numeric features: 21</a:t>
            </a:r>
          </a:p>
          <a:p>
            <a:pPr lvl="1"/>
            <a:r>
              <a:rPr lang="en-US" dirty="0"/>
              <a:t>Categorical features: 59</a:t>
            </a:r>
          </a:p>
          <a:p>
            <a:r>
              <a:rPr lang="en-US" dirty="0"/>
              <a:t>No missing values</a:t>
            </a:r>
          </a:p>
          <a:p>
            <a:r>
              <a:rPr lang="en-US" dirty="0"/>
              <a:t>Regression problem</a:t>
            </a:r>
          </a:p>
          <a:p>
            <a:r>
              <a:rPr lang="en-US" dirty="0"/>
              <a:t>Target column: </a:t>
            </a:r>
            <a:r>
              <a:rPr lang="en-US" dirty="0" err="1"/>
              <a:t>SalePrice</a:t>
            </a: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044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64ABAD-DAD6-8637-CAE5-2F14A24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5F5E823E-9FE3-1482-2468-E88D90FEC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924057"/>
              </p:ext>
            </p:extLst>
          </p:nvPr>
        </p:nvGraphicFramePr>
        <p:xfrm>
          <a:off x="838200" y="1825625"/>
          <a:ext cx="10515603" cy="501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22450796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03492328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66204319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8600236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3624707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428366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084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Type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Results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Vs. </a:t>
                      </a:r>
                      <a:r>
                        <a:rPr lang="it-IT" dirty="0" err="1"/>
                        <a:t>scikit-learn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01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Pycaret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Low-code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9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 </a:t>
                      </a:r>
                      <a:r>
                        <a:rPr lang="it-IT" dirty="0" err="1"/>
                        <a:t>ViML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Low-code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4/5</a:t>
                      </a:r>
                    </a:p>
                    <a:p>
                      <a:r>
                        <a:rPr lang="it-IT" sz="1100" dirty="0"/>
                        <a:t>Tanti parametri da definire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sz="1300" dirty="0"/>
                        <a:t>Manca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0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H2o </a:t>
                      </a:r>
                      <a:r>
                        <a:rPr lang="it-IT" dirty="0" err="1"/>
                        <a:t>AutoML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Low-code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3/5</a:t>
                      </a:r>
                    </a:p>
                    <a:p>
                      <a:r>
                        <a:rPr lang="it-IT" sz="1100" dirty="0"/>
                        <a:t>Clustering scomodo</a:t>
                      </a:r>
                    </a:p>
                    <a:p>
                      <a:r>
                        <a:rPr lang="it-IT" sz="1100" dirty="0"/>
                        <a:t>Server java da attivare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47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Low-code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3/5</a:t>
                      </a:r>
                    </a:p>
                    <a:p>
                      <a:r>
                        <a:rPr lang="it-IT" sz="1100" dirty="0"/>
                        <a:t>No </a:t>
                      </a:r>
                      <a:r>
                        <a:rPr lang="it-IT" sz="1100" dirty="0" err="1"/>
                        <a:t>preprocessing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300" dirty="0"/>
                        <a:t>Manca clustering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300" dirty="0"/>
                        <a:t>No </a:t>
                      </a:r>
                      <a:r>
                        <a:rPr lang="it-IT" sz="1300" dirty="0" err="1"/>
                        <a:t>categorical</a:t>
                      </a:r>
                      <a:endParaRPr lang="it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3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AutoML</a:t>
                      </a:r>
                      <a:r>
                        <a:rPr lang="it-IT" dirty="0"/>
                        <a:t> (Google)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No-code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1/5</a:t>
                      </a:r>
                      <a:endParaRPr lang="it-IT" sz="1100" dirty="0"/>
                    </a:p>
                    <a:p>
                      <a:r>
                        <a:rPr lang="it-IT" sz="1100" dirty="0"/>
                        <a:t>Non si capisce nulla</a:t>
                      </a:r>
                    </a:p>
                    <a:p>
                      <a:r>
                        <a:rPr lang="it-IT" sz="1100" dirty="0"/>
                        <a:t>Si paga</a:t>
                      </a:r>
                    </a:p>
                    <a:p>
                      <a:r>
                        <a:rPr lang="it-IT" sz="1100" dirty="0"/>
                        <a:t>Poca flessibilità nei file</a:t>
                      </a:r>
                    </a:p>
                    <a:p>
                      <a:r>
                        <a:rPr lang="it-IT" sz="1100" dirty="0"/>
                        <a:t>Test complicato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300" dirty="0"/>
                        <a:t>Manca clustering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300" dirty="0"/>
                        <a:t>No </a:t>
                      </a:r>
                      <a:r>
                        <a:rPr lang="it-IT" sz="1300" dirty="0" err="1"/>
                        <a:t>metrics</a:t>
                      </a:r>
                      <a:endParaRPr lang="it-IT" sz="1300" dirty="0"/>
                    </a:p>
                    <a:p>
                      <a:endParaRPr lang="it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64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Cyberdeck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No-code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4/5</a:t>
                      </a:r>
                    </a:p>
                    <a:p>
                      <a:r>
                        <a:rPr lang="it-IT" sz="1100" dirty="0"/>
                        <a:t>No </a:t>
                      </a:r>
                      <a:r>
                        <a:rPr lang="it-IT" sz="1100" dirty="0" err="1"/>
                        <a:t>metrics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300" dirty="0"/>
                        <a:t>File max 10000 righe 25 colonne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300" dirty="0"/>
                        <a:t>No </a:t>
                      </a:r>
                      <a:r>
                        <a:rPr lang="it-IT" sz="1300" dirty="0" err="1"/>
                        <a:t>metrics</a:t>
                      </a:r>
                      <a:endParaRPr lang="it-I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176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41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120D92-A2A4-1571-445A-D6982DFA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Pycaret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BD0969-DAE8-89B8-B4BB-6E3935E81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Documentation</a:t>
            </a:r>
            <a:endParaRPr lang="it-IT" dirty="0"/>
          </a:p>
          <a:p>
            <a:pPr lvl="1"/>
            <a:r>
              <a:rPr lang="it-IT" dirty="0"/>
              <a:t>Step by step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lot</a:t>
            </a:r>
            <a:r>
              <a:rPr lang="it-IT" dirty="0"/>
              <a:t> of tutorials</a:t>
            </a:r>
          </a:p>
          <a:p>
            <a:r>
              <a:rPr lang="it-IT" dirty="0"/>
              <a:t>Installation</a:t>
            </a:r>
          </a:p>
          <a:p>
            <a:pPr lvl="1"/>
            <a:r>
              <a:rPr lang="it-IT" dirty="0" err="1"/>
              <a:t>Execution</a:t>
            </a:r>
            <a:r>
              <a:rPr lang="it-IT" dirty="0"/>
              <a:t> of </a:t>
            </a:r>
            <a:r>
              <a:rPr lang="it-IT" dirty="0" err="1"/>
              <a:t>commands</a:t>
            </a:r>
            <a:r>
              <a:rPr lang="it-IT" dirty="0"/>
              <a:t> in the </a:t>
            </a:r>
            <a:r>
              <a:rPr lang="it-IT" dirty="0" err="1"/>
              <a:t>documentation</a:t>
            </a:r>
            <a:endParaRPr lang="it-IT" dirty="0"/>
          </a:p>
          <a:p>
            <a:r>
              <a:rPr lang="it-IT" dirty="0" err="1"/>
              <a:t>Usability</a:t>
            </a:r>
            <a:endParaRPr lang="it-IT" dirty="0"/>
          </a:p>
          <a:p>
            <a:pPr lvl="1"/>
            <a:r>
              <a:rPr lang="it-IT" dirty="0"/>
              <a:t>Easy to use</a:t>
            </a:r>
          </a:p>
          <a:p>
            <a:r>
              <a:rPr lang="it-IT" dirty="0"/>
              <a:t>Quality of </a:t>
            </a:r>
            <a:r>
              <a:rPr lang="it-IT" dirty="0" err="1"/>
              <a:t>results</a:t>
            </a:r>
            <a:r>
              <a:rPr lang="it-IT" dirty="0"/>
              <a:t> (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provided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Easy </a:t>
            </a:r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models</a:t>
            </a:r>
          </a:p>
          <a:p>
            <a:pPr lvl="1"/>
            <a:r>
              <a:rPr lang="it-IT" dirty="0"/>
              <a:t>Plots and </a:t>
            </a:r>
            <a:r>
              <a:rPr lang="it-IT" dirty="0" err="1"/>
              <a:t>tables</a:t>
            </a:r>
            <a:endParaRPr lang="it-IT" dirty="0"/>
          </a:p>
          <a:p>
            <a:pPr lvl="1"/>
            <a:r>
              <a:rPr lang="it-IT" dirty="0" err="1"/>
              <a:t>Lots</a:t>
            </a:r>
            <a:r>
              <a:rPr lang="it-IT" dirty="0"/>
              <a:t> of models and </a:t>
            </a:r>
            <a:r>
              <a:rPr lang="it-IT" dirty="0" err="1"/>
              <a:t>metrics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268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186040-D857-0453-0A95-75E7D818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 </a:t>
            </a:r>
            <a:r>
              <a:rPr lang="it-IT" dirty="0" err="1"/>
              <a:t>ViML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B4A630-046D-8964-AC20-319D6873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Documentation</a:t>
            </a:r>
            <a:endParaRPr lang="it-IT" dirty="0"/>
          </a:p>
          <a:p>
            <a:pPr lvl="1"/>
            <a:r>
              <a:rPr lang="it-IT" dirty="0" err="1">
                <a:solidFill>
                  <a:srgbClr val="000000"/>
                </a:solidFill>
                <a:latin typeface="WR_Korean"/>
              </a:rPr>
              <a:t>F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WR_Korean"/>
              </a:rPr>
              <a:t>unctional</a:t>
            </a:r>
            <a:endParaRPr lang="it-IT" dirty="0"/>
          </a:p>
          <a:p>
            <a:r>
              <a:rPr lang="it-IT" dirty="0"/>
              <a:t>Installation</a:t>
            </a:r>
          </a:p>
          <a:p>
            <a:pPr lvl="1"/>
            <a:r>
              <a:rPr lang="it-IT" dirty="0" err="1"/>
              <a:t>Execution</a:t>
            </a:r>
            <a:r>
              <a:rPr lang="it-IT" dirty="0"/>
              <a:t> of </a:t>
            </a:r>
            <a:r>
              <a:rPr lang="it-IT" dirty="0" err="1"/>
              <a:t>commands</a:t>
            </a:r>
            <a:r>
              <a:rPr lang="it-IT" dirty="0"/>
              <a:t> in the </a:t>
            </a:r>
            <a:r>
              <a:rPr lang="it-IT" dirty="0" err="1"/>
              <a:t>documentation</a:t>
            </a:r>
            <a:endParaRPr lang="it-IT" dirty="0"/>
          </a:p>
          <a:p>
            <a:r>
              <a:rPr lang="it-IT" dirty="0" err="1"/>
              <a:t>Usability</a:t>
            </a:r>
            <a:endParaRPr lang="it-IT" dirty="0"/>
          </a:p>
          <a:p>
            <a:pPr lvl="1"/>
            <a:r>
              <a:rPr lang="it-IT" dirty="0" err="1"/>
              <a:t>Only</a:t>
            </a:r>
            <a:r>
              <a:rPr lang="it-IT" dirty="0"/>
              <a:t> one </a:t>
            </a:r>
            <a:r>
              <a:rPr lang="it-IT" dirty="0" err="1"/>
              <a:t>instruction</a:t>
            </a:r>
            <a:endParaRPr lang="it-IT" dirty="0"/>
          </a:p>
          <a:p>
            <a:pPr lvl="1"/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autonomous</a:t>
            </a:r>
            <a:endParaRPr lang="it-IT" dirty="0"/>
          </a:p>
          <a:p>
            <a:pPr lvl="1"/>
            <a:r>
              <a:rPr lang="it-IT" dirty="0" err="1"/>
              <a:t>Need</a:t>
            </a:r>
            <a:r>
              <a:rPr lang="it-IT" dirty="0"/>
              <a:t> more </a:t>
            </a:r>
            <a:r>
              <a:rPr lang="it-IT" dirty="0" err="1"/>
              <a:t>manual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endParaRPr lang="it-IT" dirty="0"/>
          </a:p>
          <a:p>
            <a:r>
              <a:rPr lang="it-IT" dirty="0"/>
              <a:t>Quality of </a:t>
            </a:r>
            <a:r>
              <a:rPr lang="it-IT" dirty="0" err="1"/>
              <a:t>results</a:t>
            </a:r>
            <a:r>
              <a:rPr lang="it-IT" dirty="0"/>
              <a:t> (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provided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Easy </a:t>
            </a:r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models</a:t>
            </a:r>
          </a:p>
          <a:p>
            <a:pPr lvl="1"/>
            <a:r>
              <a:rPr lang="it-IT" dirty="0"/>
              <a:t>Plots and </a:t>
            </a:r>
            <a:r>
              <a:rPr lang="it-IT" dirty="0" err="1"/>
              <a:t>tables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060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C8CE5-7C52-21F1-A6CF-D4C507FC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H2o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7058A6-9B5A-95D3-9BBC-421CC076A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Documentation</a:t>
            </a:r>
            <a:endParaRPr lang="it-IT" dirty="0"/>
          </a:p>
          <a:p>
            <a:pPr lvl="1"/>
            <a:r>
              <a:rPr lang="it-IT" dirty="0"/>
              <a:t>Not clear</a:t>
            </a:r>
          </a:p>
          <a:p>
            <a:pPr lvl="1"/>
            <a:r>
              <a:rPr lang="it-IT" dirty="0" err="1"/>
              <a:t>Caotic</a:t>
            </a:r>
            <a:endParaRPr lang="it-IT" dirty="0"/>
          </a:p>
          <a:p>
            <a:pPr lvl="1"/>
            <a:r>
              <a:rPr lang="it-IT" dirty="0"/>
              <a:t>Too verbose</a:t>
            </a:r>
          </a:p>
          <a:p>
            <a:r>
              <a:rPr lang="it-IT" dirty="0"/>
              <a:t>Installation</a:t>
            </a:r>
          </a:p>
          <a:p>
            <a:pPr lvl="1"/>
            <a:r>
              <a:rPr lang="it-IT" dirty="0" err="1"/>
              <a:t>Problematic</a:t>
            </a:r>
            <a:endParaRPr lang="it-IT" dirty="0"/>
          </a:p>
          <a:p>
            <a:r>
              <a:rPr lang="it-IT" dirty="0" err="1"/>
              <a:t>Usability</a:t>
            </a:r>
            <a:endParaRPr lang="it-IT" dirty="0"/>
          </a:p>
          <a:p>
            <a:pPr lvl="1"/>
            <a:r>
              <a:rPr lang="it-IT" dirty="0"/>
              <a:t>A java server must </a:t>
            </a:r>
            <a:r>
              <a:rPr lang="it-IT" dirty="0" err="1"/>
              <a:t>run</a:t>
            </a:r>
            <a:endParaRPr lang="it-IT" dirty="0"/>
          </a:p>
          <a:p>
            <a:pPr lvl="1"/>
            <a:r>
              <a:rPr lang="it-IT" dirty="0"/>
              <a:t>More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for clustering</a:t>
            </a:r>
          </a:p>
          <a:p>
            <a:r>
              <a:rPr lang="it-IT" dirty="0"/>
              <a:t>Quality of </a:t>
            </a:r>
            <a:r>
              <a:rPr lang="it-IT" dirty="0" err="1"/>
              <a:t>results</a:t>
            </a:r>
            <a:r>
              <a:rPr lang="it-IT" dirty="0"/>
              <a:t> (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provided</a:t>
            </a:r>
            <a:r>
              <a:rPr lang="it-IT" dirty="0"/>
              <a:t>)</a:t>
            </a:r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896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6D2C6-8B5D-A126-2BA9-0B2BC91E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TPOT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E03466-A654-6005-E2FE-1100906D8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Documentation</a:t>
            </a:r>
            <a:r>
              <a:rPr lang="it-IT" dirty="0"/>
              <a:t>	</a:t>
            </a:r>
          </a:p>
          <a:p>
            <a:pPr lvl="1"/>
            <a:r>
              <a:rPr lang="it-IT" dirty="0"/>
              <a:t>Too verbose</a:t>
            </a:r>
          </a:p>
          <a:p>
            <a:pPr lvl="1"/>
            <a:r>
              <a:rPr lang="it-IT" dirty="0"/>
              <a:t>Some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examples</a:t>
            </a:r>
            <a:endParaRPr lang="it-IT" dirty="0"/>
          </a:p>
          <a:p>
            <a:r>
              <a:rPr lang="it-IT" dirty="0"/>
              <a:t>Installation</a:t>
            </a:r>
          </a:p>
          <a:p>
            <a:pPr lvl="1"/>
            <a:r>
              <a:rPr lang="it-IT" dirty="0" err="1"/>
              <a:t>Execution</a:t>
            </a:r>
            <a:r>
              <a:rPr lang="it-IT" dirty="0"/>
              <a:t> of </a:t>
            </a:r>
            <a:r>
              <a:rPr lang="it-IT" dirty="0" err="1"/>
              <a:t>commands</a:t>
            </a:r>
            <a:r>
              <a:rPr lang="it-IT" dirty="0"/>
              <a:t> in the </a:t>
            </a:r>
            <a:r>
              <a:rPr lang="it-IT" dirty="0" err="1"/>
              <a:t>documentation</a:t>
            </a:r>
            <a:endParaRPr lang="it-IT" dirty="0"/>
          </a:p>
          <a:p>
            <a:r>
              <a:rPr lang="it-IT" dirty="0" err="1"/>
              <a:t>Usability</a:t>
            </a:r>
            <a:endParaRPr lang="it-IT" dirty="0"/>
          </a:p>
          <a:p>
            <a:pPr lvl="1"/>
            <a:r>
              <a:rPr lang="it-IT" dirty="0"/>
              <a:t>No </a:t>
            </a:r>
            <a:r>
              <a:rPr lang="it-IT" dirty="0" err="1"/>
              <a:t>preprocessing</a:t>
            </a:r>
            <a:endParaRPr lang="it-IT" dirty="0"/>
          </a:p>
          <a:p>
            <a:pPr lvl="1"/>
            <a:r>
              <a:rPr lang="it-IT" dirty="0"/>
              <a:t>No </a:t>
            </a:r>
            <a:r>
              <a:rPr lang="it-IT" dirty="0" err="1"/>
              <a:t>categorical</a:t>
            </a:r>
            <a:r>
              <a:rPr lang="it-IT" dirty="0"/>
              <a:t> features </a:t>
            </a:r>
            <a:r>
              <a:rPr lang="it-IT" dirty="0" err="1"/>
              <a:t>during</a:t>
            </a:r>
            <a:r>
              <a:rPr lang="it-IT" dirty="0"/>
              <a:t> training</a:t>
            </a:r>
          </a:p>
          <a:p>
            <a:pPr lvl="1"/>
            <a:r>
              <a:rPr lang="it-IT" dirty="0"/>
              <a:t>No clustering</a:t>
            </a:r>
          </a:p>
          <a:p>
            <a:r>
              <a:rPr lang="it-IT" dirty="0"/>
              <a:t>Quality of </a:t>
            </a:r>
            <a:r>
              <a:rPr lang="it-IT" dirty="0" err="1"/>
              <a:t>results</a:t>
            </a:r>
            <a:r>
              <a:rPr lang="it-IT" dirty="0"/>
              <a:t> (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provided</a:t>
            </a:r>
            <a:r>
              <a:rPr lang="it-IT" dirty="0"/>
              <a:t>)</a:t>
            </a:r>
          </a:p>
          <a:p>
            <a:pPr lvl="1"/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8494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440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WR_Korean</vt:lpstr>
      <vt:lpstr>Tema di Office</vt:lpstr>
      <vt:lpstr>Project Work  Machine Learning</vt:lpstr>
      <vt:lpstr>Airline Passenger Satisfaction</vt:lpstr>
      <vt:lpstr>Customer Segmentation</vt:lpstr>
      <vt:lpstr>House Prices</vt:lpstr>
      <vt:lpstr>Presentazione standard di PowerPoint</vt:lpstr>
      <vt:lpstr>Pycaret</vt:lpstr>
      <vt:lpstr>Auto ViML</vt:lpstr>
      <vt:lpstr>H2o</vt:lpstr>
      <vt:lpstr>TPOT</vt:lpstr>
      <vt:lpstr>Google AutoML</vt:lpstr>
      <vt:lpstr>Cyberdeck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  Machine Learning</dc:title>
  <dc:creator>Michele Milesi - michele.milesi@studio.unibo.it</dc:creator>
  <cp:lastModifiedBy>Michele Milesi - michele.milesi@studio.unibo.it</cp:lastModifiedBy>
  <cp:revision>8</cp:revision>
  <dcterms:created xsi:type="dcterms:W3CDTF">2022-09-08T08:02:39Z</dcterms:created>
  <dcterms:modified xsi:type="dcterms:W3CDTF">2022-09-08T16:07:17Z</dcterms:modified>
</cp:coreProperties>
</file>