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8290-C42F-4781-328B-63EBD3460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5DC65-AAEC-B2B1-A2CA-75CE804DC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C831-6B60-57A0-4322-3A9F14EA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1B2A-5CCA-3765-47BE-73594488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2A149-5CA3-AAAE-4B87-208D21CE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35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515C-76AD-39CC-D4AA-500FBABB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42956-4BE1-23C7-3957-940FFA452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3FAA-014E-E951-EA40-ED1CFC7A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3BD3-EE9C-E518-3CE8-A4594C01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32AE-3A99-2F58-39C9-17DF90EE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2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8BB6A-BAF7-87FD-149C-36887D9AF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CC0B1-F386-1D37-3853-D4927EFF0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0930-AC71-67D2-12C9-969C0260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FC52-5E1C-AE2E-9282-8C58CBC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D187-9916-2F53-756F-5F0825C9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5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93DA-9470-912B-66DB-B77E4ADC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B12F-C6BE-2693-7E82-E948AC63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2B6F-5A89-740B-DBBE-F920E402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FB8F-CDBD-8C8C-5C6F-9E44F354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92D8-4478-6F2D-C7E6-E96BD486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92B-092B-224E-91C1-8617D1DE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2229-4263-0331-DD34-E3405CF2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BFF3-F91F-F0C6-68DF-9863E89C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FEA8-274B-2C21-88B8-E4722FD6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5D95-A194-5FE9-EB0E-990D480B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1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480C-B7A2-534D-52EA-62276F02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7323-A46A-5540-A454-107D143F0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803DD-2390-A1D3-CD9F-3DD203C3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C8FED-720B-9462-C8B8-1586AAA0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7CE62-0592-0024-599B-DCBC2032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A6AD-3A28-4CE9-FB56-10E4A6F1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30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A237-1007-F3AC-999D-93B5B8F6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7D2F6-33B2-0F3B-8E07-4E767363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CDCE9-9985-D1F5-878C-3582DD6F5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A6428-FE7F-13E5-1216-7FC92A054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D28D5-57FD-C7C0-E882-9D4FC4E63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610A0-D8B0-2478-8870-AA1BF6BD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7EA8B-ED48-CECF-A265-F9648F1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6B534-8613-06BC-625A-F0938798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3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59BB-58F0-751D-56D7-01D66E66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F9CBC-93C0-D2AB-57EA-F3545D38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3AA36-2FEA-C561-85A4-1744EA0D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C3429-70BA-999B-AA5D-DD6C6C3F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8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1FAD6-E4FA-B923-D7E9-0DE48428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D766D-95C4-BD1E-CDFC-23904F03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7174-F067-76EE-387A-8FD4B86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41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4CE9-5BC9-5246-91BB-4FFBC772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7828-F940-1E06-0893-E8FA443B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304F-B72D-CF54-5856-CE54D9804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4D835-0D4D-15AF-3873-A230D094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755DC-B857-2304-A15C-845EE3DC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5C866-1E70-0D3E-19ED-2FB37B4D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20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1620-ED34-B368-B42A-F2570050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7C0D2-9BDE-575D-1E05-4BB51DEC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736B-7928-E90A-95D0-FF878636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C4F15-3FAB-15E0-37D7-6187AA18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3720E-D8EA-CB92-D636-0C850989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5C006-8F55-8FBC-27AF-4A55EA44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53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F06B9-057E-3664-34C2-8406BB6B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CCBED-46D5-9F47-B47C-AACF381DD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6F660-69B1-7767-C340-9E69214B9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51A72-2DEC-4AF0-B9FE-FDA86A1D2D2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3EB8-BC18-A540-F891-2E8789393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3A2B0-C9BE-E712-1F77-8F3A9AA48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8C8AB-A49B-4D07-9367-6ED7A8743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56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A0A5-0183-674C-6A90-07EF48C7F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39DA-F9D0-21CA-8E02-636AE2E1B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96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Graziadei, Ylenia</dc:creator>
  <cp:lastModifiedBy>Graziadei, Ylenia</cp:lastModifiedBy>
  <cp:revision>1</cp:revision>
  <dcterms:created xsi:type="dcterms:W3CDTF">2024-10-25T13:23:17Z</dcterms:created>
  <dcterms:modified xsi:type="dcterms:W3CDTF">2024-10-25T13:24:04Z</dcterms:modified>
</cp:coreProperties>
</file>