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7C68-1E20-430C-BB4D-B5574669AD0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9B1643C-BB43-4348-844E-C1EF3E7BE211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1 Task Distribution</a:t>
          </a:r>
          <a:endParaRPr lang="LID4096" b="1" dirty="0"/>
        </a:p>
      </dgm:t>
    </dgm:pt>
    <dgm:pt modelId="{02A44E58-F7B5-4DA9-A12B-645B91953F06}" type="parTrans" cxnId="{19E1AAAD-DCCC-4021-97C2-7E4AFE23902E}">
      <dgm:prSet/>
      <dgm:spPr/>
      <dgm:t>
        <a:bodyPr/>
        <a:lstStyle/>
        <a:p>
          <a:endParaRPr lang="LID4096" b="1"/>
        </a:p>
      </dgm:t>
    </dgm:pt>
    <dgm:pt modelId="{88462631-CE2E-4C85-8975-1EB5E4EB146A}" type="sibTrans" cxnId="{19E1AAAD-DCCC-4021-97C2-7E4AFE23902E}">
      <dgm:prSet/>
      <dgm:spPr/>
      <dgm:t>
        <a:bodyPr/>
        <a:lstStyle/>
        <a:p>
          <a:endParaRPr lang="LID4096" b="1"/>
        </a:p>
      </dgm:t>
    </dgm:pt>
    <dgm:pt modelId="{24A63E8A-30DF-44AF-8AB9-28BC6646019F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2 Agent Training </a:t>
          </a:r>
          <a:endParaRPr lang="LID4096" b="1" dirty="0"/>
        </a:p>
      </dgm:t>
    </dgm:pt>
    <dgm:pt modelId="{05500BB2-16AC-4528-A25E-E5E6294A9AD1}" type="parTrans" cxnId="{10ED13A4-9233-46CB-8ECF-2D9A14327419}">
      <dgm:prSet/>
      <dgm:spPr/>
      <dgm:t>
        <a:bodyPr/>
        <a:lstStyle/>
        <a:p>
          <a:endParaRPr lang="LID4096" b="1"/>
        </a:p>
      </dgm:t>
    </dgm:pt>
    <dgm:pt modelId="{261EE749-6177-4A7A-9A55-FAA5EE70DD2C}" type="sibTrans" cxnId="{10ED13A4-9233-46CB-8ECF-2D9A14327419}">
      <dgm:prSet/>
      <dgm:spPr/>
      <dgm:t>
        <a:bodyPr/>
        <a:lstStyle/>
        <a:p>
          <a:endParaRPr lang="LID4096" b="1"/>
        </a:p>
      </dgm:t>
    </dgm:pt>
    <dgm:pt modelId="{A1DF7E3D-606B-489F-9D5C-DBA57CE923C9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3 Agent Gathering </a:t>
          </a:r>
          <a:endParaRPr lang="LID4096" b="1" dirty="0"/>
        </a:p>
      </dgm:t>
    </dgm:pt>
    <dgm:pt modelId="{F8C169FA-2FF0-4460-812C-5793C7FC8859}" type="parTrans" cxnId="{B42AC1D1-7D02-4907-A1F1-7A84E0E01327}">
      <dgm:prSet/>
      <dgm:spPr/>
      <dgm:t>
        <a:bodyPr/>
        <a:lstStyle/>
        <a:p>
          <a:endParaRPr lang="LID4096" b="1"/>
        </a:p>
      </dgm:t>
    </dgm:pt>
    <dgm:pt modelId="{46225D8E-A218-4ECE-9450-AFB1F0E36234}" type="sibTrans" cxnId="{B42AC1D1-7D02-4907-A1F1-7A84E0E01327}">
      <dgm:prSet/>
      <dgm:spPr/>
      <dgm:t>
        <a:bodyPr/>
        <a:lstStyle/>
        <a:p>
          <a:endParaRPr lang="LID4096" b="1"/>
        </a:p>
      </dgm:t>
    </dgm:pt>
    <dgm:pt modelId="{8D787375-A581-43D2-8432-CB277C71985B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4 </a:t>
          </a:r>
          <a:r>
            <a:rPr lang="en-US" b="1"/>
            <a:t>Federated Learning</a:t>
          </a:r>
          <a:endParaRPr lang="LID4096" b="1" dirty="0"/>
        </a:p>
      </dgm:t>
    </dgm:pt>
    <dgm:pt modelId="{62864CE4-9178-4585-8126-94879C4D46D9}" type="parTrans" cxnId="{039F1796-BCC9-4AFB-B978-3BC5F63EF43C}">
      <dgm:prSet/>
      <dgm:spPr/>
      <dgm:t>
        <a:bodyPr/>
        <a:lstStyle/>
        <a:p>
          <a:endParaRPr lang="LID4096" b="1"/>
        </a:p>
      </dgm:t>
    </dgm:pt>
    <dgm:pt modelId="{477805D8-3B3F-4368-87F2-5163DF0F4DC1}" type="sibTrans" cxnId="{039F1796-BCC9-4AFB-B978-3BC5F63EF43C}">
      <dgm:prSet/>
      <dgm:spPr/>
      <dgm:t>
        <a:bodyPr/>
        <a:lstStyle/>
        <a:p>
          <a:endParaRPr lang="LID4096" b="1"/>
        </a:p>
      </dgm:t>
    </dgm:pt>
    <dgm:pt modelId="{AC4F4701-25CD-4E83-B29F-59ECD9DC9320}" type="pres">
      <dgm:prSet presAssocID="{DD457C68-1E20-430C-BB4D-B5574669AD05}" presName="cycle" presStyleCnt="0">
        <dgm:presLayoutVars>
          <dgm:dir/>
          <dgm:resizeHandles val="exact"/>
        </dgm:presLayoutVars>
      </dgm:prSet>
      <dgm:spPr/>
    </dgm:pt>
    <dgm:pt modelId="{0201BD35-F8AA-445C-A09A-6B127B180081}" type="pres">
      <dgm:prSet presAssocID="{39B1643C-BB43-4348-844E-C1EF3E7BE211}" presName="node" presStyleLbl="node1" presStyleIdx="0" presStyleCnt="4">
        <dgm:presLayoutVars>
          <dgm:bulletEnabled val="1"/>
        </dgm:presLayoutVars>
      </dgm:prSet>
      <dgm:spPr/>
    </dgm:pt>
    <dgm:pt modelId="{96A90C1F-2584-4A0D-B760-9D681EBD469A}" type="pres">
      <dgm:prSet presAssocID="{88462631-CE2E-4C85-8975-1EB5E4EB146A}" presName="sibTrans" presStyleLbl="sibTrans2D1" presStyleIdx="0" presStyleCnt="4"/>
      <dgm:spPr/>
    </dgm:pt>
    <dgm:pt modelId="{C8FFBBCE-F53F-4692-AA45-6A710213F3B8}" type="pres">
      <dgm:prSet presAssocID="{88462631-CE2E-4C85-8975-1EB5E4EB146A}" presName="connectorText" presStyleLbl="sibTrans2D1" presStyleIdx="0" presStyleCnt="4"/>
      <dgm:spPr/>
    </dgm:pt>
    <dgm:pt modelId="{011CD081-70AC-4632-AE93-22D60CC25B7A}" type="pres">
      <dgm:prSet presAssocID="{24A63E8A-30DF-44AF-8AB9-28BC6646019F}" presName="node" presStyleLbl="node1" presStyleIdx="1" presStyleCnt="4">
        <dgm:presLayoutVars>
          <dgm:bulletEnabled val="1"/>
        </dgm:presLayoutVars>
      </dgm:prSet>
      <dgm:spPr/>
    </dgm:pt>
    <dgm:pt modelId="{12DDC986-7541-4E51-A79E-8D2C15709337}" type="pres">
      <dgm:prSet presAssocID="{261EE749-6177-4A7A-9A55-FAA5EE70DD2C}" presName="sibTrans" presStyleLbl="sibTrans2D1" presStyleIdx="1" presStyleCnt="4"/>
      <dgm:spPr/>
    </dgm:pt>
    <dgm:pt modelId="{B2290A8B-6EC1-42F2-A7F3-F0542F50F900}" type="pres">
      <dgm:prSet presAssocID="{261EE749-6177-4A7A-9A55-FAA5EE70DD2C}" presName="connectorText" presStyleLbl="sibTrans2D1" presStyleIdx="1" presStyleCnt="4"/>
      <dgm:spPr/>
    </dgm:pt>
    <dgm:pt modelId="{131F7F40-A587-4C1F-A54C-6BC9ECED9D42}" type="pres">
      <dgm:prSet presAssocID="{A1DF7E3D-606B-489F-9D5C-DBA57CE923C9}" presName="node" presStyleLbl="node1" presStyleIdx="2" presStyleCnt="4">
        <dgm:presLayoutVars>
          <dgm:bulletEnabled val="1"/>
        </dgm:presLayoutVars>
      </dgm:prSet>
      <dgm:spPr/>
    </dgm:pt>
    <dgm:pt modelId="{B076A62A-4A17-4A23-8BFC-9D54A39FFF37}" type="pres">
      <dgm:prSet presAssocID="{46225D8E-A218-4ECE-9450-AFB1F0E36234}" presName="sibTrans" presStyleLbl="sibTrans2D1" presStyleIdx="2" presStyleCnt="4"/>
      <dgm:spPr/>
    </dgm:pt>
    <dgm:pt modelId="{031B187B-6A8E-453B-8549-26B58AD65456}" type="pres">
      <dgm:prSet presAssocID="{46225D8E-A218-4ECE-9450-AFB1F0E36234}" presName="connectorText" presStyleLbl="sibTrans2D1" presStyleIdx="2" presStyleCnt="4"/>
      <dgm:spPr/>
    </dgm:pt>
    <dgm:pt modelId="{E92E6922-EEB3-4B73-8896-3A589EC0AB8B}" type="pres">
      <dgm:prSet presAssocID="{8D787375-A581-43D2-8432-CB277C71985B}" presName="node" presStyleLbl="node1" presStyleIdx="3" presStyleCnt="4">
        <dgm:presLayoutVars>
          <dgm:bulletEnabled val="1"/>
        </dgm:presLayoutVars>
      </dgm:prSet>
      <dgm:spPr/>
    </dgm:pt>
    <dgm:pt modelId="{949A5020-ECF8-4526-B033-7BC556C4913D}" type="pres">
      <dgm:prSet presAssocID="{477805D8-3B3F-4368-87F2-5163DF0F4DC1}" presName="sibTrans" presStyleLbl="sibTrans2D1" presStyleIdx="3" presStyleCnt="4"/>
      <dgm:spPr/>
    </dgm:pt>
    <dgm:pt modelId="{C7F3FB64-3681-46A3-88C1-9910ED7158A7}" type="pres">
      <dgm:prSet presAssocID="{477805D8-3B3F-4368-87F2-5163DF0F4DC1}" presName="connectorText" presStyleLbl="sibTrans2D1" presStyleIdx="3" presStyleCnt="4"/>
      <dgm:spPr/>
    </dgm:pt>
  </dgm:ptLst>
  <dgm:cxnLst>
    <dgm:cxn modelId="{1D141903-7B68-4DC4-A619-73CD27FBAA4B}" type="presOf" srcId="{88462631-CE2E-4C85-8975-1EB5E4EB146A}" destId="{C8FFBBCE-F53F-4692-AA45-6A710213F3B8}" srcOrd="1" destOrd="0" presId="urn:microsoft.com/office/officeart/2005/8/layout/cycle2"/>
    <dgm:cxn modelId="{07793C47-DDC7-430A-A5A7-9F91A690293B}" type="presOf" srcId="{39B1643C-BB43-4348-844E-C1EF3E7BE211}" destId="{0201BD35-F8AA-445C-A09A-6B127B180081}" srcOrd="0" destOrd="0" presId="urn:microsoft.com/office/officeart/2005/8/layout/cycle2"/>
    <dgm:cxn modelId="{84383B4B-07FE-4779-81F9-D5C5EB9D526B}" type="presOf" srcId="{46225D8E-A218-4ECE-9450-AFB1F0E36234}" destId="{031B187B-6A8E-453B-8549-26B58AD65456}" srcOrd="1" destOrd="0" presId="urn:microsoft.com/office/officeart/2005/8/layout/cycle2"/>
    <dgm:cxn modelId="{A6661856-8C2A-497D-9BEB-1DFCB2F25E5F}" type="presOf" srcId="{477805D8-3B3F-4368-87F2-5163DF0F4DC1}" destId="{949A5020-ECF8-4526-B033-7BC556C4913D}" srcOrd="0" destOrd="0" presId="urn:microsoft.com/office/officeart/2005/8/layout/cycle2"/>
    <dgm:cxn modelId="{567BFC57-0F96-4A4A-8553-A9132C32C182}" type="presOf" srcId="{A1DF7E3D-606B-489F-9D5C-DBA57CE923C9}" destId="{131F7F40-A587-4C1F-A54C-6BC9ECED9D42}" srcOrd="0" destOrd="0" presId="urn:microsoft.com/office/officeart/2005/8/layout/cycle2"/>
    <dgm:cxn modelId="{F4ADA480-9B46-4122-8AD2-BB8D8CBC0733}" type="presOf" srcId="{477805D8-3B3F-4368-87F2-5163DF0F4DC1}" destId="{C7F3FB64-3681-46A3-88C1-9910ED7158A7}" srcOrd="1" destOrd="0" presId="urn:microsoft.com/office/officeart/2005/8/layout/cycle2"/>
    <dgm:cxn modelId="{E326158C-FF8F-4DFF-B103-450A3F9B45C5}" type="presOf" srcId="{88462631-CE2E-4C85-8975-1EB5E4EB146A}" destId="{96A90C1F-2584-4A0D-B760-9D681EBD469A}" srcOrd="0" destOrd="0" presId="urn:microsoft.com/office/officeart/2005/8/layout/cycle2"/>
    <dgm:cxn modelId="{039F1796-BCC9-4AFB-B978-3BC5F63EF43C}" srcId="{DD457C68-1E20-430C-BB4D-B5574669AD05}" destId="{8D787375-A581-43D2-8432-CB277C71985B}" srcOrd="3" destOrd="0" parTransId="{62864CE4-9178-4585-8126-94879C4D46D9}" sibTransId="{477805D8-3B3F-4368-87F2-5163DF0F4DC1}"/>
    <dgm:cxn modelId="{5C9E439F-1B4C-4800-B94A-353EFF08CD1A}" type="presOf" srcId="{261EE749-6177-4A7A-9A55-FAA5EE70DD2C}" destId="{B2290A8B-6EC1-42F2-A7F3-F0542F50F900}" srcOrd="1" destOrd="0" presId="urn:microsoft.com/office/officeart/2005/8/layout/cycle2"/>
    <dgm:cxn modelId="{10ED13A4-9233-46CB-8ECF-2D9A14327419}" srcId="{DD457C68-1E20-430C-BB4D-B5574669AD05}" destId="{24A63E8A-30DF-44AF-8AB9-28BC6646019F}" srcOrd="1" destOrd="0" parTransId="{05500BB2-16AC-4528-A25E-E5E6294A9AD1}" sibTransId="{261EE749-6177-4A7A-9A55-FAA5EE70DD2C}"/>
    <dgm:cxn modelId="{911A0BA5-1A79-4FC3-BCA3-1F3F8037130E}" type="presOf" srcId="{261EE749-6177-4A7A-9A55-FAA5EE70DD2C}" destId="{12DDC986-7541-4E51-A79E-8D2C15709337}" srcOrd="0" destOrd="0" presId="urn:microsoft.com/office/officeart/2005/8/layout/cycle2"/>
    <dgm:cxn modelId="{19E1AAAD-DCCC-4021-97C2-7E4AFE23902E}" srcId="{DD457C68-1E20-430C-BB4D-B5574669AD05}" destId="{39B1643C-BB43-4348-844E-C1EF3E7BE211}" srcOrd="0" destOrd="0" parTransId="{02A44E58-F7B5-4DA9-A12B-645B91953F06}" sibTransId="{88462631-CE2E-4C85-8975-1EB5E4EB146A}"/>
    <dgm:cxn modelId="{A7314BBE-21DE-4F1F-A2C0-F88E4443EFE1}" type="presOf" srcId="{24A63E8A-30DF-44AF-8AB9-28BC6646019F}" destId="{011CD081-70AC-4632-AE93-22D60CC25B7A}" srcOrd="0" destOrd="0" presId="urn:microsoft.com/office/officeart/2005/8/layout/cycle2"/>
    <dgm:cxn modelId="{FF8CDCBF-31A8-407F-986F-6288F02BFA21}" type="presOf" srcId="{8D787375-A581-43D2-8432-CB277C71985B}" destId="{E92E6922-EEB3-4B73-8896-3A589EC0AB8B}" srcOrd="0" destOrd="0" presId="urn:microsoft.com/office/officeart/2005/8/layout/cycle2"/>
    <dgm:cxn modelId="{B42AC1D1-7D02-4907-A1F1-7A84E0E01327}" srcId="{DD457C68-1E20-430C-BB4D-B5574669AD05}" destId="{A1DF7E3D-606B-489F-9D5C-DBA57CE923C9}" srcOrd="2" destOrd="0" parTransId="{F8C169FA-2FF0-4460-812C-5793C7FC8859}" sibTransId="{46225D8E-A218-4ECE-9450-AFB1F0E36234}"/>
    <dgm:cxn modelId="{20582AEF-CDCD-4B8A-9EAB-2B2A3B9787B1}" type="presOf" srcId="{DD457C68-1E20-430C-BB4D-B5574669AD05}" destId="{AC4F4701-25CD-4E83-B29F-59ECD9DC9320}" srcOrd="0" destOrd="0" presId="urn:microsoft.com/office/officeart/2005/8/layout/cycle2"/>
    <dgm:cxn modelId="{2A6C39F4-5F05-49D9-B03D-04A74FB271F2}" type="presOf" srcId="{46225D8E-A218-4ECE-9450-AFB1F0E36234}" destId="{B076A62A-4A17-4A23-8BFC-9D54A39FFF37}" srcOrd="0" destOrd="0" presId="urn:microsoft.com/office/officeart/2005/8/layout/cycle2"/>
    <dgm:cxn modelId="{7E33AFDD-7F26-4E7D-A373-767CDA52DCBF}" type="presParOf" srcId="{AC4F4701-25CD-4E83-B29F-59ECD9DC9320}" destId="{0201BD35-F8AA-445C-A09A-6B127B180081}" srcOrd="0" destOrd="0" presId="urn:microsoft.com/office/officeart/2005/8/layout/cycle2"/>
    <dgm:cxn modelId="{BD9EE92F-27B9-4309-A713-805F64B4CE72}" type="presParOf" srcId="{AC4F4701-25CD-4E83-B29F-59ECD9DC9320}" destId="{96A90C1F-2584-4A0D-B760-9D681EBD469A}" srcOrd="1" destOrd="0" presId="urn:microsoft.com/office/officeart/2005/8/layout/cycle2"/>
    <dgm:cxn modelId="{A08769A4-F078-4943-A9BD-AEFB4FC7815D}" type="presParOf" srcId="{96A90C1F-2584-4A0D-B760-9D681EBD469A}" destId="{C8FFBBCE-F53F-4692-AA45-6A710213F3B8}" srcOrd="0" destOrd="0" presId="urn:microsoft.com/office/officeart/2005/8/layout/cycle2"/>
    <dgm:cxn modelId="{04F2948C-4233-4485-8FFA-E6C0AA0A1D8E}" type="presParOf" srcId="{AC4F4701-25CD-4E83-B29F-59ECD9DC9320}" destId="{011CD081-70AC-4632-AE93-22D60CC25B7A}" srcOrd="2" destOrd="0" presId="urn:microsoft.com/office/officeart/2005/8/layout/cycle2"/>
    <dgm:cxn modelId="{870488B9-71B3-4484-95B7-0B9A3CE9189E}" type="presParOf" srcId="{AC4F4701-25CD-4E83-B29F-59ECD9DC9320}" destId="{12DDC986-7541-4E51-A79E-8D2C15709337}" srcOrd="3" destOrd="0" presId="urn:microsoft.com/office/officeart/2005/8/layout/cycle2"/>
    <dgm:cxn modelId="{9208EF5D-C1E6-476B-A37E-014BDDF9C955}" type="presParOf" srcId="{12DDC986-7541-4E51-A79E-8D2C15709337}" destId="{B2290A8B-6EC1-42F2-A7F3-F0542F50F900}" srcOrd="0" destOrd="0" presId="urn:microsoft.com/office/officeart/2005/8/layout/cycle2"/>
    <dgm:cxn modelId="{0B51BBD0-B50E-48C4-A652-4172AD3CD70A}" type="presParOf" srcId="{AC4F4701-25CD-4E83-B29F-59ECD9DC9320}" destId="{131F7F40-A587-4C1F-A54C-6BC9ECED9D42}" srcOrd="4" destOrd="0" presId="urn:microsoft.com/office/officeart/2005/8/layout/cycle2"/>
    <dgm:cxn modelId="{AB6BA49C-67BD-4FAC-AE86-FB32E654B0CE}" type="presParOf" srcId="{AC4F4701-25CD-4E83-B29F-59ECD9DC9320}" destId="{B076A62A-4A17-4A23-8BFC-9D54A39FFF37}" srcOrd="5" destOrd="0" presId="urn:microsoft.com/office/officeart/2005/8/layout/cycle2"/>
    <dgm:cxn modelId="{5E717E68-703E-4A4A-A9F5-C1AA4A12AA57}" type="presParOf" srcId="{B076A62A-4A17-4A23-8BFC-9D54A39FFF37}" destId="{031B187B-6A8E-453B-8549-26B58AD65456}" srcOrd="0" destOrd="0" presId="urn:microsoft.com/office/officeart/2005/8/layout/cycle2"/>
    <dgm:cxn modelId="{4A62C8B5-8178-4309-86C1-BBAD87BDBAB8}" type="presParOf" srcId="{AC4F4701-25CD-4E83-B29F-59ECD9DC9320}" destId="{E92E6922-EEB3-4B73-8896-3A589EC0AB8B}" srcOrd="6" destOrd="0" presId="urn:microsoft.com/office/officeart/2005/8/layout/cycle2"/>
    <dgm:cxn modelId="{91D3D2A4-C1F6-448B-8DEE-6B2FE86D9610}" type="presParOf" srcId="{AC4F4701-25CD-4E83-B29F-59ECD9DC9320}" destId="{949A5020-ECF8-4526-B033-7BC556C4913D}" srcOrd="7" destOrd="0" presId="urn:microsoft.com/office/officeart/2005/8/layout/cycle2"/>
    <dgm:cxn modelId="{D7C06956-90FB-4AE8-A0B6-5CD4A7151B9E}" type="presParOf" srcId="{949A5020-ECF8-4526-B033-7BC556C4913D}" destId="{C7F3FB64-3681-46A3-88C1-9910ED7158A7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BD35-F8AA-445C-A09A-6B127B180081}">
      <dsp:nvSpPr>
        <dsp:cNvPr id="0" name=""/>
        <dsp:cNvSpPr/>
      </dsp:nvSpPr>
      <dsp:spPr>
        <a:xfrm>
          <a:off x="2140817" y="459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 Task Distribution</a:t>
          </a:r>
          <a:endParaRPr lang="LID4096" sz="700" b="1" kern="1200" dirty="0"/>
        </a:p>
      </dsp:txBody>
      <dsp:txXfrm>
        <a:off x="2247382" y="107024"/>
        <a:ext cx="514539" cy="514539"/>
      </dsp:txXfrm>
    </dsp:sp>
    <dsp:sp modelId="{96A90C1F-2584-4A0D-B760-9D681EBD469A}">
      <dsp:nvSpPr>
        <dsp:cNvPr id="0" name=""/>
        <dsp:cNvSpPr/>
      </dsp:nvSpPr>
      <dsp:spPr>
        <a:xfrm rot="2700000">
          <a:off x="2790479" y="624417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>
        <a:off x="2799010" y="652939"/>
        <a:ext cx="135925" cy="147352"/>
      </dsp:txXfrm>
    </dsp:sp>
    <dsp:sp modelId="{011CD081-70AC-4632-AE93-22D60CC25B7A}">
      <dsp:nvSpPr>
        <dsp:cNvPr id="0" name=""/>
        <dsp:cNvSpPr/>
      </dsp:nvSpPr>
      <dsp:spPr>
        <a:xfrm>
          <a:off x="2914423" y="774066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2 Agent Training </a:t>
          </a:r>
          <a:endParaRPr lang="LID4096" sz="700" b="1" kern="1200" dirty="0"/>
        </a:p>
      </dsp:txBody>
      <dsp:txXfrm>
        <a:off x="3020988" y="880631"/>
        <a:ext cx="514539" cy="514539"/>
      </dsp:txXfrm>
    </dsp:sp>
    <dsp:sp modelId="{12DDC986-7541-4E51-A79E-8D2C15709337}">
      <dsp:nvSpPr>
        <dsp:cNvPr id="0" name=""/>
        <dsp:cNvSpPr/>
      </dsp:nvSpPr>
      <dsp:spPr>
        <a:xfrm rot="8100000">
          <a:off x="2798251" y="1398024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 rot="10800000">
        <a:off x="2847973" y="1426546"/>
        <a:ext cx="135925" cy="147352"/>
      </dsp:txXfrm>
    </dsp:sp>
    <dsp:sp modelId="{131F7F40-A587-4C1F-A54C-6BC9ECED9D42}">
      <dsp:nvSpPr>
        <dsp:cNvPr id="0" name=""/>
        <dsp:cNvSpPr/>
      </dsp:nvSpPr>
      <dsp:spPr>
        <a:xfrm>
          <a:off x="2140817" y="1547672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3 Agent Gathering </a:t>
          </a:r>
          <a:endParaRPr lang="LID4096" sz="700" b="1" kern="1200" dirty="0"/>
        </a:p>
      </dsp:txBody>
      <dsp:txXfrm>
        <a:off x="2247382" y="1654237"/>
        <a:ext cx="514539" cy="514539"/>
      </dsp:txXfrm>
    </dsp:sp>
    <dsp:sp modelId="{B076A62A-4A17-4A23-8BFC-9D54A39FFF37}">
      <dsp:nvSpPr>
        <dsp:cNvPr id="0" name=""/>
        <dsp:cNvSpPr/>
      </dsp:nvSpPr>
      <dsp:spPr>
        <a:xfrm rot="13500000">
          <a:off x="2024645" y="1405796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 rot="10800000">
        <a:off x="2074367" y="1475510"/>
        <a:ext cx="135925" cy="147352"/>
      </dsp:txXfrm>
    </dsp:sp>
    <dsp:sp modelId="{E92E6922-EEB3-4B73-8896-3A589EC0AB8B}">
      <dsp:nvSpPr>
        <dsp:cNvPr id="0" name=""/>
        <dsp:cNvSpPr/>
      </dsp:nvSpPr>
      <dsp:spPr>
        <a:xfrm>
          <a:off x="1367210" y="774066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4 </a:t>
          </a:r>
          <a:r>
            <a:rPr lang="en-US" sz="700" b="1" kern="1200"/>
            <a:t>Federated Learning</a:t>
          </a:r>
          <a:endParaRPr lang="LID4096" sz="700" b="1" kern="1200" dirty="0"/>
        </a:p>
      </dsp:txBody>
      <dsp:txXfrm>
        <a:off x="1473775" y="880631"/>
        <a:ext cx="514539" cy="514539"/>
      </dsp:txXfrm>
    </dsp:sp>
    <dsp:sp modelId="{949A5020-ECF8-4526-B033-7BC556C4913D}">
      <dsp:nvSpPr>
        <dsp:cNvPr id="0" name=""/>
        <dsp:cNvSpPr/>
      </dsp:nvSpPr>
      <dsp:spPr>
        <a:xfrm rot="18900000">
          <a:off x="2016873" y="632189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>
        <a:off x="2025404" y="701903"/>
        <a:ext cx="135925" cy="14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610A-7DB8-4F81-ABCD-C8938F2E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C5F5B-E91F-4C6F-B087-D377D28E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3321-794A-45F6-A51D-E80A2F46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4B4E-2216-4D68-AB30-CDFAA9A5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9C7E-DAEE-4A4B-8746-F69AD1E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92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8353-54F6-4C63-88C7-683C6E7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622F-E5D3-4BF8-9C69-A4B38E2A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A3C1-203E-4190-9E59-9B374856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6ED-6990-4D89-9ABA-297E12C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7848-2EDD-4B4F-B1B0-A0879B9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5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C3F42-6E6C-42F8-A5B8-BCE08065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7C1E-232F-4123-A4CA-868C2E21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FBB9-65A8-424D-BDF0-8C413A47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B8F-B859-4FDF-A039-092E918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9ED4-B7EB-4850-8A0E-FDECC44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96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1DD7-8CCD-432F-9938-BC7EA54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B7CD-2D32-4F38-BBC1-28E8C96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459F-C15C-407B-8EE9-DEC3622F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B3D3-501E-447C-85FE-1E7D108D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2C71-30ED-47BD-88E7-80C4148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85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D69D-AF49-410E-AB5C-F66891A8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4894-7FCA-417F-A5E6-F5AFE55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4779-C5D1-4241-B2AF-596FF65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6F27-8077-4DA7-8533-06E9534C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6C9C-0AF4-4C68-B1CC-B0702F1F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61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9107-69C8-4106-8444-3023285B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BC48-81DF-4451-B597-3698F0E4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E9108-00AD-4E25-BDA2-02375ACC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99F4-DE04-4E20-B62D-BEBF317C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32AD-AC1C-4F6E-A496-6130F1CD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80F3-E6C5-4A8D-BE33-40A6FB6D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6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727-B7E3-446C-8250-A846BADD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820E-5298-40BF-B1D0-6FC780EC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254A-D168-4B4D-9A88-646DFEAE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9F0EA-F5F8-4A28-BFA3-D76E21B3C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B6351-A26E-453D-9EAA-A451F17AE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058F8-B818-4EA5-A541-E0F4923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2A651-DF0A-4366-A61B-6D117324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3BF1C-301B-4785-B5E8-AB3E5066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37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F2-A93F-4B77-AA99-9B997408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4DE0A-1197-49E4-848B-82BF10BF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04D47-11DD-4947-842C-EE85647A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1119-CCB4-4879-872E-4D81D1A2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0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707EB-BF26-4DF8-9985-09F8D514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879BD-72BE-4369-A9C3-B8E50B0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1CC7-4E46-4307-9D86-FD515957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25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E4A2-DF96-436F-ABB3-46AFE802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C587-B7FD-4455-97D4-DC92249C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B32C-1C6A-41C1-B104-44B9C8D6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0A7D-DD30-413F-820C-4F42580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FA82-89FD-4C00-A12C-31F2E7D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79E7-B567-47A4-B9ED-D24A885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5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D0E-E227-40ED-B74A-FD543A3C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479DF-C350-4C05-8042-29EFDE07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B2BE5-AF09-4F9F-B170-57D1CF18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9839-FEEE-44B2-AF5F-C2CFA9C7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70BC-BA82-4CDA-B009-586F1378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ADBA-142B-4D07-8A81-8C83B2B7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4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82E41-0C34-499D-A769-3E8A9A34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5C0F-D6BB-428F-A2BF-65F09F67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05B4-3AE3-43C0-AF9C-EAB52448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465-9A64-4EED-AD85-D6D68146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0DF7-2705-4BBB-9064-E69BD4B7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57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AC939FDA-7DBF-4CF8-A2D8-97C6A0E91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871952"/>
              </p:ext>
            </p:extLst>
          </p:nvPr>
        </p:nvGraphicFramePr>
        <p:xfrm>
          <a:off x="5278829" y="2218298"/>
          <a:ext cx="5009304" cy="2275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B080AE-F16F-492E-BED4-DA4432F9F719}"/>
              </a:ext>
            </a:extLst>
          </p:cNvPr>
          <p:cNvGrpSpPr/>
          <p:nvPr/>
        </p:nvGrpSpPr>
        <p:grpSpPr>
          <a:xfrm>
            <a:off x="5799886" y="4576109"/>
            <a:ext cx="4046337" cy="1953078"/>
            <a:chOff x="3900567" y="4563665"/>
            <a:chExt cx="4046337" cy="1953078"/>
          </a:xfrm>
        </p:grpSpPr>
        <p:sp>
          <p:nvSpPr>
            <p:cNvPr id="230" name="Arrow: Down 229">
              <a:extLst>
                <a:ext uri="{FF2B5EF4-FFF2-40B4-BE49-F238E27FC236}">
                  <a16:creationId xmlns:a16="http://schemas.microsoft.com/office/drawing/2014/main" id="{74C9E021-2B92-4BFC-8A16-71F0DE4A2CC3}"/>
                </a:ext>
              </a:extLst>
            </p:cNvPr>
            <p:cNvSpPr/>
            <p:nvPr/>
          </p:nvSpPr>
          <p:spPr>
            <a:xfrm rot="13356751">
              <a:off x="5545349" y="5206241"/>
              <a:ext cx="170016" cy="6408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231" name="Arrow: Down 230">
              <a:extLst>
                <a:ext uri="{FF2B5EF4-FFF2-40B4-BE49-F238E27FC236}">
                  <a16:creationId xmlns:a16="http://schemas.microsoft.com/office/drawing/2014/main" id="{BB2DD75F-02C9-4127-9402-C52E1B394D5D}"/>
                </a:ext>
              </a:extLst>
            </p:cNvPr>
            <p:cNvSpPr/>
            <p:nvPr/>
          </p:nvSpPr>
          <p:spPr>
            <a:xfrm rot="8450474">
              <a:off x="6024705" y="5224120"/>
              <a:ext cx="170016" cy="6408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572DA9FB-4658-4554-A392-62D22AB6D9AD}"/>
                </a:ext>
              </a:extLst>
            </p:cNvPr>
            <p:cNvSpPr/>
            <p:nvPr/>
          </p:nvSpPr>
          <p:spPr>
            <a:xfrm rot="6831534">
              <a:off x="6595303" y="4841911"/>
              <a:ext cx="170016" cy="134803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1027" name="Arrow: Down 1026">
              <a:extLst>
                <a:ext uri="{FF2B5EF4-FFF2-40B4-BE49-F238E27FC236}">
                  <a16:creationId xmlns:a16="http://schemas.microsoft.com/office/drawing/2014/main" id="{08676A90-09E8-4627-908E-1FC92A73A442}"/>
                </a:ext>
              </a:extLst>
            </p:cNvPr>
            <p:cNvSpPr/>
            <p:nvPr/>
          </p:nvSpPr>
          <p:spPr>
            <a:xfrm rot="14656614">
              <a:off x="4995726" y="4851206"/>
              <a:ext cx="170016" cy="134803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F778E27-A00B-482C-9A0B-54CF3EFA5963}"/>
                </a:ext>
              </a:extLst>
            </p:cNvPr>
            <p:cNvGrpSpPr/>
            <p:nvPr/>
          </p:nvGrpSpPr>
          <p:grpSpPr>
            <a:xfrm>
              <a:off x="3900567" y="4563665"/>
              <a:ext cx="4046337" cy="1953078"/>
              <a:chOff x="3853937" y="5100794"/>
              <a:chExt cx="3968334" cy="1763666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F7F5C3F-9257-443B-998B-1266B20490FD}"/>
                  </a:ext>
                </a:extLst>
              </p:cNvPr>
              <p:cNvGrpSpPr/>
              <p:nvPr/>
            </p:nvGrpSpPr>
            <p:grpSpPr>
              <a:xfrm>
                <a:off x="3853937" y="5100794"/>
                <a:ext cx="3968334" cy="1763666"/>
                <a:chOff x="2810093" y="804925"/>
                <a:chExt cx="6688306" cy="3323023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0DBD81A7-7063-4409-923C-ADF0123CC53B}"/>
                    </a:ext>
                  </a:extLst>
                </p:cNvPr>
                <p:cNvSpPr/>
                <p:nvPr/>
              </p:nvSpPr>
              <p:spPr>
                <a:xfrm>
                  <a:off x="5799667" y="1422400"/>
                  <a:ext cx="592666" cy="584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D117D1E-59AE-4B01-BA16-B43FFBDBA122}"/>
                    </a:ext>
                  </a:extLst>
                </p:cNvPr>
                <p:cNvSpPr/>
                <p:nvPr/>
              </p:nvSpPr>
              <p:spPr>
                <a:xfrm>
                  <a:off x="3107264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FCE1066-2526-423E-B143-DC917BDC6FE6}"/>
                    </a:ext>
                  </a:extLst>
                </p:cNvPr>
                <p:cNvSpPr/>
                <p:nvPr/>
              </p:nvSpPr>
              <p:spPr>
                <a:xfrm>
                  <a:off x="4902200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7B9CCE9-66E7-40D2-B91D-5438F5D9E611}"/>
                    </a:ext>
                  </a:extLst>
                </p:cNvPr>
                <p:cNvSpPr/>
                <p:nvPr/>
              </p:nvSpPr>
              <p:spPr>
                <a:xfrm>
                  <a:off x="6697136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04C90C36-9156-4159-83B4-0FED23F0009B}"/>
                    </a:ext>
                  </a:extLst>
                </p:cNvPr>
                <p:cNvSpPr/>
                <p:nvPr/>
              </p:nvSpPr>
              <p:spPr>
                <a:xfrm>
                  <a:off x="8492072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156" name="Picture 2" descr="What is a Dedicated Server?">
                  <a:extLst>
                    <a:ext uri="{FF2B5EF4-FFF2-40B4-BE49-F238E27FC236}">
                      <a16:creationId xmlns:a16="http://schemas.microsoft.com/office/drawing/2014/main" id="{F37BDF93-784E-46B6-B843-2BF8465C5A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764" y="2623137"/>
                  <a:ext cx="385039" cy="6661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2" descr="What is a Dedicated Server?">
                  <a:extLst>
                    <a:ext uri="{FF2B5EF4-FFF2-40B4-BE49-F238E27FC236}">
                      <a16:creationId xmlns:a16="http://schemas.microsoft.com/office/drawing/2014/main" id="{0E5874D7-92C4-438B-8ED9-7E3BF8D12E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6994" y="262065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1E1BF29-34B0-439A-B29E-9E6F14174CE0}"/>
                    </a:ext>
                  </a:extLst>
                </p:cNvPr>
                <p:cNvSpPr txBox="1"/>
                <p:nvPr/>
              </p:nvSpPr>
              <p:spPr>
                <a:xfrm>
                  <a:off x="2810093" y="3428766"/>
                  <a:ext cx="1254539" cy="68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1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49E4C8A-74F2-4443-8328-418DE9E0622C}"/>
                    </a:ext>
                  </a:extLst>
                </p:cNvPr>
                <p:cNvSpPr txBox="1"/>
                <p:nvPr/>
              </p:nvSpPr>
              <p:spPr>
                <a:xfrm>
                  <a:off x="4553498" y="3426780"/>
                  <a:ext cx="1254540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2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pic>
              <p:nvPicPr>
                <p:cNvPr id="160" name="Picture 2" descr="What is a Dedicated Server?">
                  <a:extLst>
                    <a:ext uri="{FF2B5EF4-FFF2-40B4-BE49-F238E27FC236}">
                      <a16:creationId xmlns:a16="http://schemas.microsoft.com/office/drawing/2014/main" id="{9CE907E7-C38A-4BBF-BFDC-A7F35BDC37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4579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" descr="What is a Dedicated Server?">
                  <a:extLst>
                    <a:ext uri="{FF2B5EF4-FFF2-40B4-BE49-F238E27FC236}">
                      <a16:creationId xmlns:a16="http://schemas.microsoft.com/office/drawing/2014/main" id="{35A5FA9B-4D81-4A1D-98BF-10AD125949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425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73159217-8BB0-45AC-8ABE-A8212ECFBE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776" y="1529123"/>
                  <a:ext cx="542360" cy="368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90D07EA-479B-49E1-862A-AE2CC5BC7D75}"/>
                    </a:ext>
                  </a:extLst>
                </p:cNvPr>
                <p:cNvSpPr txBox="1"/>
                <p:nvPr/>
              </p:nvSpPr>
              <p:spPr>
                <a:xfrm>
                  <a:off x="6465332" y="3441475"/>
                  <a:ext cx="1254539" cy="68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…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7E8CEA-2574-4E86-AE03-5D45F9AAECA1}"/>
                    </a:ext>
                  </a:extLst>
                </p:cNvPr>
                <p:cNvSpPr txBox="1"/>
                <p:nvPr/>
              </p:nvSpPr>
              <p:spPr>
                <a:xfrm>
                  <a:off x="8191574" y="3444331"/>
                  <a:ext cx="1306825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n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D5293E5-1335-42BC-9935-70C7EBCE4071}"/>
                    </a:ext>
                  </a:extLst>
                </p:cNvPr>
                <p:cNvSpPr txBox="1"/>
                <p:nvPr/>
              </p:nvSpPr>
              <p:spPr>
                <a:xfrm>
                  <a:off x="4894978" y="804925"/>
                  <a:ext cx="2394136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166" name="Picture 10">
                  <a:extLst>
                    <a:ext uri="{FF2B5EF4-FFF2-40B4-BE49-F238E27FC236}">
                      <a16:creationId xmlns:a16="http://schemas.microsoft.com/office/drawing/2014/main" id="{B2DC0EC5-C978-475F-AEAE-FBF5CC03ED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6123" y="148299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10">
                  <a:extLst>
                    <a:ext uri="{FF2B5EF4-FFF2-40B4-BE49-F238E27FC236}">
                      <a16:creationId xmlns:a16="http://schemas.microsoft.com/office/drawing/2014/main" id="{F5D6FA7B-6E56-4875-8646-783F8389F4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6657" y="2606372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10">
                  <a:extLst>
                    <a:ext uri="{FF2B5EF4-FFF2-40B4-BE49-F238E27FC236}">
                      <a16:creationId xmlns:a16="http://schemas.microsoft.com/office/drawing/2014/main" id="{53F05472-B21D-4BEB-BC08-C17A1E15B2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9854" y="25661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10">
                  <a:extLst>
                    <a:ext uri="{FF2B5EF4-FFF2-40B4-BE49-F238E27FC236}">
                      <a16:creationId xmlns:a16="http://schemas.microsoft.com/office/drawing/2014/main" id="{92693B36-0ED4-4E40-ADB6-74B7802292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6741" y="25783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0">
                  <a:extLst>
                    <a:ext uri="{FF2B5EF4-FFF2-40B4-BE49-F238E27FC236}">
                      <a16:creationId xmlns:a16="http://schemas.microsoft.com/office/drawing/2014/main" id="{5B333AFC-92AE-4069-8766-2DD8C3BDA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857" y="261655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A3E24E3-3AC7-4D5A-9336-7282BCA1F02F}"/>
                    </a:ext>
                  </a:extLst>
                </p:cNvPr>
                <p:cNvSpPr txBox="1"/>
                <p:nvPr/>
              </p:nvSpPr>
              <p:spPr>
                <a:xfrm>
                  <a:off x="3783608" y="2120538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1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D929DC-90B9-4DB9-8118-98AC443AC843}"/>
                    </a:ext>
                  </a:extLst>
                </p:cNvPr>
                <p:cNvSpPr txBox="1"/>
                <p:nvPr/>
              </p:nvSpPr>
              <p:spPr>
                <a:xfrm>
                  <a:off x="5145218" y="2094985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2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316499A5-B973-4BB7-A79B-780EF61261D6}"/>
                    </a:ext>
                  </a:extLst>
                </p:cNvPr>
                <p:cNvSpPr txBox="1"/>
                <p:nvPr/>
              </p:nvSpPr>
              <p:spPr>
                <a:xfrm>
                  <a:off x="6351297" y="2091559"/>
                  <a:ext cx="1001628" cy="94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…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995D595-D650-4215-BCB9-4E51B9B9B16A}"/>
                    </a:ext>
                  </a:extLst>
                </p:cNvPr>
                <p:cNvSpPr txBox="1"/>
                <p:nvPr/>
              </p:nvSpPr>
              <p:spPr>
                <a:xfrm>
                  <a:off x="7328897" y="2077760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n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</p:grpSp>
          <p:pic>
            <p:nvPicPr>
              <p:cNvPr id="178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C45A4050-0D5F-4208-9660-0FA66876A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1609" y="5709953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57E0D8E2-2B03-4F4E-BA2E-31E5A9E454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9327" y="5698016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14C52EDF-84F7-4009-9ED7-493DACDBDC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6653" y="5739372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F008D5CC-8F3D-4C48-9BA3-A045E71E6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745" y="5691075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3EF5D-A063-4977-ABD7-C0A427728130}"/>
              </a:ext>
            </a:extLst>
          </p:cNvPr>
          <p:cNvGrpSpPr/>
          <p:nvPr/>
        </p:nvGrpSpPr>
        <p:grpSpPr>
          <a:xfrm>
            <a:off x="9296993" y="2596721"/>
            <a:ext cx="2267510" cy="1664557"/>
            <a:chOff x="7143109" y="2877197"/>
            <a:chExt cx="2267510" cy="166455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848D449-405B-4C4F-B24B-2C39B6684FEA}"/>
                </a:ext>
              </a:extLst>
            </p:cNvPr>
            <p:cNvSpPr/>
            <p:nvPr/>
          </p:nvSpPr>
          <p:spPr>
            <a:xfrm>
              <a:off x="7318609" y="3115625"/>
              <a:ext cx="592666" cy="58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600"/>
            </a:p>
          </p:txBody>
        </p:sp>
        <p:pic>
          <p:nvPicPr>
            <p:cNvPr id="129" name="Picture 2" descr="What is a Dedicated Server?">
              <a:extLst>
                <a:ext uri="{FF2B5EF4-FFF2-40B4-BE49-F238E27FC236}">
                  <a16:creationId xmlns:a16="http://schemas.microsoft.com/office/drawing/2014/main" id="{7C8767C1-91B8-4F12-A505-7E2193C6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395" b="89981" l="10000" r="90000">
                          <a14:foregroundMark x1="23333" y1="5395" x2="63667" y2="6551"/>
                          <a14:foregroundMark x1="86000" y1="56455" x2="85667" y2="35838"/>
                          <a14:foregroundMark x1="49667" y1="87476" x2="77667" y2="84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109" y="2893962"/>
              <a:ext cx="385039" cy="66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FA451A-196E-49CC-B9EE-B9924EBC2289}"/>
                </a:ext>
              </a:extLst>
            </p:cNvPr>
            <p:cNvSpPr txBox="1"/>
            <p:nvPr/>
          </p:nvSpPr>
          <p:spPr>
            <a:xfrm>
              <a:off x="7208961" y="3667572"/>
              <a:ext cx="8119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Provider 1</a:t>
              </a:r>
            </a:p>
            <a:p>
              <a:pPr algn="ctr"/>
              <a:r>
                <a:rPr lang="en-US" sz="1050" b="1" dirty="0"/>
                <a:t>(Worker)</a:t>
              </a:r>
              <a:endParaRPr lang="LID4096" sz="1050" b="1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8931649-41C7-4B29-8DEC-AEA7F1D1894B}"/>
                </a:ext>
              </a:extLst>
            </p:cNvPr>
            <p:cNvGrpSpPr/>
            <p:nvPr/>
          </p:nvGrpSpPr>
          <p:grpSpPr>
            <a:xfrm>
              <a:off x="7522738" y="3269765"/>
              <a:ext cx="1523368" cy="1037749"/>
              <a:chOff x="3219985" y="4609768"/>
              <a:chExt cx="1129650" cy="867875"/>
            </a:xfrm>
          </p:grpSpPr>
          <p:pic>
            <p:nvPicPr>
              <p:cNvPr id="132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9A201124-C80F-4893-A064-BB38CF33C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985" y="4609768"/>
                <a:ext cx="951814" cy="61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8" descr="Lunar lander DQN">
                <a:extLst>
                  <a:ext uri="{FF2B5EF4-FFF2-40B4-BE49-F238E27FC236}">
                    <a16:creationId xmlns:a16="http://schemas.microsoft.com/office/drawing/2014/main" id="{D0890A83-908E-4E64-9817-E223AA2FB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8" t="29276" r="30562" b="16132"/>
              <a:stretch/>
            </p:blipFill>
            <p:spPr bwMode="auto">
              <a:xfrm>
                <a:off x="3928704" y="5062144"/>
                <a:ext cx="420931" cy="415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Arrow: Curved Down 133">
                <a:extLst>
                  <a:ext uri="{FF2B5EF4-FFF2-40B4-BE49-F238E27FC236}">
                    <a16:creationId xmlns:a16="http://schemas.microsoft.com/office/drawing/2014/main" id="{EAFBD7F7-8399-4C1B-A45A-1145A264EAEC}"/>
                  </a:ext>
                </a:extLst>
              </p:cNvPr>
              <p:cNvSpPr/>
              <p:nvPr/>
            </p:nvSpPr>
            <p:spPr>
              <a:xfrm rot="2039553">
                <a:off x="3755434" y="4756775"/>
                <a:ext cx="529484" cy="24927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rrow: Curved Down 134">
                <a:extLst>
                  <a:ext uri="{FF2B5EF4-FFF2-40B4-BE49-F238E27FC236}">
                    <a16:creationId xmlns:a16="http://schemas.microsoft.com/office/drawing/2014/main" id="{81CEF2CC-2121-4493-9820-8ED705365242}"/>
                  </a:ext>
                </a:extLst>
              </p:cNvPr>
              <p:cNvSpPr/>
              <p:nvPr/>
            </p:nvSpPr>
            <p:spPr>
              <a:xfrm rot="13100981">
                <a:off x="3560158" y="4988429"/>
                <a:ext cx="547278" cy="292932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6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6" name="Picture 10">
              <a:extLst>
                <a:ext uri="{FF2B5EF4-FFF2-40B4-BE49-F238E27FC236}">
                  <a16:creationId xmlns:a16="http://schemas.microsoft.com/office/drawing/2014/main" id="{B651275C-B679-4132-9623-261000232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02" y="2877197"/>
              <a:ext cx="281025" cy="2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F25B10-BE1A-458F-8485-0A49B39BB0F0}"/>
                </a:ext>
              </a:extLst>
            </p:cNvPr>
            <p:cNvSpPr txBox="1"/>
            <p:nvPr/>
          </p:nvSpPr>
          <p:spPr>
            <a:xfrm>
              <a:off x="7738637" y="3012145"/>
              <a:ext cx="811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Agent</a:t>
              </a:r>
              <a:endParaRPr lang="LID4096" sz="105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FAAB858-DB2C-47AA-AE76-9D17FA7AADB6}"/>
                </a:ext>
              </a:extLst>
            </p:cNvPr>
            <p:cNvSpPr txBox="1"/>
            <p:nvPr/>
          </p:nvSpPr>
          <p:spPr>
            <a:xfrm>
              <a:off x="8120412" y="4280144"/>
              <a:ext cx="129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Environment </a:t>
              </a:r>
              <a:endParaRPr lang="LID4096" sz="105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0D17A-0C88-4844-ACDC-06CB4FCCDB97}"/>
              </a:ext>
            </a:extLst>
          </p:cNvPr>
          <p:cNvGrpSpPr/>
          <p:nvPr/>
        </p:nvGrpSpPr>
        <p:grpSpPr>
          <a:xfrm>
            <a:off x="5821640" y="281636"/>
            <a:ext cx="4057879" cy="1859535"/>
            <a:chOff x="3976237" y="197638"/>
            <a:chExt cx="4057879" cy="1859535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59B68C4-C4EB-47F6-9938-AFED689901C2}"/>
                </a:ext>
              </a:extLst>
            </p:cNvPr>
            <p:cNvGrpSpPr/>
            <p:nvPr/>
          </p:nvGrpSpPr>
          <p:grpSpPr>
            <a:xfrm>
              <a:off x="3976237" y="197638"/>
              <a:ext cx="4057879" cy="1859535"/>
              <a:chOff x="3946265" y="234997"/>
              <a:chExt cx="4057879" cy="1859535"/>
            </a:xfrm>
          </p:grpSpPr>
          <p:sp>
            <p:nvSpPr>
              <p:cNvPr id="232" name="Arrow: Down 231">
                <a:extLst>
                  <a:ext uri="{FF2B5EF4-FFF2-40B4-BE49-F238E27FC236}">
                    <a16:creationId xmlns:a16="http://schemas.microsoft.com/office/drawing/2014/main" id="{267B1B3C-1A56-4ED4-93E1-E7E0E6ADBDE8}"/>
                  </a:ext>
                </a:extLst>
              </p:cNvPr>
              <p:cNvSpPr/>
              <p:nvPr/>
            </p:nvSpPr>
            <p:spPr>
              <a:xfrm rot="14656614" flipV="1">
                <a:off x="4998311" y="497683"/>
                <a:ext cx="170016" cy="1374983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3" name="Arrow: Down 232">
                <a:extLst>
                  <a:ext uri="{FF2B5EF4-FFF2-40B4-BE49-F238E27FC236}">
                    <a16:creationId xmlns:a16="http://schemas.microsoft.com/office/drawing/2014/main" id="{C6328741-3666-4578-8B1F-9C36AAF41CDE}"/>
                  </a:ext>
                </a:extLst>
              </p:cNvPr>
              <p:cNvSpPr/>
              <p:nvPr/>
            </p:nvSpPr>
            <p:spPr>
              <a:xfrm rot="6968813" flipV="1">
                <a:off x="6612382" y="497682"/>
                <a:ext cx="170016" cy="1374983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4" name="Arrow: Down 233">
                <a:extLst>
                  <a:ext uri="{FF2B5EF4-FFF2-40B4-BE49-F238E27FC236}">
                    <a16:creationId xmlns:a16="http://schemas.microsoft.com/office/drawing/2014/main" id="{2B1C7F2C-13D8-46BB-BAAE-1805DDDE4818}"/>
                  </a:ext>
                </a:extLst>
              </p:cNvPr>
              <p:cNvSpPr/>
              <p:nvPr/>
            </p:nvSpPr>
            <p:spPr>
              <a:xfrm rot="13356751" flipV="1">
                <a:off x="5546428" y="879860"/>
                <a:ext cx="170016" cy="594276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5" name="Arrow: Down 234">
                <a:extLst>
                  <a:ext uri="{FF2B5EF4-FFF2-40B4-BE49-F238E27FC236}">
                    <a16:creationId xmlns:a16="http://schemas.microsoft.com/office/drawing/2014/main" id="{2988FAB5-DE6B-4026-8459-3E337B604750}"/>
                  </a:ext>
                </a:extLst>
              </p:cNvPr>
              <p:cNvSpPr/>
              <p:nvPr/>
            </p:nvSpPr>
            <p:spPr>
              <a:xfrm rot="8727659" flipV="1">
                <a:off x="6054479" y="889145"/>
                <a:ext cx="170016" cy="594276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C102B37-1DD7-4E86-9138-894AA935EDDE}"/>
                  </a:ext>
                </a:extLst>
              </p:cNvPr>
              <p:cNvGrpSpPr/>
              <p:nvPr/>
            </p:nvGrpSpPr>
            <p:grpSpPr>
              <a:xfrm>
                <a:off x="3946265" y="234997"/>
                <a:ext cx="4057879" cy="1859535"/>
                <a:chOff x="2810093" y="691016"/>
                <a:chExt cx="6839227" cy="350365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9D6E92A-5C25-4342-A956-739C76BAE046}"/>
                    </a:ext>
                  </a:extLst>
                </p:cNvPr>
                <p:cNvSpPr/>
                <p:nvPr/>
              </p:nvSpPr>
              <p:spPr>
                <a:xfrm>
                  <a:off x="5799667" y="1422400"/>
                  <a:ext cx="592666" cy="584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90753FC-F937-44BE-AC1A-6BEC34E91106}"/>
                    </a:ext>
                  </a:extLst>
                </p:cNvPr>
                <p:cNvSpPr/>
                <p:nvPr/>
              </p:nvSpPr>
              <p:spPr>
                <a:xfrm>
                  <a:off x="3107264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6839BA3-AA2D-4F04-9E6E-72B75A9BF58B}"/>
                    </a:ext>
                  </a:extLst>
                </p:cNvPr>
                <p:cNvSpPr/>
                <p:nvPr/>
              </p:nvSpPr>
              <p:spPr>
                <a:xfrm>
                  <a:off x="4902200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0F5109F-D628-4DCA-9B98-C2CB3D19A71E}"/>
                    </a:ext>
                  </a:extLst>
                </p:cNvPr>
                <p:cNvSpPr/>
                <p:nvPr/>
              </p:nvSpPr>
              <p:spPr>
                <a:xfrm>
                  <a:off x="6697136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0CF881-0F60-4BC4-97C8-6E2972C97EF1}"/>
                    </a:ext>
                  </a:extLst>
                </p:cNvPr>
                <p:cNvSpPr/>
                <p:nvPr/>
              </p:nvSpPr>
              <p:spPr>
                <a:xfrm>
                  <a:off x="8492072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84" name="Picture 2" descr="What is a Dedicated Server?">
                  <a:extLst>
                    <a:ext uri="{FF2B5EF4-FFF2-40B4-BE49-F238E27FC236}">
                      <a16:creationId xmlns:a16="http://schemas.microsoft.com/office/drawing/2014/main" id="{E8F04515-2728-4F59-A61F-B5D1E09E89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764" y="2623137"/>
                  <a:ext cx="385039" cy="6661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What is a Dedicated Server?">
                  <a:extLst>
                    <a:ext uri="{FF2B5EF4-FFF2-40B4-BE49-F238E27FC236}">
                      <a16:creationId xmlns:a16="http://schemas.microsoft.com/office/drawing/2014/main" id="{70269821-B06E-4D63-A759-123FEC4E71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6994" y="262065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2055227-7727-42BC-9887-053CD0EB2762}"/>
                    </a:ext>
                  </a:extLst>
                </p:cNvPr>
                <p:cNvSpPr txBox="1"/>
                <p:nvPr/>
              </p:nvSpPr>
              <p:spPr>
                <a:xfrm>
                  <a:off x="2810093" y="3428765"/>
                  <a:ext cx="1254538" cy="753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1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66A1EC3-A45F-493B-9708-E8EE696337AA}"/>
                    </a:ext>
                  </a:extLst>
                </p:cNvPr>
                <p:cNvSpPr txBox="1"/>
                <p:nvPr/>
              </p:nvSpPr>
              <p:spPr>
                <a:xfrm>
                  <a:off x="4588859" y="3428754"/>
                  <a:ext cx="1325318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2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pic>
              <p:nvPicPr>
                <p:cNvPr id="88" name="Picture 2" descr="What is a Dedicated Server?">
                  <a:extLst>
                    <a:ext uri="{FF2B5EF4-FFF2-40B4-BE49-F238E27FC236}">
                      <a16:creationId xmlns:a16="http://schemas.microsoft.com/office/drawing/2014/main" id="{09364AC3-FAC3-469B-BF9A-B8214821D4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4579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What is a Dedicated Server?">
                  <a:extLst>
                    <a:ext uri="{FF2B5EF4-FFF2-40B4-BE49-F238E27FC236}">
                      <a16:creationId xmlns:a16="http://schemas.microsoft.com/office/drawing/2014/main" id="{58011DC6-7509-4F71-AB69-BF892808C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425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8BAB993E-13D1-4E89-9903-92DC173223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776" y="1529123"/>
                  <a:ext cx="542360" cy="368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AFE3C1C-898C-47A8-84C9-0AADC5E24A72}"/>
                    </a:ext>
                  </a:extLst>
                </p:cNvPr>
                <p:cNvSpPr txBox="1"/>
                <p:nvPr/>
              </p:nvSpPr>
              <p:spPr>
                <a:xfrm>
                  <a:off x="6324489" y="3440803"/>
                  <a:ext cx="1453125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…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E4397BB-D50C-47D2-A105-0C18F6EAF232}"/>
                    </a:ext>
                  </a:extLst>
                </p:cNvPr>
                <p:cNvSpPr txBox="1"/>
                <p:nvPr/>
              </p:nvSpPr>
              <p:spPr>
                <a:xfrm>
                  <a:off x="8196197" y="3440804"/>
                  <a:ext cx="1453123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n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2EDD37C-A5A3-46AF-8914-ADB816153FC8}"/>
                    </a:ext>
                  </a:extLst>
                </p:cNvPr>
                <p:cNvSpPr txBox="1"/>
                <p:nvPr/>
              </p:nvSpPr>
              <p:spPr>
                <a:xfrm>
                  <a:off x="4680817" y="691016"/>
                  <a:ext cx="2751514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98" name="Picture 10">
                  <a:extLst>
                    <a:ext uri="{FF2B5EF4-FFF2-40B4-BE49-F238E27FC236}">
                      <a16:creationId xmlns:a16="http://schemas.microsoft.com/office/drawing/2014/main" id="{0A45E3B7-A5BB-4121-AE82-844A0FB11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6123" y="148299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10">
                  <a:extLst>
                    <a:ext uri="{FF2B5EF4-FFF2-40B4-BE49-F238E27FC236}">
                      <a16:creationId xmlns:a16="http://schemas.microsoft.com/office/drawing/2014/main" id="{EDE390EE-7BBD-4664-B0B9-6AF1542C0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6657" y="2606372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10">
                  <a:extLst>
                    <a:ext uri="{FF2B5EF4-FFF2-40B4-BE49-F238E27FC236}">
                      <a16:creationId xmlns:a16="http://schemas.microsoft.com/office/drawing/2014/main" id="{03A9DB37-00F5-4036-9F12-34646C4AC0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9854" y="25661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10">
                  <a:extLst>
                    <a:ext uri="{FF2B5EF4-FFF2-40B4-BE49-F238E27FC236}">
                      <a16:creationId xmlns:a16="http://schemas.microsoft.com/office/drawing/2014/main" id="{6230AE29-E04C-415B-9BDF-614D8185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6741" y="25783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10">
                  <a:extLst>
                    <a:ext uri="{FF2B5EF4-FFF2-40B4-BE49-F238E27FC236}">
                      <a16:creationId xmlns:a16="http://schemas.microsoft.com/office/drawing/2014/main" id="{8AD4F331-85DC-4FE2-B55C-CA60546D4E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857" y="261655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BB1F43C-CBE7-4DCC-9BC5-F13D9D8579A5}"/>
                    </a:ext>
                  </a:extLst>
                </p:cNvPr>
                <p:cNvSpPr txBox="1"/>
                <p:nvPr/>
              </p:nvSpPr>
              <p:spPr>
                <a:xfrm>
                  <a:off x="3677725" y="2130385"/>
                  <a:ext cx="1099200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1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55EBD8-6658-453F-B6D8-6F93BB9FC662}"/>
                    </a:ext>
                  </a:extLst>
                </p:cNvPr>
                <p:cNvSpPr txBox="1"/>
                <p:nvPr/>
              </p:nvSpPr>
              <p:spPr>
                <a:xfrm>
                  <a:off x="5119888" y="2158564"/>
                  <a:ext cx="1092640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2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432632-B391-494A-999A-159B9D4B4131}"/>
                    </a:ext>
                  </a:extLst>
                </p:cNvPr>
                <p:cNvSpPr txBox="1"/>
                <p:nvPr/>
              </p:nvSpPr>
              <p:spPr>
                <a:xfrm>
                  <a:off x="6056574" y="2156475"/>
                  <a:ext cx="1217183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…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84738AB-2832-444F-82AA-33F549278F69}"/>
                    </a:ext>
                  </a:extLst>
                </p:cNvPr>
                <p:cNvSpPr txBox="1"/>
                <p:nvPr/>
              </p:nvSpPr>
              <p:spPr>
                <a:xfrm>
                  <a:off x="7380535" y="2200924"/>
                  <a:ext cx="1062854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n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pic>
          <p:nvPicPr>
            <p:cNvPr id="241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1FD7906E-70D7-4563-BDEB-DEB2D2017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335" y="857952"/>
              <a:ext cx="627659" cy="3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0857E33F-DD4C-4E62-952E-D5C676BEA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974" y="841801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82FB02A4-EADC-40BF-9533-9A809DA42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426" y="835940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CB9D4E22-F356-4D17-BFC9-371F0A116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551" y="850972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EB8BA465-4DE1-419F-A5D1-F04ED291E04D}"/>
              </a:ext>
            </a:extLst>
          </p:cNvPr>
          <p:cNvSpPr txBox="1"/>
          <p:nvPr/>
        </p:nvSpPr>
        <p:spPr>
          <a:xfrm>
            <a:off x="7403068" y="3114456"/>
            <a:ext cx="811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Loop M episodes</a:t>
            </a:r>
            <a:endParaRPr lang="LID4096" sz="1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154ED4-D0E5-4BB7-8514-25276131E384}"/>
              </a:ext>
            </a:extLst>
          </p:cNvPr>
          <p:cNvSpPr txBox="1"/>
          <p:nvPr/>
        </p:nvSpPr>
        <p:spPr>
          <a:xfrm>
            <a:off x="9113234" y="633616"/>
            <a:ext cx="27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** In the first episode the Federated Agent is a newly initialized agent</a:t>
            </a:r>
            <a:endParaRPr lang="LID4096" sz="10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628DE-B7B1-4921-A2D2-57C7453B5AF9}"/>
              </a:ext>
            </a:extLst>
          </p:cNvPr>
          <p:cNvGrpSpPr/>
          <p:nvPr/>
        </p:nvGrpSpPr>
        <p:grpSpPr>
          <a:xfrm>
            <a:off x="3694358" y="2294353"/>
            <a:ext cx="2923090" cy="2886262"/>
            <a:chOff x="2012674" y="2094566"/>
            <a:chExt cx="2923090" cy="2886262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E1C49C2-B7D1-48DB-A015-30E40AA7B19F}"/>
                </a:ext>
              </a:extLst>
            </p:cNvPr>
            <p:cNvGrpSpPr/>
            <p:nvPr/>
          </p:nvGrpSpPr>
          <p:grpSpPr>
            <a:xfrm>
              <a:off x="2012674" y="2094566"/>
              <a:ext cx="2923090" cy="2886262"/>
              <a:chOff x="1790488" y="2247293"/>
              <a:chExt cx="3047732" cy="301879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1EBF584-690F-4B3F-9282-05542C220F14}"/>
                  </a:ext>
                </a:extLst>
              </p:cNvPr>
              <p:cNvGrpSpPr/>
              <p:nvPr/>
            </p:nvGrpSpPr>
            <p:grpSpPr>
              <a:xfrm>
                <a:off x="2573758" y="2247293"/>
                <a:ext cx="1720743" cy="946406"/>
                <a:chOff x="1742253" y="1685185"/>
                <a:chExt cx="1043093" cy="506089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AE1C34E-7CD0-49E5-A204-29CAC14C3A26}"/>
                    </a:ext>
                  </a:extLst>
                </p:cNvPr>
                <p:cNvSpPr/>
                <p:nvPr/>
              </p:nvSpPr>
              <p:spPr>
                <a:xfrm>
                  <a:off x="2098217" y="1881215"/>
                  <a:ext cx="351643" cy="31005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212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E491478F-C261-4DC2-BFE3-768C488CBF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910" y="1937857"/>
                  <a:ext cx="321795" cy="195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A8623FA-5951-4C68-BE42-4882EA8C61CD}"/>
                    </a:ext>
                  </a:extLst>
                </p:cNvPr>
                <p:cNvSpPr txBox="1"/>
                <p:nvPr/>
              </p:nvSpPr>
              <p:spPr>
                <a:xfrm>
                  <a:off x="1742253" y="1685185"/>
                  <a:ext cx="1043093" cy="223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214" name="Picture 10">
                  <a:extLst>
                    <a:ext uri="{FF2B5EF4-FFF2-40B4-BE49-F238E27FC236}">
                      <a16:creationId xmlns:a16="http://schemas.microsoft.com/office/drawing/2014/main" id="{6A57AE24-4C17-4F17-85E5-E2667369F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3641" y="1913375"/>
                  <a:ext cx="166739" cy="1491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6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7AF61CA0-ABA7-4743-BB57-C1831EB1D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677" y="3438822"/>
                <a:ext cx="1002724" cy="58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719B5D3B-1601-47B0-BEB3-7594CBFC0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976" y="3418415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1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397E67A7-41C4-4DAB-AA8B-FCCF8C6DC2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3162" y="3429196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2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407738D4-BEC0-4B67-BCA8-A7E396A3B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2761" y="3443228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Left Brace 1032">
                <a:extLst>
                  <a:ext uri="{FF2B5EF4-FFF2-40B4-BE49-F238E27FC236}">
                    <a16:creationId xmlns:a16="http://schemas.microsoft.com/office/drawing/2014/main" id="{1AF2F336-F8B0-4238-88D1-585DC2DF6C7E}"/>
                  </a:ext>
                </a:extLst>
              </p:cNvPr>
              <p:cNvSpPr/>
              <p:nvPr/>
            </p:nvSpPr>
            <p:spPr>
              <a:xfrm rot="16200000">
                <a:off x="3475026" y="3040052"/>
                <a:ext cx="179988" cy="205557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9D64522-275A-48E1-B85E-81D98DE47467}"/>
                  </a:ext>
                </a:extLst>
              </p:cNvPr>
              <p:cNvSpPr txBox="1"/>
              <p:nvPr/>
            </p:nvSpPr>
            <p:spPr>
              <a:xfrm>
                <a:off x="1790488" y="3924130"/>
                <a:ext cx="744348" cy="25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Combine</a:t>
                </a:r>
                <a:endParaRPr lang="LID4096" sz="1000" b="1" dirty="0"/>
              </a:p>
            </p:txBody>
          </p:sp>
          <p:pic>
            <p:nvPicPr>
              <p:cNvPr id="24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FE885AD2-113D-4421-8FBE-FEDBC9FA8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1543" y="4256626"/>
                <a:ext cx="955459" cy="605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7E20A84-3356-4B88-85CC-0BF1A61F7A74}"/>
                  </a:ext>
                </a:extLst>
              </p:cNvPr>
              <p:cNvSpPr txBox="1"/>
              <p:nvPr/>
            </p:nvSpPr>
            <p:spPr>
              <a:xfrm>
                <a:off x="3136968" y="4847603"/>
                <a:ext cx="850073" cy="41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Federated Agent</a:t>
                </a:r>
                <a:endParaRPr lang="LID4096" sz="1000" b="1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D0E688-8EF3-4C67-BB75-731D3FA5ECF8}"/>
                </a:ext>
              </a:extLst>
            </p:cNvPr>
            <p:cNvSpPr txBox="1"/>
            <p:nvPr/>
          </p:nvSpPr>
          <p:spPr>
            <a:xfrm>
              <a:off x="2655205" y="2987564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1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05134D-B69A-4109-8DE1-167A92B45F2A}"/>
                </a:ext>
              </a:extLst>
            </p:cNvPr>
            <p:cNvSpPr txBox="1"/>
            <p:nvPr/>
          </p:nvSpPr>
          <p:spPr>
            <a:xfrm>
              <a:off x="3184227" y="2982410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2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E6D9A7-B99B-4AD6-81ED-CBA572556134}"/>
                </a:ext>
              </a:extLst>
            </p:cNvPr>
            <p:cNvSpPr txBox="1"/>
            <p:nvPr/>
          </p:nvSpPr>
          <p:spPr>
            <a:xfrm>
              <a:off x="3718996" y="2986659"/>
              <a:ext cx="633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…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AB617CF-C9E0-4BF0-B9E8-9A37247302D1}"/>
                </a:ext>
              </a:extLst>
            </p:cNvPr>
            <p:cNvSpPr txBox="1"/>
            <p:nvPr/>
          </p:nvSpPr>
          <p:spPr>
            <a:xfrm>
              <a:off x="4237098" y="2990908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n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FB2B3009-82F9-4EE9-84A2-48183F1E3570}"/>
              </a:ext>
            </a:extLst>
          </p:cNvPr>
          <p:cNvSpPr/>
          <p:nvPr/>
        </p:nvSpPr>
        <p:spPr>
          <a:xfrm>
            <a:off x="3438658" y="2196100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  <a:endParaRPr lang="LID4096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08509-F210-4E6B-813D-46CB0ED2011D}"/>
              </a:ext>
            </a:extLst>
          </p:cNvPr>
          <p:cNvSpPr txBox="1"/>
          <p:nvPr/>
        </p:nvSpPr>
        <p:spPr>
          <a:xfrm>
            <a:off x="3580196" y="2161572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Federated Learning 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B9300-4310-4CEA-9274-7555DE4A526C}"/>
              </a:ext>
            </a:extLst>
          </p:cNvPr>
          <p:cNvSpPr/>
          <p:nvPr/>
        </p:nvSpPr>
        <p:spPr>
          <a:xfrm>
            <a:off x="5871175" y="192236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LID4096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6CA650-FD68-4E5C-9FFA-A546F0848A1C}"/>
              </a:ext>
            </a:extLst>
          </p:cNvPr>
          <p:cNvSpPr txBox="1"/>
          <p:nvPr/>
        </p:nvSpPr>
        <p:spPr>
          <a:xfrm>
            <a:off x="6012713" y="157708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Task Distribution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28945-6D03-48D7-A7ED-CD99D7EF3359}"/>
              </a:ext>
            </a:extLst>
          </p:cNvPr>
          <p:cNvSpPr/>
          <p:nvPr/>
        </p:nvSpPr>
        <p:spPr>
          <a:xfrm>
            <a:off x="5871175" y="4439592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endParaRPr lang="LID4096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6C6D7C-7AEB-4CA3-84C8-419EAB03198F}"/>
              </a:ext>
            </a:extLst>
          </p:cNvPr>
          <p:cNvSpPr txBox="1"/>
          <p:nvPr/>
        </p:nvSpPr>
        <p:spPr>
          <a:xfrm>
            <a:off x="6012713" y="4405064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Agent Gathering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3BAC15C-AC09-4006-9C7F-8576C89637FE}"/>
              </a:ext>
            </a:extLst>
          </p:cNvPr>
          <p:cNvSpPr/>
          <p:nvPr/>
        </p:nvSpPr>
        <p:spPr>
          <a:xfrm>
            <a:off x="9307852" y="2202889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LID4096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FF535E-AFD4-446C-9BB1-F975314B0BC1}"/>
              </a:ext>
            </a:extLst>
          </p:cNvPr>
          <p:cNvSpPr txBox="1"/>
          <p:nvPr/>
        </p:nvSpPr>
        <p:spPr>
          <a:xfrm>
            <a:off x="9449390" y="2168361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Agent Training 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A19F96-5444-41C6-B404-0DD0F60004D7}"/>
              </a:ext>
            </a:extLst>
          </p:cNvPr>
          <p:cNvSpPr txBox="1"/>
          <p:nvPr/>
        </p:nvSpPr>
        <p:spPr>
          <a:xfrm>
            <a:off x="226792" y="65554"/>
            <a:ext cx="272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Agent Training Workflow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39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35A67C91-B2CC-442C-8BD1-20EBB261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1" y="980168"/>
            <a:ext cx="1435913" cy="8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7C5D5-3F9B-4877-8747-80130108DDBB}"/>
              </a:ext>
            </a:extLst>
          </p:cNvPr>
          <p:cNvSpPr txBox="1"/>
          <p:nvPr/>
        </p:nvSpPr>
        <p:spPr>
          <a:xfrm>
            <a:off x="415427" y="214883"/>
            <a:ext cx="472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Federated Reinforcement Learning </a:t>
            </a:r>
            <a:endParaRPr lang="LID4096" sz="1600" b="1" dirty="0"/>
          </a:p>
        </p:txBody>
      </p:sp>
      <p:pic>
        <p:nvPicPr>
          <p:cNvPr id="1026" name="Picture 2" descr="DNA String Double Helix transparent PNG - StickPNG">
            <a:extLst>
              <a:ext uri="{FF2B5EF4-FFF2-40B4-BE49-F238E27FC236}">
                <a16:creationId xmlns:a16="http://schemas.microsoft.com/office/drawing/2014/main" id="{F3437FCD-A544-47FD-9E6A-F1650401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904902" y="1070280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743124FA-D16E-41EC-B40F-84C2EF41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1" y="954772"/>
            <a:ext cx="1454752" cy="9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BBD33318-80A0-4F09-9872-656EC69E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07" y="983457"/>
            <a:ext cx="1357729" cy="8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EC87F9B7-54DB-47DA-BAE3-FE18087E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16" y="977466"/>
            <a:ext cx="1357729" cy="8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E2108692-A8B8-4001-9857-D37E3F9EA4D7}"/>
              </a:ext>
            </a:extLst>
          </p:cNvPr>
          <p:cNvSpPr/>
          <p:nvPr/>
        </p:nvSpPr>
        <p:spPr>
          <a:xfrm rot="16200000">
            <a:off x="3175203" y="-776225"/>
            <a:ext cx="290013" cy="567928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657B6-98E4-4C28-B61D-F682FED8E24D}"/>
              </a:ext>
            </a:extLst>
          </p:cNvPr>
          <p:cNvSpPr txBox="1"/>
          <p:nvPr/>
        </p:nvSpPr>
        <p:spPr>
          <a:xfrm>
            <a:off x="630626" y="671457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1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0D4BB-29D7-4C89-9BD9-89E7EB171559}"/>
              </a:ext>
            </a:extLst>
          </p:cNvPr>
          <p:cNvSpPr txBox="1"/>
          <p:nvPr/>
        </p:nvSpPr>
        <p:spPr>
          <a:xfrm>
            <a:off x="2133368" y="661454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2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0BFA3-95F9-42F4-A731-C67C7745ED6E}"/>
              </a:ext>
            </a:extLst>
          </p:cNvPr>
          <p:cNvSpPr txBox="1"/>
          <p:nvPr/>
        </p:nvSpPr>
        <p:spPr>
          <a:xfrm>
            <a:off x="3481675" y="661454"/>
            <a:ext cx="7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…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859E2-499F-49CD-AA50-610789866619}"/>
              </a:ext>
            </a:extLst>
          </p:cNvPr>
          <p:cNvSpPr txBox="1"/>
          <p:nvPr/>
        </p:nvSpPr>
        <p:spPr>
          <a:xfrm>
            <a:off x="5095310" y="667288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n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0DE069DB-666C-4C31-867E-1C4944BF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81" y="2617814"/>
            <a:ext cx="1436855" cy="9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A1DDA6-7090-4942-9F1A-F96639221375}"/>
              </a:ext>
            </a:extLst>
          </p:cNvPr>
          <p:cNvSpPr txBox="1"/>
          <p:nvPr/>
        </p:nvSpPr>
        <p:spPr>
          <a:xfrm>
            <a:off x="2532089" y="2311951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Federated Learning Agent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D544F6-51D4-42D1-ADB8-FF07873392A4}"/>
              </a:ext>
            </a:extLst>
          </p:cNvPr>
          <p:cNvGrpSpPr/>
          <p:nvPr/>
        </p:nvGrpSpPr>
        <p:grpSpPr>
          <a:xfrm rot="4922982">
            <a:off x="3452349" y="2722243"/>
            <a:ext cx="880173" cy="734418"/>
            <a:chOff x="3640991" y="4881033"/>
            <a:chExt cx="1649530" cy="1235918"/>
          </a:xfrm>
        </p:grpSpPr>
        <p:pic>
          <p:nvPicPr>
            <p:cNvPr id="20" name="Picture 2" descr="DNA String Double Helix transparent PNG - StickPNG">
              <a:extLst>
                <a:ext uri="{FF2B5EF4-FFF2-40B4-BE49-F238E27FC236}">
                  <a16:creationId xmlns:a16="http://schemas.microsoft.com/office/drawing/2014/main" id="{BB15081B-7D82-419E-824C-A8C6B0897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2"/>
            <a:stretch/>
          </p:blipFill>
          <p:spPr bwMode="auto">
            <a:xfrm>
              <a:off x="3640991" y="4881033"/>
              <a:ext cx="29854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NA String Double Helix transparent PNG - StickPNG">
              <a:extLst>
                <a:ext uri="{FF2B5EF4-FFF2-40B4-BE49-F238E27FC236}">
                  <a16:creationId xmlns:a16="http://schemas.microsoft.com/office/drawing/2014/main" id="{90A81F79-684B-4734-8109-E1AAB1AE3A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8" r="47528"/>
            <a:stretch/>
          </p:blipFill>
          <p:spPr bwMode="auto">
            <a:xfrm>
              <a:off x="3939540" y="4881033"/>
              <a:ext cx="568958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DNA String Double Helix transparent PNG - StickPNG">
              <a:extLst>
                <a:ext uri="{FF2B5EF4-FFF2-40B4-BE49-F238E27FC236}">
                  <a16:creationId xmlns:a16="http://schemas.microsoft.com/office/drawing/2014/main" id="{F03FDE47-43DA-4D16-924B-F5F293390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72" r="38487"/>
            <a:stretch/>
          </p:blipFill>
          <p:spPr bwMode="auto">
            <a:xfrm>
              <a:off x="4508498" y="4881033"/>
              <a:ext cx="149471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NA String Double Helix transparent PNG - StickPNG">
              <a:extLst>
                <a:ext uri="{FF2B5EF4-FFF2-40B4-BE49-F238E27FC236}">
                  <a16:creationId xmlns:a16="http://schemas.microsoft.com/office/drawing/2014/main" id="{A8F2138D-C977-4BEA-A7F5-CA7E939FE8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12" r="13510"/>
            <a:stretch/>
          </p:blipFill>
          <p:spPr bwMode="auto">
            <a:xfrm>
              <a:off x="4652977" y="4881033"/>
              <a:ext cx="412945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NA String Double Helix transparent PNG - StickPNG">
              <a:extLst>
                <a:ext uri="{FF2B5EF4-FFF2-40B4-BE49-F238E27FC236}">
                  <a16:creationId xmlns:a16="http://schemas.microsoft.com/office/drawing/2014/main" id="{45F85E91-97F7-4EA2-AEF6-477CF8DAC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90" r="-75"/>
            <a:stretch/>
          </p:blipFill>
          <p:spPr bwMode="auto">
            <a:xfrm>
              <a:off x="5065922" y="4881033"/>
              <a:ext cx="22459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F2E7B2-3E5C-43F1-BA7F-D5CA06202168}"/>
              </a:ext>
            </a:extLst>
          </p:cNvPr>
          <p:cNvSpPr txBox="1"/>
          <p:nvPr/>
        </p:nvSpPr>
        <p:spPr>
          <a:xfrm>
            <a:off x="4713138" y="2652854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1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AEDD9-B633-47AD-8ED9-1A9065D0D26A}"/>
              </a:ext>
            </a:extLst>
          </p:cNvPr>
          <p:cNvSpPr txBox="1"/>
          <p:nvPr/>
        </p:nvSpPr>
        <p:spPr>
          <a:xfrm>
            <a:off x="4713138" y="2893516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2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pic>
        <p:nvPicPr>
          <p:cNvPr id="34" name="Picture 2" descr="DNA String Double Helix transparent PNG - StickPNG">
            <a:extLst>
              <a:ext uri="{FF2B5EF4-FFF2-40B4-BE49-F238E27FC236}">
                <a16:creationId xmlns:a16="http://schemas.microsoft.com/office/drawing/2014/main" id="{6E34EEB4-D6D9-4E9F-B671-C1200568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2307544" y="1098783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NA String Double Helix transparent PNG - StickPNG">
            <a:extLst>
              <a:ext uri="{FF2B5EF4-FFF2-40B4-BE49-F238E27FC236}">
                <a16:creationId xmlns:a16="http://schemas.microsoft.com/office/drawing/2014/main" id="{46F95ADE-71BC-4B59-A814-4E69C159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3777575" y="1070279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 String Double Helix transparent PNG - StickPNG">
            <a:extLst>
              <a:ext uri="{FF2B5EF4-FFF2-40B4-BE49-F238E27FC236}">
                <a16:creationId xmlns:a16="http://schemas.microsoft.com/office/drawing/2014/main" id="{EE55534A-8801-453F-85B6-448A8F7D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5317876" y="1070280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60E73A-E3CE-4BD8-AB15-BF1B7FC955A2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969358" y="2680383"/>
            <a:ext cx="743780" cy="8019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CCF95C-3798-42FE-B385-73C6D33D2322}"/>
              </a:ext>
            </a:extLst>
          </p:cNvPr>
          <p:cNvSpPr txBox="1"/>
          <p:nvPr/>
        </p:nvSpPr>
        <p:spPr>
          <a:xfrm>
            <a:off x="4720085" y="3319441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n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DA1AEC-C583-40A8-927B-1600A36985CA}"/>
              </a:ext>
            </a:extLst>
          </p:cNvPr>
          <p:cNvSpPr txBox="1"/>
          <p:nvPr/>
        </p:nvSpPr>
        <p:spPr>
          <a:xfrm>
            <a:off x="4774098" y="3550378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Mutation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10C2AF-AD3D-4230-887A-D5EC7D8C426B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932091" y="2895971"/>
            <a:ext cx="781047" cy="105267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35E8EE-65A7-4191-B13F-F6F5D20AA5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000500" y="3303948"/>
            <a:ext cx="719585" cy="12321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57A979-EFD1-4424-AAEB-CE1DB6D8D2E3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3953306" y="3525309"/>
            <a:ext cx="820792" cy="1327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9DA11F-FB21-4047-AF01-E174946215D1}"/>
              </a:ext>
            </a:extLst>
          </p:cNvPr>
          <p:cNvSpPr txBox="1"/>
          <p:nvPr/>
        </p:nvSpPr>
        <p:spPr>
          <a:xfrm>
            <a:off x="630626" y="3904531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Average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65EDB8-CF09-46A4-864E-A73223929F2E}"/>
              </a:ext>
            </a:extLst>
          </p:cNvPr>
          <p:cNvSpPr txBox="1"/>
          <p:nvPr/>
        </p:nvSpPr>
        <p:spPr>
          <a:xfrm>
            <a:off x="3531910" y="3904531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Weighted Average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85423-C15A-4F86-BC49-ED6730DB2160}"/>
              </a:ext>
            </a:extLst>
          </p:cNvPr>
          <p:cNvSpPr txBox="1"/>
          <p:nvPr/>
        </p:nvSpPr>
        <p:spPr>
          <a:xfrm>
            <a:off x="6739930" y="3904530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Evolutionary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374FF3-53F2-4D45-B5D5-8B0356BA0E3E}"/>
              </a:ext>
            </a:extLst>
          </p:cNvPr>
          <p:cNvGrpSpPr/>
          <p:nvPr/>
        </p:nvGrpSpPr>
        <p:grpSpPr>
          <a:xfrm rot="4922982">
            <a:off x="636015" y="4514943"/>
            <a:ext cx="1599106" cy="1120763"/>
            <a:chOff x="3640991" y="4881032"/>
            <a:chExt cx="1676325" cy="1235921"/>
          </a:xfrm>
        </p:grpSpPr>
        <p:pic>
          <p:nvPicPr>
            <p:cNvPr id="63" name="Picture 2" descr="DNA String Double Helix transparent PNG - StickPNG">
              <a:extLst>
                <a:ext uri="{FF2B5EF4-FFF2-40B4-BE49-F238E27FC236}">
                  <a16:creationId xmlns:a16="http://schemas.microsoft.com/office/drawing/2014/main" id="{17A15389-2D72-47D8-B555-021B17021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12" r="-1697"/>
            <a:stretch/>
          </p:blipFill>
          <p:spPr bwMode="auto">
            <a:xfrm>
              <a:off x="4652977" y="4881032"/>
              <a:ext cx="66433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DNA String Double Helix transparent PNG - StickPNG">
              <a:extLst>
                <a:ext uri="{FF2B5EF4-FFF2-40B4-BE49-F238E27FC236}">
                  <a16:creationId xmlns:a16="http://schemas.microsoft.com/office/drawing/2014/main" id="{A80E9AA8-BC06-4C66-87C3-9690563481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93"/>
            <a:stretch/>
          </p:blipFill>
          <p:spPr bwMode="auto">
            <a:xfrm>
              <a:off x="3640991" y="4881035"/>
              <a:ext cx="428313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DNA String Double Helix transparent PNG - StickPNG">
              <a:extLst>
                <a:ext uri="{FF2B5EF4-FFF2-40B4-BE49-F238E27FC236}">
                  <a16:creationId xmlns:a16="http://schemas.microsoft.com/office/drawing/2014/main" id="{886116F7-C12E-40DA-8B75-A43348F996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4" r="47528"/>
            <a:stretch/>
          </p:blipFill>
          <p:spPr bwMode="auto">
            <a:xfrm>
              <a:off x="4048763" y="4881034"/>
              <a:ext cx="459735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DNA String Double Helix transparent PNG - StickPNG">
              <a:extLst>
                <a:ext uri="{FF2B5EF4-FFF2-40B4-BE49-F238E27FC236}">
                  <a16:creationId xmlns:a16="http://schemas.microsoft.com/office/drawing/2014/main" id="{B34D4786-E658-49D2-9205-94FBFC36E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73" r="24337"/>
            <a:stretch/>
          </p:blipFill>
          <p:spPr bwMode="auto">
            <a:xfrm>
              <a:off x="4508497" y="4881032"/>
              <a:ext cx="383393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6B24D30-6606-4E4A-9209-E7888C524722}"/>
              </a:ext>
            </a:extLst>
          </p:cNvPr>
          <p:cNvSpPr txBox="1"/>
          <p:nvPr/>
        </p:nvSpPr>
        <p:spPr>
          <a:xfrm>
            <a:off x="1036119" y="1803562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1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3CC31E-ABB9-49AB-A9D4-DED920AE767A}"/>
              </a:ext>
            </a:extLst>
          </p:cNvPr>
          <p:cNvSpPr txBox="1"/>
          <p:nvPr/>
        </p:nvSpPr>
        <p:spPr>
          <a:xfrm>
            <a:off x="2415303" y="1817635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2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BCF4C2-691D-4D4E-8189-4414E1FBF4DF}"/>
              </a:ext>
            </a:extLst>
          </p:cNvPr>
          <p:cNvSpPr txBox="1"/>
          <p:nvPr/>
        </p:nvSpPr>
        <p:spPr>
          <a:xfrm>
            <a:off x="4713138" y="3114225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…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F99B1-6A47-4AC6-BB42-2FE9F1E5359C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021931" y="3137601"/>
            <a:ext cx="691207" cy="84346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466F53-3542-4B5A-9193-A7645B92F9F7}"/>
              </a:ext>
            </a:extLst>
          </p:cNvPr>
          <p:cNvSpPr txBox="1"/>
          <p:nvPr/>
        </p:nvSpPr>
        <p:spPr>
          <a:xfrm>
            <a:off x="3919349" y="1817195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…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80CA58-6B64-4B52-9FD8-924E631A60BD}"/>
              </a:ext>
            </a:extLst>
          </p:cNvPr>
          <p:cNvSpPr txBox="1"/>
          <p:nvPr/>
        </p:nvSpPr>
        <p:spPr>
          <a:xfrm>
            <a:off x="5497941" y="1812779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n</a:t>
            </a:r>
            <a:endParaRPr lang="LID4096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179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Mosca</dc:creator>
  <cp:lastModifiedBy>Pietro Mosca</cp:lastModifiedBy>
  <cp:revision>18</cp:revision>
  <dcterms:created xsi:type="dcterms:W3CDTF">2022-03-30T09:22:02Z</dcterms:created>
  <dcterms:modified xsi:type="dcterms:W3CDTF">2022-04-11T14:41:03Z</dcterms:modified>
</cp:coreProperties>
</file>