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4697"/>
  </p:normalViewPr>
  <p:slideViewPr>
    <p:cSldViewPr snapToGrid="0">
      <p:cViewPr varScale="1">
        <p:scale>
          <a:sx n="129" d="100"/>
          <a:sy n="129" d="100"/>
        </p:scale>
        <p:origin x="19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59F4C-CF61-9F02-83E3-DA4E11742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361A2-0C25-50AC-B724-8C67DC092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DF053-1D37-208A-042C-A1AA35A2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2A359-ADB6-835E-0DAF-C68F815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717D3-83CE-B4B1-D3B5-1AD341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555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225-101C-922F-2353-E233A3A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AC6A1-62E3-F54A-EEE4-937FED760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0956-6F7C-164E-5E48-6C22CB4B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F2CA-6625-F85B-2A30-9A29B372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B48E8-56FA-E92A-FE3C-590A4D69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3482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3F83-F9A7-747A-2268-E29D0DD48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AD1FF-598F-5F5F-398F-3BA027A7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C7A7B-8D84-A5DC-5E40-9B2DB111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AAD0-1493-62AD-92D3-CAAF6D59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3C21-3699-77A7-16D4-101B1EA7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260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AE9-D18F-F850-0612-F805ADB1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AC50-3EA8-D2C7-D524-6B0F25C33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91F-69D9-BE89-5996-DBD694D9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988D-D406-6FEA-D9BF-3447DC41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AEAE-4B8B-C31F-6C44-9B4BEF61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578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6378-ECB3-5718-2998-AE27A295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41417-750B-2E4A-E43D-1E27A0D0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A9BA-44F5-5DAB-4B1E-1EB85833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45A-FD1C-7C1A-A9D2-79206DCB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4C5E9-0B2E-408C-4799-9BB17A7D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335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5F44-7549-BDDC-8E15-C48768B6C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0168-6D75-AB8F-1396-52EA8C3CA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5F382-3BEA-0C66-0318-971E27967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C7E6B-EDE4-F407-DC30-888913FA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94C7-5CE8-8E7B-9031-CD259486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C5AAC-17E6-7511-D948-9B39AADD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0034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ACC1-3DC8-D3EB-563E-53707BE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B9E9D-3385-8ADB-1FB1-113A420B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B5ECF-3400-5F03-275A-A44DB66FA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76A5-F704-A457-386A-E6B96B23C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D3160-D5D4-8CFF-7632-2BB216833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CCA7D-7D5F-B44A-A2DD-86812473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DCCA3-ADDB-990B-D4AA-7F867C5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D8DB1-2204-15C7-322A-06A969CF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2530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241B-2CCB-27FF-DAD1-AF3D674F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C4E94-0175-55BB-D773-5730F3F6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D46BA-0B96-8FCA-8624-0857E4F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5628A-F1BD-93C0-10D1-B6B5DBAD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38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A3D7-7A60-960A-33B7-199F8782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124A9-7E80-B32D-8DF6-39A32278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5217-7BDB-1054-DE3F-4EB059EF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37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181B-2E1D-CFB4-9678-C74F8F47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6B75-3D37-8EA6-320A-7432B965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C793-7C44-3F60-3E0C-3AAB9AF94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A1600-19AD-9621-0D94-8EDB2763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CF90-AAEE-B2A8-E37A-5132A65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3A128-55F6-9D05-0BA7-6624EB48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6154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BB9B-10FB-C85B-E43D-9E72AA1B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C6510-B2E2-DA28-BC8D-9750B0FA0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967B-B664-4A6D-18E5-4926A98B9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3B661-71E8-08B5-AEE0-34094BA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C651E-5C1C-A222-155A-963009EB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A0434-B073-7A21-687C-A4608C33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669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C1816D-95F8-4442-B3AD-0CC4EF3C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BC984-A3DD-4D5E-2CE5-20BC8E3A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DE77-2C4C-7ADE-CA6F-E923A65A1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6B582-2617-FC41-B4A2-005FCDB5CB8D}" type="datetimeFigureOut">
              <a:rPr lang="en-ES" smtClean="0"/>
              <a:t>1/3/25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AF74-1DB3-055F-767E-E29AA4F69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B1C35-9684-502F-82BD-69D09D3F9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B7760-8FBF-F341-ACAE-A3F03E3745F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9583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8A30B91-06AF-8B0C-A96B-4D92DA55D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1" y="990961"/>
            <a:ext cx="1866604" cy="2139043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2D5360E-C0A9-B6C5-2679-42B425C74D66}"/>
              </a:ext>
            </a:extLst>
          </p:cNvPr>
          <p:cNvSpPr/>
          <p:nvPr/>
        </p:nvSpPr>
        <p:spPr>
          <a:xfrm>
            <a:off x="4130006" y="2628724"/>
            <a:ext cx="3973688" cy="175811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7AE673A-5008-DF8B-860A-EB9CC2FD438E}"/>
              </a:ext>
            </a:extLst>
          </p:cNvPr>
          <p:cNvSpPr/>
          <p:nvPr/>
        </p:nvSpPr>
        <p:spPr>
          <a:xfrm>
            <a:off x="4140327" y="4764080"/>
            <a:ext cx="3973688" cy="17450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0E26226-035B-198A-002D-E66C0C316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52836" y="3024963"/>
            <a:ext cx="601292" cy="601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3BF93B-0109-AF3B-3B8C-5261E5C4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5562" y="3812327"/>
            <a:ext cx="600562" cy="600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3644C6-46DD-1D2A-7004-C7C5044EE00C}"/>
              </a:ext>
            </a:extLst>
          </p:cNvPr>
          <p:cNvSpPr txBox="1"/>
          <p:nvPr/>
        </p:nvSpPr>
        <p:spPr>
          <a:xfrm>
            <a:off x="4441618" y="3654056"/>
            <a:ext cx="24686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latch_tu_flutter_api</a:t>
            </a:r>
          </a:p>
          <a:p>
            <a:r>
              <a:rPr lang="en-ES" sz="1400" dirty="0"/>
              <a:t>[App Service / Linux /  Python]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F0589-64A0-19CB-AD08-0777390BA4A7}"/>
              </a:ext>
            </a:extLst>
          </p:cNvPr>
          <p:cNvSpPr txBox="1"/>
          <p:nvPr/>
        </p:nvSpPr>
        <p:spPr>
          <a:xfrm>
            <a:off x="8260928" y="3856902"/>
            <a:ext cx="955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Microsoft </a:t>
            </a:r>
          </a:p>
          <a:p>
            <a:r>
              <a:rPr lang="en-ES" sz="1400" dirty="0"/>
              <a:t>Azure </a:t>
            </a:r>
          </a:p>
        </p:txBody>
      </p:sp>
      <p:pic>
        <p:nvPicPr>
          <p:cNvPr id="15" name="Picture 14" descr="A blue and black logo&#10;&#10;AI-generated content may be incorrect.">
            <a:extLst>
              <a:ext uri="{FF2B5EF4-FFF2-40B4-BE49-F238E27FC236}">
                <a16:creationId xmlns:a16="http://schemas.microsoft.com/office/drawing/2014/main" id="{E703145E-5878-4929-FB84-0B5A6E29DB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537" y="1997090"/>
            <a:ext cx="613298" cy="5847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E035F7-630F-2CEF-F5CD-DB8D892B1BD7}"/>
              </a:ext>
            </a:extLst>
          </p:cNvPr>
          <p:cNvSpPr txBox="1"/>
          <p:nvPr/>
        </p:nvSpPr>
        <p:spPr>
          <a:xfrm>
            <a:off x="297828" y="3145578"/>
            <a:ext cx="19623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latch_tu_flutter_app</a:t>
            </a:r>
            <a:endParaRPr lang="en-ES" sz="1600" dirty="0"/>
          </a:p>
          <a:p>
            <a:r>
              <a:rPr lang="en-ES" sz="1400" dirty="0"/>
              <a:t>[Flutter / iOS / Android]</a:t>
            </a:r>
          </a:p>
        </p:txBody>
      </p:sp>
      <p:pic>
        <p:nvPicPr>
          <p:cNvPr id="21" name="Picture 20" descr="A red and yellow drop of water&#10;&#10;AI-generated content may be incorrect.">
            <a:extLst>
              <a:ext uri="{FF2B5EF4-FFF2-40B4-BE49-F238E27FC236}">
                <a16:creationId xmlns:a16="http://schemas.microsoft.com/office/drawing/2014/main" id="{68BE15F8-C93A-5614-49EF-7E4D75951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4394" y="4913931"/>
            <a:ext cx="849734" cy="849734"/>
          </a:xfrm>
          <a:prstGeom prst="rect">
            <a:avLst/>
          </a:prstGeom>
        </p:spPr>
      </p:pic>
      <p:pic>
        <p:nvPicPr>
          <p:cNvPr id="23" name="Picture 22" descr="A rainbow colored circle with a cloud in the center&#10;&#10;AI-generated content may be incorrect.">
            <a:extLst>
              <a:ext uri="{FF2B5EF4-FFF2-40B4-BE49-F238E27FC236}">
                <a16:creationId xmlns:a16="http://schemas.microsoft.com/office/drawing/2014/main" id="{CF1FCABF-766A-405B-8CDB-0EBD54BD8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8179" y="5943050"/>
            <a:ext cx="712041" cy="57227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FF940-0AC4-621F-1A1A-FB8A8F5ACBEA}"/>
              </a:ext>
            </a:extLst>
          </p:cNvPr>
          <p:cNvCxnSpPr>
            <a:cxnSpLocks/>
          </p:cNvCxnSpPr>
          <p:nvPr/>
        </p:nvCxnSpPr>
        <p:spPr>
          <a:xfrm>
            <a:off x="1608976" y="2483180"/>
            <a:ext cx="2858690" cy="2649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F5178F-1C0A-CA63-2D83-76D13F08D70F}"/>
              </a:ext>
            </a:extLst>
          </p:cNvPr>
          <p:cNvSpPr txBox="1"/>
          <p:nvPr/>
        </p:nvSpPr>
        <p:spPr>
          <a:xfrm>
            <a:off x="8263824" y="5842501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Google Cloud</a:t>
            </a:r>
          </a:p>
          <a:p>
            <a:r>
              <a:rPr lang="en-ES" sz="1400" dirty="0"/>
              <a:t>Platform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CAE82B-3F1D-3CBF-D311-A237CAB77CEF}"/>
              </a:ext>
            </a:extLst>
          </p:cNvPr>
          <p:cNvSpPr txBox="1"/>
          <p:nvPr/>
        </p:nvSpPr>
        <p:spPr>
          <a:xfrm>
            <a:off x="4979907" y="5209667"/>
            <a:ext cx="18934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600" i="1" dirty="0"/>
              <a:t>Building Access DB</a:t>
            </a:r>
          </a:p>
          <a:p>
            <a:r>
              <a:rPr lang="en-ES" sz="1400" dirty="0"/>
              <a:t>[Firebase]</a:t>
            </a:r>
          </a:p>
        </p:txBody>
      </p:sp>
      <p:pic>
        <p:nvPicPr>
          <p:cNvPr id="40" name="Picture 39" descr="A blue and black logo&#10;&#10;AI-generated content may be incorrect.">
            <a:extLst>
              <a:ext uri="{FF2B5EF4-FFF2-40B4-BE49-F238E27FC236}">
                <a16:creationId xmlns:a16="http://schemas.microsoft.com/office/drawing/2014/main" id="{2FC3BE92-3039-113E-DFB5-1B2AE1336F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9046" y="915942"/>
            <a:ext cx="2713616" cy="142464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9B00CBC-3EDC-BB48-36B3-A86A300A1620}"/>
              </a:ext>
            </a:extLst>
          </p:cNvPr>
          <p:cNvSpPr txBox="1"/>
          <p:nvPr/>
        </p:nvSpPr>
        <p:spPr>
          <a:xfrm>
            <a:off x="2962314" y="1184002"/>
            <a:ext cx="1847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Request Pairing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2EE45B-235A-5187-86EF-10D006FE4186}"/>
              </a:ext>
            </a:extLst>
          </p:cNvPr>
          <p:cNvSpPr txBox="1"/>
          <p:nvPr/>
        </p:nvSpPr>
        <p:spPr>
          <a:xfrm>
            <a:off x="5574381" y="2512738"/>
            <a:ext cx="160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Pair (Pairing Code)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32074F-1A97-ECDD-025E-DCED4161B4D9}"/>
              </a:ext>
            </a:extLst>
          </p:cNvPr>
          <p:cNvCxnSpPr>
            <a:cxnSpLocks/>
          </p:cNvCxnSpPr>
          <p:nvPr/>
        </p:nvCxnSpPr>
        <p:spPr>
          <a:xfrm flipV="1">
            <a:off x="5272602" y="2142503"/>
            <a:ext cx="4665936" cy="1323707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9761F9-4500-CD9F-B97E-8BB3681C8CC0}"/>
              </a:ext>
            </a:extLst>
          </p:cNvPr>
          <p:cNvSpPr txBox="1"/>
          <p:nvPr/>
        </p:nvSpPr>
        <p:spPr>
          <a:xfrm>
            <a:off x="6179607" y="3131078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>
                <a:solidFill>
                  <a:srgbClr val="0070C0"/>
                </a:solidFill>
              </a:rPr>
              <a:t>Account ID</a:t>
            </a:r>
          </a:p>
        </p:txBody>
      </p:sp>
      <p:pic>
        <p:nvPicPr>
          <p:cNvPr id="53" name="Picture 52" descr="A blue and white logo&#10;&#10;AI-generated content may be incorrect.">
            <a:extLst>
              <a:ext uri="{FF2B5EF4-FFF2-40B4-BE49-F238E27FC236}">
                <a16:creationId xmlns:a16="http://schemas.microsoft.com/office/drawing/2014/main" id="{20309199-A032-DE61-349D-B7E430FDA1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413" y="1335878"/>
            <a:ext cx="621325" cy="584776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EF7FFC-E298-9FBC-091F-9AFE480DBB9B}"/>
              </a:ext>
            </a:extLst>
          </p:cNvPr>
          <p:cNvCxnSpPr>
            <a:cxnSpLocks/>
          </p:cNvCxnSpPr>
          <p:nvPr/>
        </p:nvCxnSpPr>
        <p:spPr>
          <a:xfrm>
            <a:off x="1571382" y="2182100"/>
            <a:ext cx="2927831" cy="1056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7E8319-1148-10FC-0620-887D6F84597F}"/>
              </a:ext>
            </a:extLst>
          </p:cNvPr>
          <p:cNvCxnSpPr>
            <a:cxnSpLocks/>
          </p:cNvCxnSpPr>
          <p:nvPr/>
        </p:nvCxnSpPr>
        <p:spPr>
          <a:xfrm>
            <a:off x="1648496" y="1486279"/>
            <a:ext cx="7805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0EA4-4DEC-A85C-9B7F-5BB4658D9315}"/>
              </a:ext>
            </a:extLst>
          </p:cNvPr>
          <p:cNvCxnSpPr>
            <a:cxnSpLocks/>
          </p:cNvCxnSpPr>
          <p:nvPr/>
        </p:nvCxnSpPr>
        <p:spPr>
          <a:xfrm>
            <a:off x="1608976" y="1662505"/>
            <a:ext cx="7844908" cy="0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AEF8BD-FB81-5E2D-41F5-A42E93668186}"/>
              </a:ext>
            </a:extLst>
          </p:cNvPr>
          <p:cNvSpPr txBox="1"/>
          <p:nvPr/>
        </p:nvSpPr>
        <p:spPr>
          <a:xfrm>
            <a:off x="2208796" y="2121863"/>
            <a:ext cx="1607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Pair (Pairing Code)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DB3877-E862-992E-5715-912EDB364151}"/>
              </a:ext>
            </a:extLst>
          </p:cNvPr>
          <p:cNvCxnSpPr>
            <a:cxnSpLocks/>
          </p:cNvCxnSpPr>
          <p:nvPr/>
        </p:nvCxnSpPr>
        <p:spPr>
          <a:xfrm>
            <a:off x="1564936" y="2344101"/>
            <a:ext cx="2895017" cy="1082509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9407F1-52F4-EE61-224D-F97E668EA8A1}"/>
              </a:ext>
            </a:extLst>
          </p:cNvPr>
          <p:cNvSpPr txBox="1"/>
          <p:nvPr/>
        </p:nvSpPr>
        <p:spPr>
          <a:xfrm>
            <a:off x="2594484" y="3046717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>
                <a:solidFill>
                  <a:srgbClr val="0070C0"/>
                </a:solidFill>
              </a:rPr>
              <a:t>Account ID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9C5DFA-DF71-ABDF-A212-9C7D47190773}"/>
              </a:ext>
            </a:extLst>
          </p:cNvPr>
          <p:cNvCxnSpPr>
            <a:cxnSpLocks/>
          </p:cNvCxnSpPr>
          <p:nvPr/>
        </p:nvCxnSpPr>
        <p:spPr>
          <a:xfrm flipV="1">
            <a:off x="5269163" y="2080746"/>
            <a:ext cx="4261826" cy="121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FE005F-1550-5393-9606-7570EE0E9864}"/>
              </a:ext>
            </a:extLst>
          </p:cNvPr>
          <p:cNvSpPr txBox="1"/>
          <p:nvPr/>
        </p:nvSpPr>
        <p:spPr>
          <a:xfrm>
            <a:off x="2208796" y="4263288"/>
            <a:ext cx="1331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400" dirty="0"/>
              <a:t>Account ID +</a:t>
            </a:r>
          </a:p>
          <a:p>
            <a:r>
              <a:rPr lang="en-ES" sz="1400" dirty="0"/>
              <a:t>Access Details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F9F3DD-1538-605F-1CCE-EB9CFAA76A69}"/>
              </a:ext>
            </a:extLst>
          </p:cNvPr>
          <p:cNvSpPr txBox="1"/>
          <p:nvPr/>
        </p:nvSpPr>
        <p:spPr>
          <a:xfrm>
            <a:off x="3094044" y="1640035"/>
            <a:ext cx="60976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 sz="1400" dirty="0">
                <a:solidFill>
                  <a:srgbClr val="0070C0"/>
                </a:solidFill>
              </a:rPr>
              <a:t>Pairing Code</a:t>
            </a:r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7060A800-91BD-C2D0-AC63-8ADB782CAA43}"/>
              </a:ext>
            </a:extLst>
          </p:cNvPr>
          <p:cNvSpPr txBox="1">
            <a:spLocks/>
          </p:cNvSpPr>
          <p:nvPr/>
        </p:nvSpPr>
        <p:spPr>
          <a:xfrm>
            <a:off x="668840" y="126528"/>
            <a:ext cx="10515600" cy="7604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b="1" dirty="0">
                <a:solidFill>
                  <a:srgbClr val="2F3649"/>
                </a:solidFill>
                <a:latin typeface="Arial Rounded MT Bold" panose="020F0704030504030204" pitchFamily="34" charset="77"/>
              </a:rPr>
              <a:t>Latch tu Flutter</a:t>
            </a:r>
          </a:p>
        </p:txBody>
      </p:sp>
    </p:spTree>
    <p:extLst>
      <p:ext uri="{BB962C8B-B14F-4D97-AF65-F5344CB8AC3E}">
        <p14:creationId xmlns:p14="http://schemas.microsoft.com/office/powerpoint/2010/main" val="189690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F722-D94F-CEDE-B037-45AFC513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Latch TU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FEEC-0BA6-93B8-B11D-EED015FD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952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Latch TU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Pietro Romano</dc:creator>
  <cp:lastModifiedBy>Pietro Romano</cp:lastModifiedBy>
  <cp:revision>7</cp:revision>
  <dcterms:created xsi:type="dcterms:W3CDTF">2025-03-01T11:45:59Z</dcterms:created>
  <dcterms:modified xsi:type="dcterms:W3CDTF">2025-03-01T17:04:32Z</dcterms:modified>
</cp:coreProperties>
</file>