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66" r:id="rId6"/>
    <p:sldId id="267" r:id="rId7"/>
    <p:sldId id="258" r:id="rId8"/>
    <p:sldId id="264" r:id="rId9"/>
    <p:sldId id="265" r:id="rId10"/>
    <p:sldId id="259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F90-D293-6580-DB2D-DEF0A2D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9560-DF62-A56E-9597-97629FAD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0672-9C43-1BA3-3093-B742D13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C41C-134B-6E83-ED06-32BFCC4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96D-6A93-D5C6-1ECB-AC577EC5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0F5-D275-76E2-9380-2BFA3CEA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3F50-7D12-99D9-C584-F0E9EFF0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DB89-CAC7-6488-CAB3-F6A5D20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F256-E06B-552F-34F0-F537A12E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F8ED-B318-DAD8-C4CA-24F02A6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A92B0-3BF9-C607-567E-79D99C6C1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12B2-F07E-0863-3AF9-29730507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97C1-0582-FDEE-D0F0-9E782E7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D685-D034-C9E5-F9BC-A44447D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2326-6477-EFF2-2EBD-7F2864C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934-5D38-E5DC-9754-57F1F89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046A-1987-A3E6-1265-4E9BC81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BB93-2CEA-9293-3F55-F11D834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3B51-ABDE-7D82-76F2-3E044F5F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E24-A488-7C56-4BEC-7A5999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790-7257-1463-BD80-4345EF6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0712-BADA-6C70-BD45-51F8701C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E3B-62AE-9DFA-2D9A-8E8129D4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FC8-4ECC-1D0A-3A5D-9C58CC49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8D89-42FA-FEF3-F60E-DB1EDC15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7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0C5-5299-DE65-2E26-8E7001E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472E-C31A-E854-8E1C-2E68CB20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8CC-01C5-FB6B-23A3-81EAEA8E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9B2F-1EA6-73E3-042C-236D583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83434-ED1D-690E-AC37-70AFC5AC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496CC-A0E3-4659-6944-070452E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8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3C5-DC2F-15F9-AAA4-16AB9F0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FAD3-FBDE-B6AA-554B-9760D4F6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D9F1-2ECD-E80F-6720-B96F3ED5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0D081-DDED-C984-6E06-888CB12C5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EA4F-1BDA-D092-3FBC-A9754043B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1CD6-3D3B-4178-D6E7-97A0C3C5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57FE6-7CC1-E477-EEBF-20B60476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3FA92-4981-2FF1-3360-51A4E50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7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A35E-B71D-ECE5-B325-48D67C20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04421-E7AA-44D4-F62B-9D4C65A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60FE-F6C9-8A1B-16B1-51DEE1B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EC50-675A-D0D8-5238-F785C7A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AC744-B838-B7CC-8714-DA598927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718B-D360-8C67-AC1D-18A76AB9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D757-4D0E-928D-2D3B-F357C137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9D44-88F5-6CA7-1362-B77B3D6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8784-67FF-7E84-B72C-3AAAB2E7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B97B-FA6E-433D-4DB0-8EB53987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E42A-0839-803D-A225-2D94EBEA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9DDD-AF22-7144-40E2-A6B97B6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887F-ACEE-C564-3E79-A1D7A37A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2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958-338D-FC70-1A1A-FF89791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C0A7E-B578-6D64-951B-44CC40BE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94E5-91E2-8042-35AF-C6086C45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743A-B7BC-059B-DDCD-6F75A837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0846-BF71-6517-378F-AA16CB2F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14CD-EF81-B7D9-16ED-AAD3A6C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2EFE2-A27B-48B2-09C9-4030FCE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8B3C-2AC0-3CCC-1931-30538C9E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BFEA-F5E8-4B31-3A05-6A0578EA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473F-FDB3-C605-1E04-5D4A8DE24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1060-848A-502D-A852-5E25585D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4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32B8-5A3B-4659-77FC-24B385A5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7B4B6-B1AB-4968-9EAF-D616CA90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Facebook Marketplace Automotive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9BC0-BCAD-8B1D-75AE-EFDF1A56FB39}"/>
              </a:ext>
            </a:extLst>
          </p:cNvPr>
          <p:cNvSpPr txBox="1"/>
          <p:nvPr/>
        </p:nvSpPr>
        <p:spPr>
          <a:xfrm>
            <a:off x="10174942" y="6488668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Pietro Stolf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01BD2-D280-3F5E-41D5-5A300530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6" y="6533615"/>
            <a:ext cx="417571" cy="279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6A50A-DCB2-C296-1D11-B5F8719A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1443">
            <a:off x="11869033" y="6408125"/>
            <a:ext cx="317609" cy="2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916-4015-58E6-2C64-A19D2C46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 – Price Predictor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7EC9D-BE61-EF19-7FFF-57705252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2546366"/>
            <a:ext cx="8418210" cy="520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DAE5D-46CB-76B5-5A4D-C467024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44" y="3871929"/>
            <a:ext cx="7070941" cy="1244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7DD38-10F2-7AEB-85C7-4A3B17A01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/>
          <a:stretch/>
        </p:blipFill>
        <p:spPr>
          <a:xfrm>
            <a:off x="3040370" y="5611820"/>
            <a:ext cx="9048166" cy="670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B79EDB-1FCE-40AD-1912-746047C1B52F}"/>
              </a:ext>
            </a:extLst>
          </p:cNvPr>
          <p:cNvSpPr txBox="1"/>
          <p:nvPr/>
        </p:nvSpPr>
        <p:spPr>
          <a:xfrm>
            <a:off x="100668" y="2185343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DB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C7C28-24FE-7CC4-3BDE-3CAF04B17E21}"/>
              </a:ext>
            </a:extLst>
          </p:cNvPr>
          <p:cNvSpPr txBox="1"/>
          <p:nvPr/>
        </p:nvSpPr>
        <p:spPr>
          <a:xfrm>
            <a:off x="2001844" y="3529560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Price cut-off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B8F9E-3842-55D2-59FB-504094CD88F1}"/>
              </a:ext>
            </a:extLst>
          </p:cNvPr>
          <p:cNvSpPr txBox="1"/>
          <p:nvPr/>
        </p:nvSpPr>
        <p:spPr>
          <a:xfrm>
            <a:off x="3040370" y="5242488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City = Noise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2E4C0D-CA3B-3975-EFDA-D7FC8884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55" y="1696341"/>
            <a:ext cx="7218490" cy="3410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7F0B48-C478-4B00-39AC-837900B76AFC}"/>
              </a:ext>
            </a:extLst>
          </p:cNvPr>
          <p:cNvSpPr/>
          <p:nvPr/>
        </p:nvSpPr>
        <p:spPr>
          <a:xfrm>
            <a:off x="4043494" y="2759977"/>
            <a:ext cx="1904300" cy="249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3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8BF8-4538-3D5D-E277-A2A3309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94" y="1326322"/>
            <a:ext cx="3264188" cy="540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4AD30-1FC8-4466-4AAA-784580AD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8" y="1326322"/>
            <a:ext cx="4944655" cy="1159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33BA7-ADC7-DA05-AD26-8602E922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2" y="2577264"/>
            <a:ext cx="5613951" cy="4083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9CEF49-ED5E-1B78-B8BF-D43CF00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Results – Price Predictor </a:t>
            </a:r>
          </a:p>
        </p:txBody>
      </p:sp>
    </p:spTree>
    <p:extLst>
      <p:ext uri="{BB962C8B-B14F-4D97-AF65-F5344CB8AC3E}">
        <p14:creationId xmlns:p14="http://schemas.microsoft.com/office/powerpoint/2010/main" val="20436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9AF49-1F71-268C-DB20-7DDCA5A8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7" y="1875064"/>
            <a:ext cx="10951165" cy="1639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1CCC4-99E7-BFD8-80F9-8D4D64B9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88" y="4559419"/>
            <a:ext cx="2694397" cy="5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0D7D3-A05A-C09B-5AA7-D08DE1ACC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"/>
          <a:stretch/>
        </p:blipFill>
        <p:spPr>
          <a:xfrm>
            <a:off x="21093" y="1532055"/>
            <a:ext cx="6042872" cy="3867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12D7C-9CA9-435E-4B92-31899633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76" y="1439776"/>
            <a:ext cx="6042871" cy="395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60058-5D16-1D20-E4BD-56055D6E89F6}"/>
              </a:ext>
            </a:extLst>
          </p:cNvPr>
          <p:cNvSpPr txBox="1"/>
          <p:nvPr/>
        </p:nvSpPr>
        <p:spPr>
          <a:xfrm>
            <a:off x="1264062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$19944.53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22AF-D536-84FA-C9F8-54E878708D3D}"/>
              </a:ext>
            </a:extLst>
          </p:cNvPr>
          <p:cNvSpPr txBox="1"/>
          <p:nvPr/>
        </p:nvSpPr>
        <p:spPr>
          <a:xfrm>
            <a:off x="7355744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$16086.81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E39F1-81FE-3A79-F3DC-0228C7C96B6A}"/>
              </a:ext>
            </a:extLst>
          </p:cNvPr>
          <p:cNvSpPr txBox="1"/>
          <p:nvPr/>
        </p:nvSpPr>
        <p:spPr>
          <a:xfrm>
            <a:off x="2897683" y="5820725"/>
            <a:ext cx="623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rgbClr val="FF0000"/>
                </a:solidFill>
              </a:rPr>
              <a:t>~20%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47639-BA3D-ED79-3220-8216A7AB6A07}"/>
              </a:ext>
            </a:extLst>
          </p:cNvPr>
          <p:cNvSpPr txBox="1"/>
          <p:nvPr/>
        </p:nvSpPr>
        <p:spPr>
          <a:xfrm>
            <a:off x="1167234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2E26D-E913-EF01-EA1E-341D94F07550}"/>
              </a:ext>
            </a:extLst>
          </p:cNvPr>
          <p:cNvSpPr txBox="1"/>
          <p:nvPr/>
        </p:nvSpPr>
        <p:spPr>
          <a:xfrm>
            <a:off x="7403761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13CEE-F232-F4CC-B970-8C3D068E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854824" cy="733364"/>
          </a:xfrm>
        </p:spPr>
        <p:txBody>
          <a:bodyPr>
            <a:normAutofit/>
          </a:bodyPr>
          <a:lstStyle/>
          <a:p>
            <a:r>
              <a:rPr lang="en-CA" sz="2800" dirty="0"/>
              <a:t>Results – Price Predictor </a:t>
            </a:r>
          </a:p>
        </p:txBody>
      </p:sp>
    </p:spTree>
    <p:extLst>
      <p:ext uri="{BB962C8B-B14F-4D97-AF65-F5344CB8AC3E}">
        <p14:creationId xmlns:p14="http://schemas.microsoft.com/office/powerpoint/2010/main" val="23122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823-EF40-15DE-B710-B0EFC932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Developed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4922-C82C-796C-D16E-8AC5725F2A12}"/>
              </a:ext>
            </a:extLst>
          </p:cNvPr>
          <p:cNvSpPr txBox="1"/>
          <p:nvPr/>
        </p:nvSpPr>
        <p:spPr>
          <a:xfrm>
            <a:off x="1233181" y="3105316"/>
            <a:ext cx="2088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Scraper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9F68-10F3-F089-B634-2CB957B31B4A}"/>
              </a:ext>
            </a:extLst>
          </p:cNvPr>
          <p:cNvSpPr txBox="1"/>
          <p:nvPr/>
        </p:nvSpPr>
        <p:spPr>
          <a:xfrm>
            <a:off x="4414007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Rebuilt Tag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0CD7-DEBC-B0CB-EACA-51C0DB7CAE3F}"/>
              </a:ext>
            </a:extLst>
          </p:cNvPr>
          <p:cNvSpPr txBox="1"/>
          <p:nvPr/>
        </p:nvSpPr>
        <p:spPr>
          <a:xfrm>
            <a:off x="8731543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Price predictor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D975B-82CF-D3A2-7B2C-C4FEE8FEE232}"/>
              </a:ext>
            </a:extLst>
          </p:cNvPr>
          <p:cNvSpPr txBox="1"/>
          <p:nvPr/>
        </p:nvSpPr>
        <p:spPr>
          <a:xfrm>
            <a:off x="4313339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NLP</a:t>
            </a:r>
          </a:p>
          <a:p>
            <a:pPr algn="ctr"/>
            <a:r>
              <a:rPr lang="en-CA" sz="2000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ED8B-C0FF-938B-7041-1B69FFA2EAEC}"/>
              </a:ext>
            </a:extLst>
          </p:cNvPr>
          <p:cNvSpPr txBox="1"/>
          <p:nvPr/>
        </p:nvSpPr>
        <p:spPr>
          <a:xfrm>
            <a:off x="8274342" y="3961159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Linear Regression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2B9CB3-4963-EC1F-6412-E923FB514D13}"/>
              </a:ext>
            </a:extLst>
          </p:cNvPr>
          <p:cNvSpPr/>
          <p:nvPr/>
        </p:nvSpPr>
        <p:spPr>
          <a:xfrm>
            <a:off x="2764871" y="3208898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B4B8C0-8AAD-2537-D85D-7896B3AB8734}"/>
              </a:ext>
            </a:extLst>
          </p:cNvPr>
          <p:cNvSpPr/>
          <p:nvPr/>
        </p:nvSpPr>
        <p:spPr>
          <a:xfrm>
            <a:off x="7136938" y="3218685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3E4C7-45F3-04D4-36F6-64836F58D5BC}"/>
              </a:ext>
            </a:extLst>
          </p:cNvPr>
          <p:cNvSpPr txBox="1"/>
          <p:nvPr/>
        </p:nvSpPr>
        <p:spPr>
          <a:xfrm>
            <a:off x="352336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Selenium</a:t>
            </a:r>
          </a:p>
          <a:p>
            <a:pPr algn="ctr"/>
            <a:r>
              <a:rPr lang="en-CA" sz="2000" dirty="0" err="1"/>
              <a:t>BeautifulSoup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36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 animBg="1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21784-17BC-B324-F3EF-C96C0700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29" y="3360542"/>
            <a:ext cx="9074941" cy="339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F3CDD-AACB-F8E6-F402-72C09B12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6" y="645459"/>
            <a:ext cx="10923525" cy="25157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C2D710-AEBB-17F0-66D6-0057754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2EC95-544F-77F0-FB1E-EAC79074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83" y="178404"/>
            <a:ext cx="5600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0E4-960D-E2FC-DD77-F5B576E6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2EBD6-C84B-8EAC-3DB0-F91860B1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" y="1234113"/>
            <a:ext cx="7740246" cy="3592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449DD-07E8-5474-7C0D-313BA5CD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5220435"/>
            <a:ext cx="7201906" cy="1476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AA751-0B3D-3C79-95E5-8F2B6ABD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84" y="1603238"/>
            <a:ext cx="3677621" cy="899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C34C93-7546-6B8F-9040-CF17B4E667C7}"/>
              </a:ext>
            </a:extLst>
          </p:cNvPr>
          <p:cNvSpPr txBox="1"/>
          <p:nvPr/>
        </p:nvSpPr>
        <p:spPr>
          <a:xfrm>
            <a:off x="8349784" y="1233906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 Radius to 500km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33247-9EF3-3194-8174-98C67485BD6C}"/>
              </a:ext>
            </a:extLst>
          </p:cNvPr>
          <p:cNvSpPr txBox="1"/>
          <p:nvPr/>
        </p:nvSpPr>
        <p:spPr>
          <a:xfrm>
            <a:off x="462460" y="86478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Dynamic DIV names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7BC5-76CE-8719-AC57-F1CB57772C0A}"/>
              </a:ext>
            </a:extLst>
          </p:cNvPr>
          <p:cNvSpPr txBox="1"/>
          <p:nvPr/>
        </p:nvSpPr>
        <p:spPr>
          <a:xfrm>
            <a:off x="2522724" y="4846218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Scroll Down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A4AF4E-AED4-6B87-78F2-7C1F2DCAE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412"/>
          <a:stretch/>
        </p:blipFill>
        <p:spPr>
          <a:xfrm>
            <a:off x="8557859" y="2653553"/>
            <a:ext cx="3261469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9EC43-6E13-03E7-CE3A-FD87E7EC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Highlights- Scraper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6DA5-96EF-854B-0C50-FC6C5396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" y="4758016"/>
            <a:ext cx="7021918" cy="1416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5808C-E926-6B60-E997-80C7146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84" y="2092179"/>
            <a:ext cx="6450495" cy="181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95E6A-E3CC-4F1C-17A7-1006BE64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4" y="2695154"/>
            <a:ext cx="5175651" cy="1214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EDBA05-3585-7A23-C6D1-CA8E411E96F6}"/>
              </a:ext>
            </a:extLst>
          </p:cNvPr>
          <p:cNvSpPr txBox="1"/>
          <p:nvPr/>
        </p:nvSpPr>
        <p:spPr>
          <a:xfrm>
            <a:off x="1816815" y="1890444"/>
            <a:ext cx="18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Regex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D6992-F122-FF40-670E-3FC18510B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1443">
            <a:off x="3061305" y="1328046"/>
            <a:ext cx="1302887" cy="1124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218BF-087D-BA79-9C2D-66456A894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25" y="5104535"/>
            <a:ext cx="3724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FEDBB-62FD-3E45-AAA1-8B3AED80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3" y="600639"/>
            <a:ext cx="9129146" cy="6013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05E9EE-D439-0A12-76A2-006DA5F1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872753" cy="708212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018E7-EFE0-CFB7-DDA5-F02F47358A37}"/>
              </a:ext>
            </a:extLst>
          </p:cNvPr>
          <p:cNvSpPr txBox="1"/>
          <p:nvPr/>
        </p:nvSpPr>
        <p:spPr>
          <a:xfrm>
            <a:off x="8275703" y="537270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Oh, Canada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F78DB97-87D7-F781-9F71-F72C095AC028}"/>
              </a:ext>
            </a:extLst>
          </p:cNvPr>
          <p:cNvSpPr/>
          <p:nvPr/>
        </p:nvSpPr>
        <p:spPr>
          <a:xfrm>
            <a:off x="7621279" y="4858870"/>
            <a:ext cx="654424" cy="1613647"/>
          </a:xfrm>
          <a:prstGeom prst="rightBrace">
            <a:avLst>
              <a:gd name="adj1" fmla="val 8333"/>
              <a:gd name="adj2" fmla="val 4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BBB-733E-112E-EB13-AF15A71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30055" cy="545284"/>
          </a:xfrm>
        </p:spPr>
        <p:txBody>
          <a:bodyPr>
            <a:normAutofit/>
          </a:bodyPr>
          <a:lstStyle/>
          <a:p>
            <a:r>
              <a:rPr lang="en-CA" sz="2800" dirty="0"/>
              <a:t>Highlights  -Tag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7587C-BD5B-3D16-E657-73F0647A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8" y="679070"/>
            <a:ext cx="8027996" cy="675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7E0B9-F4F4-660A-A927-8C367E5A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1" y="679070"/>
            <a:ext cx="3048998" cy="675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1C1CF-8083-7CFD-CE64-0CA81D90D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7" y="1488381"/>
            <a:ext cx="7648625" cy="1390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AD0FA-6918-0B65-2D72-102BC90C8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25" y="2804714"/>
            <a:ext cx="5229548" cy="219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272BA-3C74-B028-C1A3-3F218D83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34" y="5138469"/>
            <a:ext cx="7214993" cy="15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FC522-EBCE-6DC4-532C-1E9CD06F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5" y="1415457"/>
            <a:ext cx="4938627" cy="161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E62A-028C-6C90-06A1-D1DDCFB4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1" y="3031735"/>
            <a:ext cx="7685089" cy="180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179BF-FDC4-D8BA-76EC-603C97430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66" y="5120082"/>
            <a:ext cx="4746129" cy="17169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9E81F5-A518-89CF-AB5D-5028665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Optimization  -Tag Identifier</a:t>
            </a:r>
          </a:p>
        </p:txBody>
      </p:sp>
    </p:spTree>
    <p:extLst>
      <p:ext uri="{BB962C8B-B14F-4D97-AF65-F5344CB8AC3E}">
        <p14:creationId xmlns:p14="http://schemas.microsoft.com/office/powerpoint/2010/main" val="13345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44A-CF14-3698-36E1-8DE18BDD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 -Tag Identifier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43D6-A550-D846-67E4-80DCF70D3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1" y="1501255"/>
            <a:ext cx="3750578" cy="5035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33B96-80CD-1ED3-FFD1-77A64BF7F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6" y="2130514"/>
            <a:ext cx="6315724" cy="3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 MVP</vt:lpstr>
      <vt:lpstr>Tools Developed</vt:lpstr>
      <vt:lpstr>Highlights- Scraper</vt:lpstr>
      <vt:lpstr>Highlights- Scraper</vt:lpstr>
      <vt:lpstr>Highlights- Scraper</vt:lpstr>
      <vt:lpstr>Highlights- Scraper</vt:lpstr>
      <vt:lpstr>Highlights  -Tag Identifier</vt:lpstr>
      <vt:lpstr>Optimization  -Tag Identifier</vt:lpstr>
      <vt:lpstr>Results  -Tag Identifier</vt:lpstr>
      <vt:lpstr>Highlights – Price Predictor </vt:lpstr>
      <vt:lpstr>Results – Price Predictor </vt:lpstr>
      <vt:lpstr>PowerPoint Presentation</vt:lpstr>
      <vt:lpstr>Results – Price Predictor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MVP</dc:title>
  <dc:creator>Pietro stolf</dc:creator>
  <cp:lastModifiedBy>Pietro stolf</cp:lastModifiedBy>
  <cp:revision>3</cp:revision>
  <dcterms:created xsi:type="dcterms:W3CDTF">2023-08-03T08:54:15Z</dcterms:created>
  <dcterms:modified xsi:type="dcterms:W3CDTF">2023-08-03T22:22:40Z</dcterms:modified>
</cp:coreProperties>
</file>