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68" r:id="rId15"/>
    <p:sldId id="275" r:id="rId16"/>
    <p:sldId id="269" r:id="rId17"/>
    <p:sldId id="270" r:id="rId18"/>
    <p:sldId id="271" r:id="rId19"/>
    <p:sldId id="272" r:id="rId20"/>
  </p:sldIdLst>
  <p:sldSz cx="9144000" cy="5143500" type="screen16x9"/>
  <p:notesSz cx="6858000" cy="9144000"/>
  <p:embeddedFontLst>
    <p:embeddedFont>
      <p:font typeface="Karla" panose="020B0604020202020204" charset="0"/>
      <p:regular r:id="rId22"/>
      <p:bold r:id="rId23"/>
      <p:italic r:id="rId24"/>
      <p:boldItalic r:id="rId25"/>
    </p:embeddedFont>
    <p:embeddedFont>
      <p:font typeface="Work Sans"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pos="454">
          <p15:clr>
            <a:srgbClr val="9AA0A6"/>
          </p15:clr>
        </p15:guide>
        <p15:guide id="3" pos="5305">
          <p15:clr>
            <a:srgbClr val="9AA0A6"/>
          </p15:clr>
        </p15:guide>
        <p15:guide id="4" orient="horz" pos="374">
          <p15:clr>
            <a:srgbClr val="9AA0A6"/>
          </p15:clr>
        </p15:guide>
        <p15:guide id="5" orient="horz" pos="2869">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CB0gcbJwy8Tdbs6q7+Rg2OVqM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EFA401-52F5-450F-8851-2B544E83B965}">
  <a:tblStyle styleId="{C8EFA401-52F5-450F-8851-2B544E83B965}"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08" y="642"/>
      </p:cViewPr>
      <p:guideLst>
        <p:guide pos="2880"/>
        <p:guide pos="454"/>
        <p:guide pos="5305"/>
        <p:guide orient="horz" pos="374"/>
        <p:guide orient="horz" pos="286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1cd8c930f6973a30/Documenti/Cartel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dirty="0">
                <a:solidFill>
                  <a:schemeClr val="bg1"/>
                </a:solidFill>
              </a:rPr>
              <a:t>Accuracy</a:t>
            </a:r>
            <a:r>
              <a:rPr lang="en-US" baseline="0" dirty="0">
                <a:solidFill>
                  <a:schemeClr val="bg1"/>
                </a:solidFill>
              </a:rPr>
              <a:t> </a:t>
            </a:r>
            <a:r>
              <a:rPr lang="en-US" baseline="0" dirty="0" err="1">
                <a:solidFill>
                  <a:schemeClr val="bg1"/>
                </a:solidFill>
                <a:latin typeface="+mn-lt"/>
              </a:rPr>
              <a:t>modelli</a:t>
            </a:r>
            <a:r>
              <a:rPr lang="en-US" baseline="0" dirty="0">
                <a:solidFill>
                  <a:schemeClr val="bg1"/>
                </a:solidFill>
              </a:rPr>
              <a:t> di </a:t>
            </a:r>
            <a:r>
              <a:rPr lang="en-US" baseline="0" dirty="0" err="1">
                <a:solidFill>
                  <a:schemeClr val="bg1"/>
                </a:solidFill>
              </a:rPr>
              <a:t>classificazione</a:t>
            </a:r>
            <a:endParaRPr lang="en-US" dirty="0">
              <a:solidFill>
                <a:schemeClr val="bg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Accuracy</c:v>
                </c:pt>
              </c:strCache>
            </c:strRef>
          </c:tx>
          <c:spPr>
            <a:solidFill>
              <a:schemeClr val="accent6"/>
            </a:solidFill>
            <a:ln>
              <a:noFill/>
            </a:ln>
            <a:effectLst/>
          </c:spPr>
          <c:invertIfNegative val="0"/>
          <c:dLbls>
            <c:dLbl>
              <c:idx val="2"/>
              <c:layout>
                <c:manualLayout>
                  <c:x val="0"/>
                  <c:y val="1.2500000000000001E-2"/>
                </c:manualLayout>
              </c:layout>
              <c:tx>
                <c:rich>
                  <a:bodyPr/>
                  <a:lstStyle/>
                  <a:p>
                    <a:fld id="{8DCDAC5E-7E69-4D84-BDA7-790089E769F9}" type="VALUE">
                      <a:rPr lang="en-US" smtClean="0">
                        <a:solidFill>
                          <a:schemeClr val="bg1"/>
                        </a:solidFill>
                      </a:rPr>
                      <a:pPr/>
                      <a:t>[VALORE]</a:t>
                    </a:fld>
                    <a:endParaRPr lang="it-IT"/>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E218-4B38-87DC-5F57B2EAFC21}"/>
                </c:ext>
              </c:extLst>
            </c:dLbl>
            <c:spPr>
              <a:solidFill>
                <a:schemeClr val="bg1">
                  <a:alpha val="0"/>
                </a:schemeClr>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Foglio1!$A$2:$A$6</c:f>
              <c:strCache>
                <c:ptCount val="5"/>
                <c:pt idx="0">
                  <c:v>ANN</c:v>
                </c:pt>
                <c:pt idx="1">
                  <c:v>CNN</c:v>
                </c:pt>
                <c:pt idx="2">
                  <c:v>SVM (rbf)</c:v>
                </c:pt>
                <c:pt idx="3">
                  <c:v>RandomForest</c:v>
                </c:pt>
                <c:pt idx="4">
                  <c:v>KNN</c:v>
                </c:pt>
              </c:strCache>
            </c:strRef>
          </c:cat>
          <c:val>
            <c:numRef>
              <c:f>Foglio1!$B$2:$B$6</c:f>
              <c:numCache>
                <c:formatCode>General</c:formatCode>
                <c:ptCount val="5"/>
                <c:pt idx="0">
                  <c:v>0.72</c:v>
                </c:pt>
                <c:pt idx="1">
                  <c:v>0.71</c:v>
                </c:pt>
                <c:pt idx="2">
                  <c:v>0.73</c:v>
                </c:pt>
                <c:pt idx="3">
                  <c:v>0.67</c:v>
                </c:pt>
                <c:pt idx="4">
                  <c:v>0.61</c:v>
                </c:pt>
              </c:numCache>
            </c:numRef>
          </c:val>
          <c:extLst>
            <c:ext xmlns:c16="http://schemas.microsoft.com/office/drawing/2014/chart" uri="{C3380CC4-5D6E-409C-BE32-E72D297353CC}">
              <c16:uniqueId val="{00000000-E218-4B38-87DC-5F57B2EAFC21}"/>
            </c:ext>
          </c:extLst>
        </c:ser>
        <c:dLbls>
          <c:dLblPos val="outEnd"/>
          <c:showLegendKey val="0"/>
          <c:showVal val="1"/>
          <c:showCatName val="0"/>
          <c:showSerName val="0"/>
          <c:showPercent val="0"/>
          <c:showBubbleSize val="0"/>
        </c:dLbls>
        <c:gapWidth val="219"/>
        <c:overlap val="-27"/>
        <c:axId val="1582734528"/>
        <c:axId val="1582743264"/>
      </c:barChart>
      <c:catAx>
        <c:axId val="1582734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it-IT"/>
          </a:p>
        </c:txPr>
        <c:crossAx val="1582743264"/>
        <c:crosses val="autoZero"/>
        <c:auto val="1"/>
        <c:lblAlgn val="ctr"/>
        <c:lblOffset val="100"/>
        <c:noMultiLvlLbl val="0"/>
      </c:catAx>
      <c:valAx>
        <c:axId val="1582743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it-IT"/>
          </a:p>
        </c:txPr>
        <c:crossAx val="1582734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Foglio1!$E$6</c:f>
              <c:strCache>
                <c:ptCount val="1"/>
                <c:pt idx="0">
                  <c:v>Rand Score</c:v>
                </c:pt>
              </c:strCache>
            </c:strRef>
          </c:tx>
          <c:spPr>
            <a:solidFill>
              <a:srgbClr val="E9D048"/>
            </a:solidFill>
            <a:ln>
              <a:noFill/>
            </a:ln>
            <a:effectLst/>
          </c:spPr>
          <c:invertIfNegative val="0"/>
          <c:cat>
            <c:strRef>
              <c:f>Foglio1!$D$7:$D$10</c:f>
              <c:strCache>
                <c:ptCount val="4"/>
                <c:pt idx="0">
                  <c:v>T-SVD TF</c:v>
                </c:pt>
                <c:pt idx="1">
                  <c:v>T-SVD TFIDF</c:v>
                </c:pt>
                <c:pt idx="2">
                  <c:v>Doc2Vec</c:v>
                </c:pt>
                <c:pt idx="3">
                  <c:v>GloVe</c:v>
                </c:pt>
              </c:strCache>
            </c:strRef>
          </c:cat>
          <c:val>
            <c:numRef>
              <c:f>Foglio1!$E$7:$E$10</c:f>
              <c:numCache>
                <c:formatCode>General</c:formatCode>
                <c:ptCount val="4"/>
                <c:pt idx="0">
                  <c:v>0.56200000000000006</c:v>
                </c:pt>
                <c:pt idx="1">
                  <c:v>0.67100000000000004</c:v>
                </c:pt>
                <c:pt idx="2">
                  <c:v>0.73099999999999998</c:v>
                </c:pt>
                <c:pt idx="3">
                  <c:v>0.68200000000000005</c:v>
                </c:pt>
              </c:numCache>
            </c:numRef>
          </c:val>
          <c:extLst>
            <c:ext xmlns:c16="http://schemas.microsoft.com/office/drawing/2014/chart" uri="{C3380CC4-5D6E-409C-BE32-E72D297353CC}">
              <c16:uniqueId val="{00000000-FEAD-4005-A2E5-2F019D557F83}"/>
            </c:ext>
          </c:extLst>
        </c:ser>
        <c:ser>
          <c:idx val="1"/>
          <c:order val="1"/>
          <c:tx>
            <c:strRef>
              <c:f>Foglio1!$F$6</c:f>
              <c:strCache>
                <c:ptCount val="1"/>
                <c:pt idx="0">
                  <c:v>Adjusted Rand Index</c:v>
                </c:pt>
              </c:strCache>
            </c:strRef>
          </c:tx>
          <c:spPr>
            <a:solidFill>
              <a:srgbClr val="E09B31"/>
            </a:solidFill>
            <a:ln>
              <a:noFill/>
            </a:ln>
            <a:effectLst/>
          </c:spPr>
          <c:invertIfNegative val="0"/>
          <c:cat>
            <c:strRef>
              <c:f>Foglio1!$D$7:$D$10</c:f>
              <c:strCache>
                <c:ptCount val="4"/>
                <c:pt idx="0">
                  <c:v>T-SVD TF</c:v>
                </c:pt>
                <c:pt idx="1">
                  <c:v>T-SVD TFIDF</c:v>
                </c:pt>
                <c:pt idx="2">
                  <c:v>Doc2Vec</c:v>
                </c:pt>
                <c:pt idx="3">
                  <c:v>GloVe</c:v>
                </c:pt>
              </c:strCache>
            </c:strRef>
          </c:cat>
          <c:val>
            <c:numRef>
              <c:f>Foglio1!$F$7:$F$10</c:f>
              <c:numCache>
                <c:formatCode>General</c:formatCode>
                <c:ptCount val="4"/>
                <c:pt idx="0">
                  <c:v>7.6999999999999999E-2</c:v>
                </c:pt>
                <c:pt idx="1">
                  <c:v>0.128</c:v>
                </c:pt>
                <c:pt idx="2">
                  <c:v>0.22</c:v>
                </c:pt>
                <c:pt idx="3">
                  <c:v>0.10199999999999999</c:v>
                </c:pt>
              </c:numCache>
            </c:numRef>
          </c:val>
          <c:extLst>
            <c:ext xmlns:c16="http://schemas.microsoft.com/office/drawing/2014/chart" uri="{C3380CC4-5D6E-409C-BE32-E72D297353CC}">
              <c16:uniqueId val="{00000001-FEAD-4005-A2E5-2F019D557F83}"/>
            </c:ext>
          </c:extLst>
        </c:ser>
        <c:ser>
          <c:idx val="2"/>
          <c:order val="2"/>
          <c:tx>
            <c:strRef>
              <c:f>Foglio1!$G$6</c:f>
              <c:strCache>
                <c:ptCount val="1"/>
                <c:pt idx="0">
                  <c:v>Silohouette Index</c:v>
                </c:pt>
              </c:strCache>
            </c:strRef>
          </c:tx>
          <c:spPr>
            <a:solidFill>
              <a:srgbClr val="DA7420"/>
            </a:solidFill>
            <a:ln>
              <a:noFill/>
            </a:ln>
            <a:effectLst/>
          </c:spPr>
          <c:invertIfNegative val="0"/>
          <c:cat>
            <c:strRef>
              <c:f>Foglio1!$D$7:$D$10</c:f>
              <c:strCache>
                <c:ptCount val="4"/>
                <c:pt idx="0">
                  <c:v>T-SVD TF</c:v>
                </c:pt>
                <c:pt idx="1">
                  <c:v>T-SVD TFIDF</c:v>
                </c:pt>
                <c:pt idx="2">
                  <c:v>Doc2Vec</c:v>
                </c:pt>
                <c:pt idx="3">
                  <c:v>GloVe</c:v>
                </c:pt>
              </c:strCache>
            </c:strRef>
          </c:cat>
          <c:val>
            <c:numRef>
              <c:f>Foglio1!$G$7:$G$10</c:f>
              <c:numCache>
                <c:formatCode>General</c:formatCode>
                <c:ptCount val="4"/>
                <c:pt idx="0">
                  <c:v>7.3999999999999996E-2</c:v>
                </c:pt>
                <c:pt idx="1">
                  <c:v>5.0000000000000001E-3</c:v>
                </c:pt>
                <c:pt idx="2">
                  <c:v>1.4999999999999999E-2</c:v>
                </c:pt>
                <c:pt idx="3">
                  <c:v>6.6000000000000003E-2</c:v>
                </c:pt>
              </c:numCache>
            </c:numRef>
          </c:val>
          <c:extLst>
            <c:ext xmlns:c16="http://schemas.microsoft.com/office/drawing/2014/chart" uri="{C3380CC4-5D6E-409C-BE32-E72D297353CC}">
              <c16:uniqueId val="{00000002-FEAD-4005-A2E5-2F019D557F83}"/>
            </c:ext>
          </c:extLst>
        </c:ser>
        <c:dLbls>
          <c:showLegendKey val="0"/>
          <c:showVal val="0"/>
          <c:showCatName val="0"/>
          <c:showSerName val="0"/>
          <c:showPercent val="0"/>
          <c:showBubbleSize val="0"/>
        </c:dLbls>
        <c:gapWidth val="150"/>
        <c:overlap val="-5"/>
        <c:axId val="867970864"/>
        <c:axId val="736099472"/>
      </c:barChart>
      <c:catAx>
        <c:axId val="867970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Work Sans" pitchFamily="2" charset="0"/>
                <a:ea typeface="+mn-ea"/>
                <a:cs typeface="+mn-cs"/>
              </a:defRPr>
            </a:pPr>
            <a:endParaRPr lang="it-IT"/>
          </a:p>
        </c:txPr>
        <c:crossAx val="736099472"/>
        <c:crosses val="autoZero"/>
        <c:auto val="1"/>
        <c:lblAlgn val="ctr"/>
        <c:lblOffset val="100"/>
        <c:noMultiLvlLbl val="0"/>
      </c:catAx>
      <c:valAx>
        <c:axId val="736099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Work Sans" charset="0"/>
                <a:ea typeface="+mn-ea"/>
                <a:cs typeface="+mn-cs"/>
              </a:defRPr>
            </a:pPr>
            <a:endParaRPr lang="it-IT"/>
          </a:p>
        </c:txPr>
        <c:crossAx val="867970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bfc99554f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bfc99554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bfc99554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bfc99554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501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9225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0" name="Google Shape;39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5" name="Google Shape;46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7" name="Google Shape;52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18"/>
          <p:cNvSpPr/>
          <p:nvPr/>
        </p:nvSpPr>
        <p:spPr>
          <a:xfrm>
            <a:off x="6365950" y="-2550"/>
            <a:ext cx="2777219" cy="5143520"/>
          </a:xfrm>
          <a:custGeom>
            <a:avLst/>
            <a:gdLst/>
            <a:ahLst/>
            <a:cxnLst/>
            <a:rect l="l" t="t" r="r" b="b"/>
            <a:pathLst>
              <a:path w="86822" h="160735" extrusionOk="0">
                <a:moveTo>
                  <a:pt x="1" y="1"/>
                </a:moveTo>
                <a:cubicBezTo>
                  <a:pt x="17146" y="23015"/>
                  <a:pt x="27302" y="51543"/>
                  <a:pt x="27302" y="82451"/>
                </a:cubicBezTo>
                <a:cubicBezTo>
                  <a:pt x="27302" y="111514"/>
                  <a:pt x="18325" y="138482"/>
                  <a:pt x="2989" y="160734"/>
                </a:cubicBezTo>
                <a:lnTo>
                  <a:pt x="86821" y="160734"/>
                </a:lnTo>
                <a:lnTo>
                  <a:pt x="86821" y="1"/>
                </a:lnTo>
                <a:close/>
              </a:path>
            </a:pathLst>
          </a:custGeom>
          <a:gradFill>
            <a:gsLst>
              <a:gs pos="0">
                <a:srgbClr val="FEC659">
                  <a:alpha val="54901"/>
                </a:srgbClr>
              </a:gs>
              <a:gs pos="100000">
                <a:srgbClr val="4AFFC3">
                  <a:alpha val="0"/>
                </a:srgbClr>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18"/>
          <p:cNvSpPr txBox="1">
            <a:spLocks noGrp="1"/>
          </p:cNvSpPr>
          <p:nvPr>
            <p:ph type="ctrTitle"/>
          </p:nvPr>
        </p:nvSpPr>
        <p:spPr>
          <a:xfrm>
            <a:off x="4445679" y="744575"/>
            <a:ext cx="43866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52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
        <p:nvSpPr>
          <p:cNvPr id="11" name="Google Shape;11;p18"/>
          <p:cNvSpPr txBox="1">
            <a:spLocks noGrp="1"/>
          </p:cNvSpPr>
          <p:nvPr>
            <p:ph type="subTitle" idx="1"/>
          </p:nvPr>
        </p:nvSpPr>
        <p:spPr>
          <a:xfrm>
            <a:off x="4445675" y="2834125"/>
            <a:ext cx="4386600" cy="145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8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0"/>
        <p:cNvGrpSpPr/>
        <p:nvPr/>
      </p:nvGrpSpPr>
      <p:grpSpPr>
        <a:xfrm>
          <a:off x="0" y="0"/>
          <a:ext cx="0" cy="0"/>
          <a:chOff x="0" y="0"/>
          <a:chExt cx="0" cy="0"/>
        </a:xfrm>
      </p:grpSpPr>
      <p:sp>
        <p:nvSpPr>
          <p:cNvPr id="111" name="Google Shape;111;p27"/>
          <p:cNvSpPr txBox="1">
            <a:spLocks noGrp="1"/>
          </p:cNvSpPr>
          <p:nvPr>
            <p:ph type="title"/>
          </p:nvPr>
        </p:nvSpPr>
        <p:spPr>
          <a:xfrm>
            <a:off x="721200" y="594300"/>
            <a:ext cx="7701600" cy="67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12" name="Google Shape;112;p27"/>
          <p:cNvSpPr txBox="1">
            <a:spLocks noGrp="1"/>
          </p:cNvSpPr>
          <p:nvPr>
            <p:ph type="body" idx="1"/>
          </p:nvPr>
        </p:nvSpPr>
        <p:spPr>
          <a:xfrm>
            <a:off x="721200" y="1667125"/>
            <a:ext cx="7701600" cy="29961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grpSp>
        <p:nvGrpSpPr>
          <p:cNvPr id="113" name="Google Shape;113;p27"/>
          <p:cNvGrpSpPr/>
          <p:nvPr/>
        </p:nvGrpSpPr>
        <p:grpSpPr>
          <a:xfrm>
            <a:off x="5376" y="-2012"/>
            <a:ext cx="9144032" cy="2451776"/>
            <a:chOff x="5376" y="-2012"/>
            <a:chExt cx="9144032" cy="2451776"/>
          </a:xfrm>
        </p:grpSpPr>
        <p:sp>
          <p:nvSpPr>
            <p:cNvPr id="114" name="Google Shape;114;p27"/>
            <p:cNvSpPr/>
            <p:nvPr/>
          </p:nvSpPr>
          <p:spPr>
            <a:xfrm>
              <a:off x="5376" y="-2012"/>
              <a:ext cx="1080160" cy="1080160"/>
            </a:xfrm>
            <a:custGeom>
              <a:avLst/>
              <a:gdLst/>
              <a:ahLst/>
              <a:cxnLst/>
              <a:rect l="l" t="t" r="r" b="b"/>
              <a:pathLst>
                <a:path w="33755" h="33755" extrusionOk="0">
                  <a:moveTo>
                    <a:pt x="0" y="1"/>
                  </a:moveTo>
                  <a:lnTo>
                    <a:pt x="0" y="33755"/>
                  </a:lnTo>
                  <a:cubicBezTo>
                    <a:pt x="18645" y="33755"/>
                    <a:pt x="33754" y="18646"/>
                    <a:pt x="33754" y="1"/>
                  </a:cubicBezTo>
                  <a:close/>
                </a:path>
              </a:pathLst>
            </a:custGeom>
            <a:gradFill>
              <a:gsLst>
                <a:gs pos="0">
                  <a:srgbClr val="9C3218">
                    <a:alpha val="29411"/>
                  </a:srgbClr>
                </a:gs>
                <a:gs pos="100000">
                  <a:srgbClr val="9C3218">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5376" y="-2012"/>
              <a:ext cx="677056" cy="677440"/>
            </a:xfrm>
            <a:custGeom>
              <a:avLst/>
              <a:gdLst/>
              <a:ahLst/>
              <a:cxnLst/>
              <a:rect l="l" t="t" r="r" b="b"/>
              <a:pathLst>
                <a:path w="21158" h="21170" extrusionOk="0">
                  <a:moveTo>
                    <a:pt x="0" y="1"/>
                  </a:moveTo>
                  <a:lnTo>
                    <a:pt x="0" y="21170"/>
                  </a:lnTo>
                  <a:cubicBezTo>
                    <a:pt x="11692" y="21170"/>
                    <a:pt x="21158" y="11693"/>
                    <a:pt x="21158" y="1"/>
                  </a:cubicBezTo>
                  <a:close/>
                </a:path>
              </a:pathLst>
            </a:custGeom>
            <a:gradFill>
              <a:gsLst>
                <a:gs pos="0">
                  <a:srgbClr val="9C3218">
                    <a:alpha val="41176"/>
                  </a:srgbClr>
                </a:gs>
                <a:gs pos="100000">
                  <a:srgbClr val="9C3218">
                    <a:alpha val="0"/>
                  </a:srgbClr>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7"/>
            <p:cNvSpPr/>
            <p:nvPr/>
          </p:nvSpPr>
          <p:spPr>
            <a:xfrm>
              <a:off x="6694208" y="-2012"/>
              <a:ext cx="2455200" cy="2451776"/>
            </a:xfrm>
            <a:custGeom>
              <a:avLst/>
              <a:gdLst/>
              <a:ahLst/>
              <a:cxnLst/>
              <a:rect l="l" t="t" r="r" b="b"/>
              <a:pathLst>
                <a:path w="76725" h="76618" extrusionOk="0">
                  <a:moveTo>
                    <a:pt x="0" y="1"/>
                  </a:moveTo>
                  <a:cubicBezTo>
                    <a:pt x="12" y="42315"/>
                    <a:pt x="34314" y="76617"/>
                    <a:pt x="76617" y="76617"/>
                  </a:cubicBezTo>
                  <a:lnTo>
                    <a:pt x="76724" y="76617"/>
                  </a:lnTo>
                  <a:lnTo>
                    <a:pt x="76724" y="45804"/>
                  </a:lnTo>
                  <a:lnTo>
                    <a:pt x="76617" y="45804"/>
                  </a:lnTo>
                  <a:cubicBezTo>
                    <a:pt x="51316" y="45804"/>
                    <a:pt x="30814" y="25301"/>
                    <a:pt x="30814" y="1"/>
                  </a:cubicBezTo>
                  <a:close/>
                </a:path>
              </a:pathLst>
            </a:custGeom>
            <a:gradFill>
              <a:gsLst>
                <a:gs pos="0">
                  <a:srgbClr val="252C3A">
                    <a:alpha val="74509"/>
                  </a:srgbClr>
                </a:gs>
                <a:gs pos="100000">
                  <a:srgbClr val="252C3A">
                    <a:alpha val="2000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19" name="Google Shape;119;p2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0" name="Google Shape;120;p2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1"/>
        <p:cNvGrpSpPr/>
        <p:nvPr/>
      </p:nvGrpSpPr>
      <p:grpSpPr>
        <a:xfrm>
          <a:off x="0" y="0"/>
          <a:ext cx="0" cy="0"/>
          <a:chOff x="0" y="0"/>
          <a:chExt cx="0" cy="0"/>
        </a:xfrm>
      </p:grpSpPr>
      <p:sp>
        <p:nvSpPr>
          <p:cNvPr id="122" name="Google Shape;122;p2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
        <p:cNvGrpSpPr/>
        <p:nvPr/>
      </p:nvGrpSpPr>
      <p:grpSpPr>
        <a:xfrm>
          <a:off x="0" y="0"/>
          <a:ext cx="0" cy="0"/>
          <a:chOff x="0" y="0"/>
          <a:chExt cx="0" cy="0"/>
        </a:xfrm>
      </p:grpSpPr>
      <p:sp>
        <p:nvSpPr>
          <p:cNvPr id="13" name="Google Shape;13;p19"/>
          <p:cNvSpPr/>
          <p:nvPr/>
        </p:nvSpPr>
        <p:spPr>
          <a:xfrm>
            <a:off x="4727644" y="-1990"/>
            <a:ext cx="4421662" cy="4415495"/>
          </a:xfrm>
          <a:custGeom>
            <a:avLst/>
            <a:gdLst/>
            <a:ahLst/>
            <a:cxnLst/>
            <a:rect l="l" t="t" r="r" b="b"/>
            <a:pathLst>
              <a:path w="76725" h="76618" extrusionOk="0">
                <a:moveTo>
                  <a:pt x="0" y="1"/>
                </a:moveTo>
                <a:cubicBezTo>
                  <a:pt x="12" y="42315"/>
                  <a:pt x="34314" y="76617"/>
                  <a:pt x="76617" y="76617"/>
                </a:cubicBezTo>
                <a:lnTo>
                  <a:pt x="76724" y="76617"/>
                </a:lnTo>
                <a:lnTo>
                  <a:pt x="76724" y="45804"/>
                </a:lnTo>
                <a:lnTo>
                  <a:pt x="76617" y="45804"/>
                </a:lnTo>
                <a:cubicBezTo>
                  <a:pt x="51316" y="45804"/>
                  <a:pt x="30814" y="25301"/>
                  <a:pt x="30814" y="1"/>
                </a:cubicBezTo>
                <a:close/>
              </a:path>
            </a:pathLst>
          </a:custGeom>
          <a:gradFill>
            <a:gsLst>
              <a:gs pos="0">
                <a:srgbClr val="252C3A">
                  <a:alpha val="74509"/>
                </a:srgbClr>
              </a:gs>
              <a:gs pos="100000">
                <a:srgbClr val="252C3A">
                  <a:alpha val="2000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 name="Google Shape;14;p19"/>
          <p:cNvGrpSpPr/>
          <p:nvPr/>
        </p:nvGrpSpPr>
        <p:grpSpPr>
          <a:xfrm>
            <a:off x="5374" y="-1979"/>
            <a:ext cx="2931770" cy="2931662"/>
            <a:chOff x="5376" y="-2012"/>
            <a:chExt cx="1080160" cy="1080160"/>
          </a:xfrm>
        </p:grpSpPr>
        <p:sp>
          <p:nvSpPr>
            <p:cNvPr id="15" name="Google Shape;15;p19"/>
            <p:cNvSpPr/>
            <p:nvPr/>
          </p:nvSpPr>
          <p:spPr>
            <a:xfrm>
              <a:off x="5376" y="-2012"/>
              <a:ext cx="1080160" cy="1080160"/>
            </a:xfrm>
            <a:custGeom>
              <a:avLst/>
              <a:gdLst/>
              <a:ahLst/>
              <a:cxnLst/>
              <a:rect l="l" t="t" r="r" b="b"/>
              <a:pathLst>
                <a:path w="33755" h="33755" extrusionOk="0">
                  <a:moveTo>
                    <a:pt x="0" y="1"/>
                  </a:moveTo>
                  <a:lnTo>
                    <a:pt x="0" y="33755"/>
                  </a:lnTo>
                  <a:cubicBezTo>
                    <a:pt x="18645" y="33755"/>
                    <a:pt x="33754" y="18646"/>
                    <a:pt x="33754" y="1"/>
                  </a:cubicBezTo>
                  <a:close/>
                </a:path>
              </a:pathLst>
            </a:custGeom>
            <a:gradFill>
              <a:gsLst>
                <a:gs pos="0">
                  <a:srgbClr val="9C3218">
                    <a:alpha val="29411"/>
                  </a:srgbClr>
                </a:gs>
                <a:gs pos="100000">
                  <a:srgbClr val="9C3218">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9"/>
            <p:cNvSpPr/>
            <p:nvPr/>
          </p:nvSpPr>
          <p:spPr>
            <a:xfrm>
              <a:off x="5376" y="-2012"/>
              <a:ext cx="677056" cy="677440"/>
            </a:xfrm>
            <a:custGeom>
              <a:avLst/>
              <a:gdLst/>
              <a:ahLst/>
              <a:cxnLst/>
              <a:rect l="l" t="t" r="r" b="b"/>
              <a:pathLst>
                <a:path w="21158" h="21170" extrusionOk="0">
                  <a:moveTo>
                    <a:pt x="0" y="1"/>
                  </a:moveTo>
                  <a:lnTo>
                    <a:pt x="0" y="21170"/>
                  </a:lnTo>
                  <a:cubicBezTo>
                    <a:pt x="11692" y="21170"/>
                    <a:pt x="21158" y="11693"/>
                    <a:pt x="21158" y="1"/>
                  </a:cubicBezTo>
                  <a:close/>
                </a:path>
              </a:pathLst>
            </a:custGeom>
            <a:gradFill>
              <a:gsLst>
                <a:gs pos="0">
                  <a:srgbClr val="9C3218">
                    <a:alpha val="41176"/>
                  </a:srgbClr>
                </a:gs>
                <a:gs pos="100000">
                  <a:srgbClr val="9C3218">
                    <a:alpha val="0"/>
                  </a:srgbClr>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 name="Google Shape;17;p19"/>
          <p:cNvSpPr/>
          <p:nvPr/>
        </p:nvSpPr>
        <p:spPr>
          <a:xfrm>
            <a:off x="6507799" y="3894203"/>
            <a:ext cx="2635353" cy="1249298"/>
          </a:xfrm>
          <a:custGeom>
            <a:avLst/>
            <a:gdLst/>
            <a:ahLst/>
            <a:cxnLst/>
            <a:rect l="l" t="t" r="r" b="b"/>
            <a:pathLst>
              <a:path w="40776" h="19330" extrusionOk="0">
                <a:moveTo>
                  <a:pt x="33700" y="0"/>
                </a:moveTo>
                <a:cubicBezTo>
                  <a:pt x="30801" y="0"/>
                  <a:pt x="28015" y="725"/>
                  <a:pt x="25987" y="2876"/>
                </a:cubicBezTo>
                <a:cubicBezTo>
                  <a:pt x="19568" y="9688"/>
                  <a:pt x="19660" y="12911"/>
                  <a:pt x="14522" y="13496"/>
                </a:cubicBezTo>
                <a:cubicBezTo>
                  <a:pt x="14161" y="13538"/>
                  <a:pt x="13815" y="13556"/>
                  <a:pt x="13481" y="13556"/>
                </a:cubicBezTo>
                <a:cubicBezTo>
                  <a:pt x="9996" y="13556"/>
                  <a:pt x="7874" y="11511"/>
                  <a:pt x="5518" y="11511"/>
                </a:cubicBezTo>
                <a:cubicBezTo>
                  <a:pt x="4886" y="11511"/>
                  <a:pt x="4238" y="11658"/>
                  <a:pt x="3541" y="12032"/>
                </a:cubicBezTo>
                <a:cubicBezTo>
                  <a:pt x="1" y="13940"/>
                  <a:pt x="1" y="19330"/>
                  <a:pt x="1" y="19330"/>
                </a:cubicBezTo>
                <a:lnTo>
                  <a:pt x="40776" y="19330"/>
                </a:lnTo>
                <a:lnTo>
                  <a:pt x="40776" y="1093"/>
                </a:lnTo>
                <a:cubicBezTo>
                  <a:pt x="38584" y="498"/>
                  <a:pt x="36103" y="0"/>
                  <a:pt x="33700" y="0"/>
                </a:cubicBezTo>
                <a:close/>
              </a:path>
            </a:pathLst>
          </a:custGeom>
          <a:gradFill>
            <a:gsLst>
              <a:gs pos="0">
                <a:srgbClr val="0AC668">
                  <a:alpha val="32156"/>
                </a:srgbClr>
              </a:gs>
              <a:gs pos="100000">
                <a:srgbClr val="0A94C6">
                  <a:alpha val="9411"/>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9"/>
          <p:cNvSpPr txBox="1">
            <a:spLocks noGrp="1"/>
          </p:cNvSpPr>
          <p:nvPr>
            <p:ph type="body" idx="1"/>
          </p:nvPr>
        </p:nvSpPr>
        <p:spPr>
          <a:xfrm>
            <a:off x="721200" y="1389600"/>
            <a:ext cx="77514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9" name="Google Shape;19;p19"/>
          <p:cNvSpPr txBox="1">
            <a:spLocks noGrp="1"/>
          </p:cNvSpPr>
          <p:nvPr>
            <p:ph type="title"/>
          </p:nvPr>
        </p:nvSpPr>
        <p:spPr>
          <a:xfrm>
            <a:off x="721200" y="594300"/>
            <a:ext cx="77514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2400"/>
              <a:buNone/>
              <a:defRPr>
                <a:solidFill>
                  <a:schemeClr val="lt1"/>
                </a:solidFill>
              </a:defRPr>
            </a:lvl2pPr>
            <a:lvl3pPr lvl="2" algn="l">
              <a:lnSpc>
                <a:spcPct val="100000"/>
              </a:lnSpc>
              <a:spcBef>
                <a:spcPts val="0"/>
              </a:spcBef>
              <a:spcAft>
                <a:spcPts val="0"/>
              </a:spcAft>
              <a:buClr>
                <a:schemeClr val="lt1"/>
              </a:buClr>
              <a:buSzPts val="2400"/>
              <a:buNone/>
              <a:defRPr>
                <a:solidFill>
                  <a:schemeClr val="lt1"/>
                </a:solidFill>
              </a:defRPr>
            </a:lvl3pPr>
            <a:lvl4pPr lvl="3" algn="l">
              <a:lnSpc>
                <a:spcPct val="100000"/>
              </a:lnSpc>
              <a:spcBef>
                <a:spcPts val="0"/>
              </a:spcBef>
              <a:spcAft>
                <a:spcPts val="0"/>
              </a:spcAft>
              <a:buClr>
                <a:schemeClr val="lt1"/>
              </a:buClr>
              <a:buSzPts val="2400"/>
              <a:buNone/>
              <a:defRPr>
                <a:solidFill>
                  <a:schemeClr val="lt1"/>
                </a:solidFill>
              </a:defRPr>
            </a:lvl4pPr>
            <a:lvl5pPr lvl="4" algn="l">
              <a:lnSpc>
                <a:spcPct val="100000"/>
              </a:lnSpc>
              <a:spcBef>
                <a:spcPts val="0"/>
              </a:spcBef>
              <a:spcAft>
                <a:spcPts val="0"/>
              </a:spcAft>
              <a:buClr>
                <a:schemeClr val="lt1"/>
              </a:buClr>
              <a:buSzPts val="2400"/>
              <a:buNone/>
              <a:defRPr>
                <a:solidFill>
                  <a:schemeClr val="lt1"/>
                </a:solidFill>
              </a:defRPr>
            </a:lvl5pPr>
            <a:lvl6pPr lvl="5" algn="l">
              <a:lnSpc>
                <a:spcPct val="100000"/>
              </a:lnSpc>
              <a:spcBef>
                <a:spcPts val="0"/>
              </a:spcBef>
              <a:spcAft>
                <a:spcPts val="0"/>
              </a:spcAft>
              <a:buClr>
                <a:schemeClr val="lt1"/>
              </a:buClr>
              <a:buSzPts val="2400"/>
              <a:buNone/>
              <a:defRPr>
                <a:solidFill>
                  <a:schemeClr val="lt1"/>
                </a:solidFill>
              </a:defRPr>
            </a:lvl6pPr>
            <a:lvl7pPr lvl="6" algn="l">
              <a:lnSpc>
                <a:spcPct val="100000"/>
              </a:lnSpc>
              <a:spcBef>
                <a:spcPts val="0"/>
              </a:spcBef>
              <a:spcAft>
                <a:spcPts val="0"/>
              </a:spcAft>
              <a:buClr>
                <a:schemeClr val="lt1"/>
              </a:buClr>
              <a:buSzPts val="2400"/>
              <a:buNone/>
              <a:defRPr>
                <a:solidFill>
                  <a:schemeClr val="lt1"/>
                </a:solidFill>
              </a:defRPr>
            </a:lvl7pPr>
            <a:lvl8pPr lvl="7" algn="l">
              <a:lnSpc>
                <a:spcPct val="100000"/>
              </a:lnSpc>
              <a:spcBef>
                <a:spcPts val="0"/>
              </a:spcBef>
              <a:spcAft>
                <a:spcPts val="0"/>
              </a:spcAft>
              <a:buClr>
                <a:schemeClr val="lt1"/>
              </a:buClr>
              <a:buSzPts val="2400"/>
              <a:buNone/>
              <a:defRPr>
                <a:solidFill>
                  <a:schemeClr val="lt1"/>
                </a:solidFill>
              </a:defRPr>
            </a:lvl8pPr>
            <a:lvl9pPr lvl="8" algn="l">
              <a:lnSpc>
                <a:spcPct val="100000"/>
              </a:lnSpc>
              <a:spcBef>
                <a:spcPts val="0"/>
              </a:spcBef>
              <a:spcAft>
                <a:spcPts val="0"/>
              </a:spcAft>
              <a:buClr>
                <a:schemeClr val="lt1"/>
              </a:buClr>
              <a:buSzPts val="24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
  <p:cSld name="SECTION_HEADER_1">
    <p:spTree>
      <p:nvGrpSpPr>
        <p:cNvPr id="1" name="Shape 20"/>
        <p:cNvGrpSpPr/>
        <p:nvPr/>
      </p:nvGrpSpPr>
      <p:grpSpPr>
        <a:xfrm>
          <a:off x="0" y="0"/>
          <a:ext cx="0" cy="0"/>
          <a:chOff x="0" y="0"/>
          <a:chExt cx="0" cy="0"/>
        </a:xfrm>
      </p:grpSpPr>
      <p:sp>
        <p:nvSpPr>
          <p:cNvPr id="21" name="Google Shape;21;p20"/>
          <p:cNvSpPr txBox="1">
            <a:spLocks noGrp="1"/>
          </p:cNvSpPr>
          <p:nvPr>
            <p:ph type="title"/>
          </p:nvPr>
        </p:nvSpPr>
        <p:spPr>
          <a:xfrm>
            <a:off x="4820875" y="3045189"/>
            <a:ext cx="1091700" cy="110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1pPr>
            <a:lvl2pPr lvl="1"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2pPr>
            <a:lvl3pPr lvl="2"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3pPr>
            <a:lvl4pPr lvl="3"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4pPr>
            <a:lvl5pPr lvl="4"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5pPr>
            <a:lvl6pPr lvl="5"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6pPr>
            <a:lvl7pPr lvl="6"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7pPr>
            <a:lvl8pPr lvl="7"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8pPr>
            <a:lvl9pPr lvl="8"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9pPr>
          </a:lstStyle>
          <a:p>
            <a:endParaRPr/>
          </a:p>
        </p:txBody>
      </p:sp>
      <p:sp>
        <p:nvSpPr>
          <p:cNvPr id="22" name="Google Shape;22;p20"/>
          <p:cNvSpPr txBox="1">
            <a:spLocks noGrp="1"/>
          </p:cNvSpPr>
          <p:nvPr>
            <p:ph type="subTitle" idx="1"/>
          </p:nvPr>
        </p:nvSpPr>
        <p:spPr>
          <a:xfrm>
            <a:off x="6202800" y="3043400"/>
            <a:ext cx="2178900" cy="470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solidFill>
                  <a:schemeClr val="accent5"/>
                </a:solidFill>
              </a:defRPr>
            </a:lvl1pPr>
            <a:lvl2pPr lvl="1" algn="l">
              <a:lnSpc>
                <a:spcPct val="115000"/>
              </a:lnSpc>
              <a:spcBef>
                <a:spcPts val="1600"/>
              </a:spcBef>
              <a:spcAft>
                <a:spcPts val="0"/>
              </a:spcAft>
              <a:buSzPts val="1400"/>
              <a:buNone/>
              <a:defRPr>
                <a:solidFill>
                  <a:schemeClr val="accent5"/>
                </a:solidFill>
              </a:defRPr>
            </a:lvl2pPr>
            <a:lvl3pPr lvl="2" algn="l">
              <a:lnSpc>
                <a:spcPct val="115000"/>
              </a:lnSpc>
              <a:spcBef>
                <a:spcPts val="1600"/>
              </a:spcBef>
              <a:spcAft>
                <a:spcPts val="0"/>
              </a:spcAft>
              <a:buSzPts val="1400"/>
              <a:buNone/>
              <a:defRPr>
                <a:solidFill>
                  <a:schemeClr val="accent5"/>
                </a:solidFill>
              </a:defRPr>
            </a:lvl3pPr>
            <a:lvl4pPr lvl="3" algn="l">
              <a:lnSpc>
                <a:spcPct val="115000"/>
              </a:lnSpc>
              <a:spcBef>
                <a:spcPts val="1600"/>
              </a:spcBef>
              <a:spcAft>
                <a:spcPts val="0"/>
              </a:spcAft>
              <a:buSzPts val="1400"/>
              <a:buNone/>
              <a:defRPr>
                <a:solidFill>
                  <a:schemeClr val="accent5"/>
                </a:solidFill>
              </a:defRPr>
            </a:lvl4pPr>
            <a:lvl5pPr lvl="4" algn="l">
              <a:lnSpc>
                <a:spcPct val="115000"/>
              </a:lnSpc>
              <a:spcBef>
                <a:spcPts val="1600"/>
              </a:spcBef>
              <a:spcAft>
                <a:spcPts val="0"/>
              </a:spcAft>
              <a:buSzPts val="1400"/>
              <a:buNone/>
              <a:defRPr>
                <a:solidFill>
                  <a:schemeClr val="accent5"/>
                </a:solidFill>
              </a:defRPr>
            </a:lvl5pPr>
            <a:lvl6pPr lvl="5" algn="l">
              <a:lnSpc>
                <a:spcPct val="115000"/>
              </a:lnSpc>
              <a:spcBef>
                <a:spcPts val="1600"/>
              </a:spcBef>
              <a:spcAft>
                <a:spcPts val="0"/>
              </a:spcAft>
              <a:buSzPts val="1400"/>
              <a:buNone/>
              <a:defRPr>
                <a:solidFill>
                  <a:schemeClr val="accent5"/>
                </a:solidFill>
              </a:defRPr>
            </a:lvl6pPr>
            <a:lvl7pPr lvl="6" algn="l">
              <a:lnSpc>
                <a:spcPct val="115000"/>
              </a:lnSpc>
              <a:spcBef>
                <a:spcPts val="1600"/>
              </a:spcBef>
              <a:spcAft>
                <a:spcPts val="0"/>
              </a:spcAft>
              <a:buSzPts val="1400"/>
              <a:buNone/>
              <a:defRPr>
                <a:solidFill>
                  <a:schemeClr val="accent5"/>
                </a:solidFill>
              </a:defRPr>
            </a:lvl7pPr>
            <a:lvl8pPr lvl="7" algn="l">
              <a:lnSpc>
                <a:spcPct val="115000"/>
              </a:lnSpc>
              <a:spcBef>
                <a:spcPts val="1600"/>
              </a:spcBef>
              <a:spcAft>
                <a:spcPts val="0"/>
              </a:spcAft>
              <a:buSzPts val="1400"/>
              <a:buNone/>
              <a:defRPr>
                <a:solidFill>
                  <a:schemeClr val="accent5"/>
                </a:solidFill>
              </a:defRPr>
            </a:lvl8pPr>
            <a:lvl9pPr lvl="8" algn="l">
              <a:lnSpc>
                <a:spcPct val="115000"/>
              </a:lnSpc>
              <a:spcBef>
                <a:spcPts val="1600"/>
              </a:spcBef>
              <a:spcAft>
                <a:spcPts val="1600"/>
              </a:spcAft>
              <a:buSzPts val="1400"/>
              <a:buNone/>
              <a:defRPr>
                <a:solidFill>
                  <a:schemeClr val="accent5"/>
                </a:solidFill>
              </a:defRPr>
            </a:lvl9pPr>
          </a:lstStyle>
          <a:p>
            <a:endParaRPr/>
          </a:p>
        </p:txBody>
      </p:sp>
      <p:sp>
        <p:nvSpPr>
          <p:cNvPr id="23" name="Google Shape;23;p20"/>
          <p:cNvSpPr txBox="1">
            <a:spLocks noGrp="1"/>
          </p:cNvSpPr>
          <p:nvPr>
            <p:ph type="subTitle" idx="2"/>
          </p:nvPr>
        </p:nvSpPr>
        <p:spPr>
          <a:xfrm>
            <a:off x="6202800" y="3514000"/>
            <a:ext cx="2178900" cy="605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1400"/>
            </a:lvl1pPr>
            <a:lvl2pPr lvl="1" algn="l">
              <a:lnSpc>
                <a:spcPct val="115000"/>
              </a:lnSpc>
              <a:spcBef>
                <a:spcPts val="1600"/>
              </a:spcBef>
              <a:spcAft>
                <a:spcPts val="0"/>
              </a:spcAft>
              <a:buSzPts val="1400"/>
              <a:buNone/>
              <a:defRPr sz="1400"/>
            </a:lvl2pPr>
            <a:lvl3pPr lvl="2" algn="l">
              <a:lnSpc>
                <a:spcPct val="115000"/>
              </a:lnSpc>
              <a:spcBef>
                <a:spcPts val="1600"/>
              </a:spcBef>
              <a:spcAft>
                <a:spcPts val="0"/>
              </a:spcAft>
              <a:buSzPts val="1400"/>
              <a:buNone/>
              <a:defRPr sz="1400"/>
            </a:lvl3pPr>
            <a:lvl4pPr lvl="3" algn="l">
              <a:lnSpc>
                <a:spcPct val="115000"/>
              </a:lnSpc>
              <a:spcBef>
                <a:spcPts val="1600"/>
              </a:spcBef>
              <a:spcAft>
                <a:spcPts val="0"/>
              </a:spcAft>
              <a:buSzPts val="1400"/>
              <a:buNone/>
              <a:defRPr sz="1400"/>
            </a:lvl4pPr>
            <a:lvl5pPr lvl="4" algn="l">
              <a:lnSpc>
                <a:spcPct val="115000"/>
              </a:lnSpc>
              <a:spcBef>
                <a:spcPts val="1600"/>
              </a:spcBef>
              <a:spcAft>
                <a:spcPts val="0"/>
              </a:spcAft>
              <a:buSzPts val="1400"/>
              <a:buNone/>
              <a:defRPr sz="1400"/>
            </a:lvl5pPr>
            <a:lvl6pPr lvl="5" algn="l">
              <a:lnSpc>
                <a:spcPct val="115000"/>
              </a:lnSpc>
              <a:spcBef>
                <a:spcPts val="1600"/>
              </a:spcBef>
              <a:spcAft>
                <a:spcPts val="0"/>
              </a:spcAft>
              <a:buSzPts val="1400"/>
              <a:buNone/>
              <a:defRPr sz="1400"/>
            </a:lvl6pPr>
            <a:lvl7pPr lvl="6" algn="l">
              <a:lnSpc>
                <a:spcPct val="115000"/>
              </a:lnSpc>
              <a:spcBef>
                <a:spcPts val="1600"/>
              </a:spcBef>
              <a:spcAft>
                <a:spcPts val="0"/>
              </a:spcAft>
              <a:buSzPts val="1400"/>
              <a:buNone/>
              <a:defRPr sz="1400"/>
            </a:lvl7pPr>
            <a:lvl8pPr lvl="7" algn="l">
              <a:lnSpc>
                <a:spcPct val="115000"/>
              </a:lnSpc>
              <a:spcBef>
                <a:spcPts val="1600"/>
              </a:spcBef>
              <a:spcAft>
                <a:spcPts val="0"/>
              </a:spcAft>
              <a:buSzPts val="1400"/>
              <a:buNone/>
              <a:defRPr sz="1400"/>
            </a:lvl8pPr>
            <a:lvl9pPr lvl="8" algn="l">
              <a:lnSpc>
                <a:spcPct val="115000"/>
              </a:lnSpc>
              <a:spcBef>
                <a:spcPts val="1600"/>
              </a:spcBef>
              <a:spcAft>
                <a:spcPts val="1600"/>
              </a:spcAft>
              <a:buSzPts val="1400"/>
              <a:buNone/>
              <a:defRPr sz="1400"/>
            </a:lvl9pPr>
          </a:lstStyle>
          <a:p>
            <a:endParaRPr/>
          </a:p>
        </p:txBody>
      </p:sp>
      <p:sp>
        <p:nvSpPr>
          <p:cNvPr id="24" name="Google Shape;24;p20"/>
          <p:cNvSpPr txBox="1">
            <a:spLocks noGrp="1"/>
          </p:cNvSpPr>
          <p:nvPr>
            <p:ph type="title" idx="3"/>
          </p:nvPr>
        </p:nvSpPr>
        <p:spPr>
          <a:xfrm>
            <a:off x="4820875" y="1519289"/>
            <a:ext cx="1091700" cy="110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1pPr>
            <a:lvl2pPr lvl="1"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2pPr>
            <a:lvl3pPr lvl="2"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3pPr>
            <a:lvl4pPr lvl="3"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4pPr>
            <a:lvl5pPr lvl="4"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5pPr>
            <a:lvl6pPr lvl="5"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6pPr>
            <a:lvl7pPr lvl="6"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7pPr>
            <a:lvl8pPr lvl="7"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8pPr>
            <a:lvl9pPr lvl="8"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9pPr>
          </a:lstStyle>
          <a:p>
            <a:endParaRPr/>
          </a:p>
        </p:txBody>
      </p:sp>
      <p:sp>
        <p:nvSpPr>
          <p:cNvPr id="25" name="Google Shape;25;p20"/>
          <p:cNvSpPr txBox="1">
            <a:spLocks noGrp="1"/>
          </p:cNvSpPr>
          <p:nvPr>
            <p:ph type="subTitle" idx="4"/>
          </p:nvPr>
        </p:nvSpPr>
        <p:spPr>
          <a:xfrm>
            <a:off x="6202800" y="1517500"/>
            <a:ext cx="2178900" cy="470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solidFill>
                  <a:schemeClr val="accent5"/>
                </a:solidFill>
              </a:defRPr>
            </a:lvl1pPr>
            <a:lvl2pPr lvl="1" algn="l">
              <a:lnSpc>
                <a:spcPct val="115000"/>
              </a:lnSpc>
              <a:spcBef>
                <a:spcPts val="1600"/>
              </a:spcBef>
              <a:spcAft>
                <a:spcPts val="0"/>
              </a:spcAft>
              <a:buSzPts val="1400"/>
              <a:buNone/>
              <a:defRPr>
                <a:solidFill>
                  <a:schemeClr val="accent5"/>
                </a:solidFill>
              </a:defRPr>
            </a:lvl2pPr>
            <a:lvl3pPr lvl="2" algn="l">
              <a:lnSpc>
                <a:spcPct val="115000"/>
              </a:lnSpc>
              <a:spcBef>
                <a:spcPts val="1600"/>
              </a:spcBef>
              <a:spcAft>
                <a:spcPts val="0"/>
              </a:spcAft>
              <a:buSzPts val="1400"/>
              <a:buNone/>
              <a:defRPr>
                <a:solidFill>
                  <a:schemeClr val="accent5"/>
                </a:solidFill>
              </a:defRPr>
            </a:lvl3pPr>
            <a:lvl4pPr lvl="3" algn="l">
              <a:lnSpc>
                <a:spcPct val="115000"/>
              </a:lnSpc>
              <a:spcBef>
                <a:spcPts val="1600"/>
              </a:spcBef>
              <a:spcAft>
                <a:spcPts val="0"/>
              </a:spcAft>
              <a:buSzPts val="1400"/>
              <a:buNone/>
              <a:defRPr>
                <a:solidFill>
                  <a:schemeClr val="accent5"/>
                </a:solidFill>
              </a:defRPr>
            </a:lvl4pPr>
            <a:lvl5pPr lvl="4" algn="l">
              <a:lnSpc>
                <a:spcPct val="115000"/>
              </a:lnSpc>
              <a:spcBef>
                <a:spcPts val="1600"/>
              </a:spcBef>
              <a:spcAft>
                <a:spcPts val="0"/>
              </a:spcAft>
              <a:buSzPts val="1400"/>
              <a:buNone/>
              <a:defRPr>
                <a:solidFill>
                  <a:schemeClr val="accent5"/>
                </a:solidFill>
              </a:defRPr>
            </a:lvl5pPr>
            <a:lvl6pPr lvl="5" algn="l">
              <a:lnSpc>
                <a:spcPct val="115000"/>
              </a:lnSpc>
              <a:spcBef>
                <a:spcPts val="1600"/>
              </a:spcBef>
              <a:spcAft>
                <a:spcPts val="0"/>
              </a:spcAft>
              <a:buSzPts val="1400"/>
              <a:buNone/>
              <a:defRPr>
                <a:solidFill>
                  <a:schemeClr val="accent5"/>
                </a:solidFill>
              </a:defRPr>
            </a:lvl6pPr>
            <a:lvl7pPr lvl="6" algn="l">
              <a:lnSpc>
                <a:spcPct val="115000"/>
              </a:lnSpc>
              <a:spcBef>
                <a:spcPts val="1600"/>
              </a:spcBef>
              <a:spcAft>
                <a:spcPts val="0"/>
              </a:spcAft>
              <a:buSzPts val="1400"/>
              <a:buNone/>
              <a:defRPr>
                <a:solidFill>
                  <a:schemeClr val="accent5"/>
                </a:solidFill>
              </a:defRPr>
            </a:lvl7pPr>
            <a:lvl8pPr lvl="7" algn="l">
              <a:lnSpc>
                <a:spcPct val="115000"/>
              </a:lnSpc>
              <a:spcBef>
                <a:spcPts val="1600"/>
              </a:spcBef>
              <a:spcAft>
                <a:spcPts val="0"/>
              </a:spcAft>
              <a:buSzPts val="1400"/>
              <a:buNone/>
              <a:defRPr>
                <a:solidFill>
                  <a:schemeClr val="accent5"/>
                </a:solidFill>
              </a:defRPr>
            </a:lvl8pPr>
            <a:lvl9pPr lvl="8" algn="l">
              <a:lnSpc>
                <a:spcPct val="115000"/>
              </a:lnSpc>
              <a:spcBef>
                <a:spcPts val="1600"/>
              </a:spcBef>
              <a:spcAft>
                <a:spcPts val="1600"/>
              </a:spcAft>
              <a:buSzPts val="1400"/>
              <a:buNone/>
              <a:defRPr>
                <a:solidFill>
                  <a:schemeClr val="accent5"/>
                </a:solidFill>
              </a:defRPr>
            </a:lvl9pPr>
          </a:lstStyle>
          <a:p>
            <a:endParaRPr/>
          </a:p>
        </p:txBody>
      </p:sp>
      <p:sp>
        <p:nvSpPr>
          <p:cNvPr id="26" name="Google Shape;26;p20"/>
          <p:cNvSpPr txBox="1">
            <a:spLocks noGrp="1"/>
          </p:cNvSpPr>
          <p:nvPr>
            <p:ph type="subTitle" idx="5"/>
          </p:nvPr>
        </p:nvSpPr>
        <p:spPr>
          <a:xfrm>
            <a:off x="6202800" y="1988100"/>
            <a:ext cx="2178900" cy="605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1400"/>
            </a:lvl1pPr>
            <a:lvl2pPr lvl="1" algn="l">
              <a:lnSpc>
                <a:spcPct val="115000"/>
              </a:lnSpc>
              <a:spcBef>
                <a:spcPts val="1600"/>
              </a:spcBef>
              <a:spcAft>
                <a:spcPts val="0"/>
              </a:spcAft>
              <a:buSzPts val="1400"/>
              <a:buNone/>
              <a:defRPr sz="1400"/>
            </a:lvl2pPr>
            <a:lvl3pPr lvl="2" algn="l">
              <a:lnSpc>
                <a:spcPct val="115000"/>
              </a:lnSpc>
              <a:spcBef>
                <a:spcPts val="1600"/>
              </a:spcBef>
              <a:spcAft>
                <a:spcPts val="0"/>
              </a:spcAft>
              <a:buSzPts val="1400"/>
              <a:buNone/>
              <a:defRPr sz="1400"/>
            </a:lvl3pPr>
            <a:lvl4pPr lvl="3" algn="l">
              <a:lnSpc>
                <a:spcPct val="115000"/>
              </a:lnSpc>
              <a:spcBef>
                <a:spcPts val="1600"/>
              </a:spcBef>
              <a:spcAft>
                <a:spcPts val="0"/>
              </a:spcAft>
              <a:buSzPts val="1400"/>
              <a:buNone/>
              <a:defRPr sz="1400"/>
            </a:lvl4pPr>
            <a:lvl5pPr lvl="4" algn="l">
              <a:lnSpc>
                <a:spcPct val="115000"/>
              </a:lnSpc>
              <a:spcBef>
                <a:spcPts val="1600"/>
              </a:spcBef>
              <a:spcAft>
                <a:spcPts val="0"/>
              </a:spcAft>
              <a:buSzPts val="1400"/>
              <a:buNone/>
              <a:defRPr sz="1400"/>
            </a:lvl5pPr>
            <a:lvl6pPr lvl="5" algn="l">
              <a:lnSpc>
                <a:spcPct val="115000"/>
              </a:lnSpc>
              <a:spcBef>
                <a:spcPts val="1600"/>
              </a:spcBef>
              <a:spcAft>
                <a:spcPts val="0"/>
              </a:spcAft>
              <a:buSzPts val="1400"/>
              <a:buNone/>
              <a:defRPr sz="1400"/>
            </a:lvl6pPr>
            <a:lvl7pPr lvl="6" algn="l">
              <a:lnSpc>
                <a:spcPct val="115000"/>
              </a:lnSpc>
              <a:spcBef>
                <a:spcPts val="1600"/>
              </a:spcBef>
              <a:spcAft>
                <a:spcPts val="0"/>
              </a:spcAft>
              <a:buSzPts val="1400"/>
              <a:buNone/>
              <a:defRPr sz="1400"/>
            </a:lvl7pPr>
            <a:lvl8pPr lvl="7" algn="l">
              <a:lnSpc>
                <a:spcPct val="115000"/>
              </a:lnSpc>
              <a:spcBef>
                <a:spcPts val="1600"/>
              </a:spcBef>
              <a:spcAft>
                <a:spcPts val="0"/>
              </a:spcAft>
              <a:buSzPts val="1400"/>
              <a:buNone/>
              <a:defRPr sz="1400"/>
            </a:lvl8pPr>
            <a:lvl9pPr lvl="8" algn="l">
              <a:lnSpc>
                <a:spcPct val="115000"/>
              </a:lnSpc>
              <a:spcBef>
                <a:spcPts val="1600"/>
              </a:spcBef>
              <a:spcAft>
                <a:spcPts val="1600"/>
              </a:spcAft>
              <a:buSzPts val="1400"/>
              <a:buNone/>
              <a:defRPr sz="1400"/>
            </a:lvl9pPr>
          </a:lstStyle>
          <a:p>
            <a:endParaRPr/>
          </a:p>
        </p:txBody>
      </p:sp>
      <p:sp>
        <p:nvSpPr>
          <p:cNvPr id="27" name="Google Shape;27;p20"/>
          <p:cNvSpPr txBox="1">
            <a:spLocks noGrp="1"/>
          </p:cNvSpPr>
          <p:nvPr>
            <p:ph type="title" idx="6"/>
          </p:nvPr>
        </p:nvSpPr>
        <p:spPr>
          <a:xfrm>
            <a:off x="721350" y="3045189"/>
            <a:ext cx="1091700" cy="110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1pPr>
            <a:lvl2pPr lvl="1"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2pPr>
            <a:lvl3pPr lvl="2"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3pPr>
            <a:lvl4pPr lvl="3"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4pPr>
            <a:lvl5pPr lvl="4"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5pPr>
            <a:lvl6pPr lvl="5"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6pPr>
            <a:lvl7pPr lvl="6"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7pPr>
            <a:lvl8pPr lvl="7"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8pPr>
            <a:lvl9pPr lvl="8"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9pPr>
          </a:lstStyle>
          <a:p>
            <a:endParaRPr/>
          </a:p>
        </p:txBody>
      </p:sp>
      <p:sp>
        <p:nvSpPr>
          <p:cNvPr id="28" name="Google Shape;28;p20"/>
          <p:cNvSpPr txBox="1">
            <a:spLocks noGrp="1"/>
          </p:cNvSpPr>
          <p:nvPr>
            <p:ph type="subTitle" idx="7"/>
          </p:nvPr>
        </p:nvSpPr>
        <p:spPr>
          <a:xfrm>
            <a:off x="2103275" y="3043400"/>
            <a:ext cx="2178900" cy="470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solidFill>
                  <a:schemeClr val="accent5"/>
                </a:solidFill>
              </a:defRPr>
            </a:lvl1pPr>
            <a:lvl2pPr lvl="1" algn="l">
              <a:lnSpc>
                <a:spcPct val="115000"/>
              </a:lnSpc>
              <a:spcBef>
                <a:spcPts val="1600"/>
              </a:spcBef>
              <a:spcAft>
                <a:spcPts val="0"/>
              </a:spcAft>
              <a:buSzPts val="1400"/>
              <a:buNone/>
              <a:defRPr>
                <a:solidFill>
                  <a:schemeClr val="accent5"/>
                </a:solidFill>
              </a:defRPr>
            </a:lvl2pPr>
            <a:lvl3pPr lvl="2" algn="l">
              <a:lnSpc>
                <a:spcPct val="115000"/>
              </a:lnSpc>
              <a:spcBef>
                <a:spcPts val="1600"/>
              </a:spcBef>
              <a:spcAft>
                <a:spcPts val="0"/>
              </a:spcAft>
              <a:buSzPts val="1400"/>
              <a:buNone/>
              <a:defRPr>
                <a:solidFill>
                  <a:schemeClr val="accent5"/>
                </a:solidFill>
              </a:defRPr>
            </a:lvl3pPr>
            <a:lvl4pPr lvl="3" algn="l">
              <a:lnSpc>
                <a:spcPct val="115000"/>
              </a:lnSpc>
              <a:spcBef>
                <a:spcPts val="1600"/>
              </a:spcBef>
              <a:spcAft>
                <a:spcPts val="0"/>
              </a:spcAft>
              <a:buSzPts val="1400"/>
              <a:buNone/>
              <a:defRPr>
                <a:solidFill>
                  <a:schemeClr val="accent5"/>
                </a:solidFill>
              </a:defRPr>
            </a:lvl4pPr>
            <a:lvl5pPr lvl="4" algn="l">
              <a:lnSpc>
                <a:spcPct val="115000"/>
              </a:lnSpc>
              <a:spcBef>
                <a:spcPts val="1600"/>
              </a:spcBef>
              <a:spcAft>
                <a:spcPts val="0"/>
              </a:spcAft>
              <a:buSzPts val="1400"/>
              <a:buNone/>
              <a:defRPr>
                <a:solidFill>
                  <a:schemeClr val="accent5"/>
                </a:solidFill>
              </a:defRPr>
            </a:lvl5pPr>
            <a:lvl6pPr lvl="5" algn="l">
              <a:lnSpc>
                <a:spcPct val="115000"/>
              </a:lnSpc>
              <a:spcBef>
                <a:spcPts val="1600"/>
              </a:spcBef>
              <a:spcAft>
                <a:spcPts val="0"/>
              </a:spcAft>
              <a:buSzPts val="1400"/>
              <a:buNone/>
              <a:defRPr>
                <a:solidFill>
                  <a:schemeClr val="accent5"/>
                </a:solidFill>
              </a:defRPr>
            </a:lvl6pPr>
            <a:lvl7pPr lvl="6" algn="l">
              <a:lnSpc>
                <a:spcPct val="115000"/>
              </a:lnSpc>
              <a:spcBef>
                <a:spcPts val="1600"/>
              </a:spcBef>
              <a:spcAft>
                <a:spcPts val="0"/>
              </a:spcAft>
              <a:buSzPts val="1400"/>
              <a:buNone/>
              <a:defRPr>
                <a:solidFill>
                  <a:schemeClr val="accent5"/>
                </a:solidFill>
              </a:defRPr>
            </a:lvl7pPr>
            <a:lvl8pPr lvl="7" algn="l">
              <a:lnSpc>
                <a:spcPct val="115000"/>
              </a:lnSpc>
              <a:spcBef>
                <a:spcPts val="1600"/>
              </a:spcBef>
              <a:spcAft>
                <a:spcPts val="0"/>
              </a:spcAft>
              <a:buSzPts val="1400"/>
              <a:buNone/>
              <a:defRPr>
                <a:solidFill>
                  <a:schemeClr val="accent5"/>
                </a:solidFill>
              </a:defRPr>
            </a:lvl8pPr>
            <a:lvl9pPr lvl="8" algn="l">
              <a:lnSpc>
                <a:spcPct val="115000"/>
              </a:lnSpc>
              <a:spcBef>
                <a:spcPts val="1600"/>
              </a:spcBef>
              <a:spcAft>
                <a:spcPts val="1600"/>
              </a:spcAft>
              <a:buSzPts val="1400"/>
              <a:buNone/>
              <a:defRPr>
                <a:solidFill>
                  <a:schemeClr val="accent5"/>
                </a:solidFill>
              </a:defRPr>
            </a:lvl9pPr>
          </a:lstStyle>
          <a:p>
            <a:endParaRPr/>
          </a:p>
        </p:txBody>
      </p:sp>
      <p:sp>
        <p:nvSpPr>
          <p:cNvPr id="29" name="Google Shape;29;p20"/>
          <p:cNvSpPr txBox="1">
            <a:spLocks noGrp="1"/>
          </p:cNvSpPr>
          <p:nvPr>
            <p:ph type="subTitle" idx="8"/>
          </p:nvPr>
        </p:nvSpPr>
        <p:spPr>
          <a:xfrm>
            <a:off x="2103275" y="3514000"/>
            <a:ext cx="2178900" cy="605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1400"/>
            </a:lvl1pPr>
            <a:lvl2pPr lvl="1" algn="l">
              <a:lnSpc>
                <a:spcPct val="115000"/>
              </a:lnSpc>
              <a:spcBef>
                <a:spcPts val="1600"/>
              </a:spcBef>
              <a:spcAft>
                <a:spcPts val="0"/>
              </a:spcAft>
              <a:buSzPts val="1400"/>
              <a:buNone/>
              <a:defRPr sz="1400"/>
            </a:lvl2pPr>
            <a:lvl3pPr lvl="2" algn="l">
              <a:lnSpc>
                <a:spcPct val="115000"/>
              </a:lnSpc>
              <a:spcBef>
                <a:spcPts val="1600"/>
              </a:spcBef>
              <a:spcAft>
                <a:spcPts val="0"/>
              </a:spcAft>
              <a:buSzPts val="1400"/>
              <a:buNone/>
              <a:defRPr sz="1400"/>
            </a:lvl3pPr>
            <a:lvl4pPr lvl="3" algn="l">
              <a:lnSpc>
                <a:spcPct val="115000"/>
              </a:lnSpc>
              <a:spcBef>
                <a:spcPts val="1600"/>
              </a:spcBef>
              <a:spcAft>
                <a:spcPts val="0"/>
              </a:spcAft>
              <a:buSzPts val="1400"/>
              <a:buNone/>
              <a:defRPr sz="1400"/>
            </a:lvl4pPr>
            <a:lvl5pPr lvl="4" algn="l">
              <a:lnSpc>
                <a:spcPct val="115000"/>
              </a:lnSpc>
              <a:spcBef>
                <a:spcPts val="1600"/>
              </a:spcBef>
              <a:spcAft>
                <a:spcPts val="0"/>
              </a:spcAft>
              <a:buSzPts val="1400"/>
              <a:buNone/>
              <a:defRPr sz="1400"/>
            </a:lvl5pPr>
            <a:lvl6pPr lvl="5" algn="l">
              <a:lnSpc>
                <a:spcPct val="115000"/>
              </a:lnSpc>
              <a:spcBef>
                <a:spcPts val="1600"/>
              </a:spcBef>
              <a:spcAft>
                <a:spcPts val="0"/>
              </a:spcAft>
              <a:buSzPts val="1400"/>
              <a:buNone/>
              <a:defRPr sz="1400"/>
            </a:lvl6pPr>
            <a:lvl7pPr lvl="6" algn="l">
              <a:lnSpc>
                <a:spcPct val="115000"/>
              </a:lnSpc>
              <a:spcBef>
                <a:spcPts val="1600"/>
              </a:spcBef>
              <a:spcAft>
                <a:spcPts val="0"/>
              </a:spcAft>
              <a:buSzPts val="1400"/>
              <a:buNone/>
              <a:defRPr sz="1400"/>
            </a:lvl7pPr>
            <a:lvl8pPr lvl="7" algn="l">
              <a:lnSpc>
                <a:spcPct val="115000"/>
              </a:lnSpc>
              <a:spcBef>
                <a:spcPts val="1600"/>
              </a:spcBef>
              <a:spcAft>
                <a:spcPts val="0"/>
              </a:spcAft>
              <a:buSzPts val="1400"/>
              <a:buNone/>
              <a:defRPr sz="1400"/>
            </a:lvl8pPr>
            <a:lvl9pPr lvl="8" algn="l">
              <a:lnSpc>
                <a:spcPct val="115000"/>
              </a:lnSpc>
              <a:spcBef>
                <a:spcPts val="1600"/>
              </a:spcBef>
              <a:spcAft>
                <a:spcPts val="1600"/>
              </a:spcAft>
              <a:buSzPts val="1400"/>
              <a:buNone/>
              <a:defRPr sz="1400"/>
            </a:lvl9pPr>
          </a:lstStyle>
          <a:p>
            <a:endParaRPr/>
          </a:p>
        </p:txBody>
      </p:sp>
      <p:sp>
        <p:nvSpPr>
          <p:cNvPr id="30" name="Google Shape;30;p20"/>
          <p:cNvSpPr txBox="1">
            <a:spLocks noGrp="1"/>
          </p:cNvSpPr>
          <p:nvPr>
            <p:ph type="title" idx="9"/>
          </p:nvPr>
        </p:nvSpPr>
        <p:spPr>
          <a:xfrm>
            <a:off x="721200" y="594300"/>
            <a:ext cx="7660500" cy="67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31" name="Google Shape;31;p20"/>
          <p:cNvSpPr txBox="1">
            <a:spLocks noGrp="1"/>
          </p:cNvSpPr>
          <p:nvPr>
            <p:ph type="title" idx="13"/>
          </p:nvPr>
        </p:nvSpPr>
        <p:spPr>
          <a:xfrm>
            <a:off x="721350" y="1519289"/>
            <a:ext cx="1091700" cy="110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1pPr>
            <a:lvl2pPr lvl="1"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2pPr>
            <a:lvl3pPr lvl="2"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3pPr>
            <a:lvl4pPr lvl="3"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4pPr>
            <a:lvl5pPr lvl="4"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5pPr>
            <a:lvl6pPr lvl="5"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6pPr>
            <a:lvl7pPr lvl="6"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7pPr>
            <a:lvl8pPr lvl="7"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8pPr>
            <a:lvl9pPr lvl="8" algn="ctr">
              <a:lnSpc>
                <a:spcPct val="100000"/>
              </a:lnSpc>
              <a:spcBef>
                <a:spcPts val="0"/>
              </a:spcBef>
              <a:spcAft>
                <a:spcPts val="0"/>
              </a:spcAft>
              <a:buClr>
                <a:schemeClr val="lt1"/>
              </a:buClr>
              <a:buSzPts val="4800"/>
              <a:buFont typeface="Work Sans"/>
              <a:buNone/>
              <a:defRPr sz="4800">
                <a:solidFill>
                  <a:schemeClr val="lt1"/>
                </a:solidFill>
                <a:latin typeface="Work Sans"/>
                <a:ea typeface="Work Sans"/>
                <a:cs typeface="Work Sans"/>
                <a:sym typeface="Work Sans"/>
              </a:defRPr>
            </a:lvl9pPr>
          </a:lstStyle>
          <a:p>
            <a:endParaRPr/>
          </a:p>
        </p:txBody>
      </p:sp>
      <p:sp>
        <p:nvSpPr>
          <p:cNvPr id="32" name="Google Shape;32;p20"/>
          <p:cNvSpPr txBox="1">
            <a:spLocks noGrp="1"/>
          </p:cNvSpPr>
          <p:nvPr>
            <p:ph type="subTitle" idx="14"/>
          </p:nvPr>
        </p:nvSpPr>
        <p:spPr>
          <a:xfrm>
            <a:off x="2103275" y="1517500"/>
            <a:ext cx="2178900" cy="470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solidFill>
                  <a:schemeClr val="accent5"/>
                </a:solidFill>
              </a:defRPr>
            </a:lvl1pPr>
            <a:lvl2pPr lvl="1" algn="l">
              <a:lnSpc>
                <a:spcPct val="115000"/>
              </a:lnSpc>
              <a:spcBef>
                <a:spcPts val="1600"/>
              </a:spcBef>
              <a:spcAft>
                <a:spcPts val="0"/>
              </a:spcAft>
              <a:buSzPts val="1400"/>
              <a:buNone/>
              <a:defRPr>
                <a:solidFill>
                  <a:schemeClr val="accent5"/>
                </a:solidFill>
              </a:defRPr>
            </a:lvl2pPr>
            <a:lvl3pPr lvl="2" algn="l">
              <a:lnSpc>
                <a:spcPct val="115000"/>
              </a:lnSpc>
              <a:spcBef>
                <a:spcPts val="1600"/>
              </a:spcBef>
              <a:spcAft>
                <a:spcPts val="0"/>
              </a:spcAft>
              <a:buSzPts val="1400"/>
              <a:buNone/>
              <a:defRPr>
                <a:solidFill>
                  <a:schemeClr val="accent5"/>
                </a:solidFill>
              </a:defRPr>
            </a:lvl3pPr>
            <a:lvl4pPr lvl="3" algn="l">
              <a:lnSpc>
                <a:spcPct val="115000"/>
              </a:lnSpc>
              <a:spcBef>
                <a:spcPts val="1600"/>
              </a:spcBef>
              <a:spcAft>
                <a:spcPts val="0"/>
              </a:spcAft>
              <a:buSzPts val="1400"/>
              <a:buNone/>
              <a:defRPr>
                <a:solidFill>
                  <a:schemeClr val="accent5"/>
                </a:solidFill>
              </a:defRPr>
            </a:lvl4pPr>
            <a:lvl5pPr lvl="4" algn="l">
              <a:lnSpc>
                <a:spcPct val="115000"/>
              </a:lnSpc>
              <a:spcBef>
                <a:spcPts val="1600"/>
              </a:spcBef>
              <a:spcAft>
                <a:spcPts val="0"/>
              </a:spcAft>
              <a:buSzPts val="1400"/>
              <a:buNone/>
              <a:defRPr>
                <a:solidFill>
                  <a:schemeClr val="accent5"/>
                </a:solidFill>
              </a:defRPr>
            </a:lvl5pPr>
            <a:lvl6pPr lvl="5" algn="l">
              <a:lnSpc>
                <a:spcPct val="115000"/>
              </a:lnSpc>
              <a:spcBef>
                <a:spcPts val="1600"/>
              </a:spcBef>
              <a:spcAft>
                <a:spcPts val="0"/>
              </a:spcAft>
              <a:buSzPts val="1400"/>
              <a:buNone/>
              <a:defRPr>
                <a:solidFill>
                  <a:schemeClr val="accent5"/>
                </a:solidFill>
              </a:defRPr>
            </a:lvl6pPr>
            <a:lvl7pPr lvl="6" algn="l">
              <a:lnSpc>
                <a:spcPct val="115000"/>
              </a:lnSpc>
              <a:spcBef>
                <a:spcPts val="1600"/>
              </a:spcBef>
              <a:spcAft>
                <a:spcPts val="0"/>
              </a:spcAft>
              <a:buSzPts val="1400"/>
              <a:buNone/>
              <a:defRPr>
                <a:solidFill>
                  <a:schemeClr val="accent5"/>
                </a:solidFill>
              </a:defRPr>
            </a:lvl7pPr>
            <a:lvl8pPr lvl="7" algn="l">
              <a:lnSpc>
                <a:spcPct val="115000"/>
              </a:lnSpc>
              <a:spcBef>
                <a:spcPts val="1600"/>
              </a:spcBef>
              <a:spcAft>
                <a:spcPts val="0"/>
              </a:spcAft>
              <a:buSzPts val="1400"/>
              <a:buNone/>
              <a:defRPr>
                <a:solidFill>
                  <a:schemeClr val="accent5"/>
                </a:solidFill>
              </a:defRPr>
            </a:lvl8pPr>
            <a:lvl9pPr lvl="8" algn="l">
              <a:lnSpc>
                <a:spcPct val="115000"/>
              </a:lnSpc>
              <a:spcBef>
                <a:spcPts val="1600"/>
              </a:spcBef>
              <a:spcAft>
                <a:spcPts val="1600"/>
              </a:spcAft>
              <a:buSzPts val="1400"/>
              <a:buNone/>
              <a:defRPr>
                <a:solidFill>
                  <a:schemeClr val="accent5"/>
                </a:solidFill>
              </a:defRPr>
            </a:lvl9pPr>
          </a:lstStyle>
          <a:p>
            <a:endParaRPr/>
          </a:p>
        </p:txBody>
      </p:sp>
      <p:sp>
        <p:nvSpPr>
          <p:cNvPr id="33" name="Google Shape;33;p20"/>
          <p:cNvSpPr txBox="1">
            <a:spLocks noGrp="1"/>
          </p:cNvSpPr>
          <p:nvPr>
            <p:ph type="subTitle" idx="15"/>
          </p:nvPr>
        </p:nvSpPr>
        <p:spPr>
          <a:xfrm>
            <a:off x="2103275" y="1988100"/>
            <a:ext cx="2178900" cy="605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1400"/>
            </a:lvl1pPr>
            <a:lvl2pPr lvl="1" algn="l">
              <a:lnSpc>
                <a:spcPct val="115000"/>
              </a:lnSpc>
              <a:spcBef>
                <a:spcPts val="1600"/>
              </a:spcBef>
              <a:spcAft>
                <a:spcPts val="0"/>
              </a:spcAft>
              <a:buSzPts val="1400"/>
              <a:buNone/>
              <a:defRPr sz="1400"/>
            </a:lvl2pPr>
            <a:lvl3pPr lvl="2" algn="l">
              <a:lnSpc>
                <a:spcPct val="115000"/>
              </a:lnSpc>
              <a:spcBef>
                <a:spcPts val="1600"/>
              </a:spcBef>
              <a:spcAft>
                <a:spcPts val="0"/>
              </a:spcAft>
              <a:buSzPts val="1400"/>
              <a:buNone/>
              <a:defRPr sz="1400"/>
            </a:lvl3pPr>
            <a:lvl4pPr lvl="3" algn="l">
              <a:lnSpc>
                <a:spcPct val="115000"/>
              </a:lnSpc>
              <a:spcBef>
                <a:spcPts val="1600"/>
              </a:spcBef>
              <a:spcAft>
                <a:spcPts val="0"/>
              </a:spcAft>
              <a:buSzPts val="1400"/>
              <a:buNone/>
              <a:defRPr sz="1400"/>
            </a:lvl4pPr>
            <a:lvl5pPr lvl="4" algn="l">
              <a:lnSpc>
                <a:spcPct val="115000"/>
              </a:lnSpc>
              <a:spcBef>
                <a:spcPts val="1600"/>
              </a:spcBef>
              <a:spcAft>
                <a:spcPts val="0"/>
              </a:spcAft>
              <a:buSzPts val="1400"/>
              <a:buNone/>
              <a:defRPr sz="1400"/>
            </a:lvl5pPr>
            <a:lvl6pPr lvl="5" algn="l">
              <a:lnSpc>
                <a:spcPct val="115000"/>
              </a:lnSpc>
              <a:spcBef>
                <a:spcPts val="1600"/>
              </a:spcBef>
              <a:spcAft>
                <a:spcPts val="0"/>
              </a:spcAft>
              <a:buSzPts val="1400"/>
              <a:buNone/>
              <a:defRPr sz="1400"/>
            </a:lvl6pPr>
            <a:lvl7pPr lvl="6" algn="l">
              <a:lnSpc>
                <a:spcPct val="115000"/>
              </a:lnSpc>
              <a:spcBef>
                <a:spcPts val="1600"/>
              </a:spcBef>
              <a:spcAft>
                <a:spcPts val="0"/>
              </a:spcAft>
              <a:buSzPts val="1400"/>
              <a:buNone/>
              <a:defRPr sz="1400"/>
            </a:lvl7pPr>
            <a:lvl8pPr lvl="7" algn="l">
              <a:lnSpc>
                <a:spcPct val="115000"/>
              </a:lnSpc>
              <a:spcBef>
                <a:spcPts val="1600"/>
              </a:spcBef>
              <a:spcAft>
                <a:spcPts val="0"/>
              </a:spcAft>
              <a:buSzPts val="1400"/>
              <a:buNone/>
              <a:defRPr sz="1400"/>
            </a:lvl8pPr>
            <a:lvl9pPr lvl="8" algn="l">
              <a:lnSpc>
                <a:spcPct val="115000"/>
              </a:lnSpc>
              <a:spcBef>
                <a:spcPts val="1600"/>
              </a:spcBef>
              <a:spcAft>
                <a:spcPts val="160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title">
  <p:cSld name="TITLE_1">
    <p:spTree>
      <p:nvGrpSpPr>
        <p:cNvPr id="1" name="Shape 34"/>
        <p:cNvGrpSpPr/>
        <p:nvPr/>
      </p:nvGrpSpPr>
      <p:grpSpPr>
        <a:xfrm>
          <a:off x="0" y="0"/>
          <a:ext cx="0" cy="0"/>
          <a:chOff x="0" y="0"/>
          <a:chExt cx="0" cy="0"/>
        </a:xfrm>
      </p:grpSpPr>
      <p:sp>
        <p:nvSpPr>
          <p:cNvPr id="35" name="Google Shape;35;p21"/>
          <p:cNvSpPr txBox="1">
            <a:spLocks noGrp="1"/>
          </p:cNvSpPr>
          <p:nvPr>
            <p:ph type="ctrTitle"/>
          </p:nvPr>
        </p:nvSpPr>
        <p:spPr>
          <a:xfrm>
            <a:off x="2895901" y="737800"/>
            <a:ext cx="33522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6" name="Google Shape;36;p21"/>
          <p:cNvSpPr txBox="1">
            <a:spLocks noGrp="1"/>
          </p:cNvSpPr>
          <p:nvPr>
            <p:ph type="subTitle" idx="1"/>
          </p:nvPr>
        </p:nvSpPr>
        <p:spPr>
          <a:xfrm>
            <a:off x="2895900" y="2834125"/>
            <a:ext cx="3352200" cy="145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7" name="Google Shape;37;p21"/>
          <p:cNvSpPr/>
          <p:nvPr/>
        </p:nvSpPr>
        <p:spPr>
          <a:xfrm>
            <a:off x="6566" y="-303"/>
            <a:ext cx="2294246" cy="5142314"/>
          </a:xfrm>
          <a:custGeom>
            <a:avLst/>
            <a:gdLst/>
            <a:ahLst/>
            <a:cxnLst/>
            <a:rect l="l" t="t" r="r" b="b"/>
            <a:pathLst>
              <a:path w="71712" h="160735" extrusionOk="0">
                <a:moveTo>
                  <a:pt x="0" y="1"/>
                </a:moveTo>
                <a:lnTo>
                  <a:pt x="0" y="160734"/>
                </a:lnTo>
                <a:lnTo>
                  <a:pt x="67151" y="160734"/>
                </a:lnTo>
                <a:cubicBezTo>
                  <a:pt x="46661" y="140946"/>
                  <a:pt x="33921" y="113181"/>
                  <a:pt x="33921" y="82451"/>
                </a:cubicBezTo>
                <a:cubicBezTo>
                  <a:pt x="33921" y="49495"/>
                  <a:pt x="48566" y="19955"/>
                  <a:pt x="71712" y="1"/>
                </a:cubicBezTo>
                <a:close/>
              </a:path>
            </a:pathLst>
          </a:custGeom>
          <a:gradFill>
            <a:gsLst>
              <a:gs pos="0">
                <a:srgbClr val="1F2B3A"/>
              </a:gs>
              <a:gs pos="100000">
                <a:srgbClr val="29332F">
                  <a:alpha val="745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1"/>
          <p:cNvSpPr/>
          <p:nvPr/>
        </p:nvSpPr>
        <p:spPr>
          <a:xfrm>
            <a:off x="6843206" y="-303"/>
            <a:ext cx="2301125" cy="5142314"/>
          </a:xfrm>
          <a:custGeom>
            <a:avLst/>
            <a:gdLst/>
            <a:ahLst/>
            <a:cxnLst/>
            <a:rect l="l" t="t" r="r" b="b"/>
            <a:pathLst>
              <a:path w="71927" h="160735" extrusionOk="0">
                <a:moveTo>
                  <a:pt x="1" y="1"/>
                </a:moveTo>
                <a:cubicBezTo>
                  <a:pt x="23146" y="19955"/>
                  <a:pt x="37791" y="49495"/>
                  <a:pt x="37791" y="82451"/>
                </a:cubicBezTo>
                <a:cubicBezTo>
                  <a:pt x="37791" y="113181"/>
                  <a:pt x="25051" y="140946"/>
                  <a:pt x="4561" y="160734"/>
                </a:cubicBezTo>
                <a:lnTo>
                  <a:pt x="71926" y="160734"/>
                </a:lnTo>
                <a:lnTo>
                  <a:pt x="71926" y="1"/>
                </a:lnTo>
                <a:close/>
              </a:path>
            </a:pathLst>
          </a:custGeom>
          <a:gradFill>
            <a:gsLst>
              <a:gs pos="0">
                <a:srgbClr val="1F2B3A"/>
              </a:gs>
              <a:gs pos="100000">
                <a:srgbClr val="29332F">
                  <a:alpha val="745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1"/>
          <p:cNvSpPr/>
          <p:nvPr/>
        </p:nvSpPr>
        <p:spPr>
          <a:xfrm>
            <a:off x="7024825" y="667828"/>
            <a:ext cx="1278004" cy="1277972"/>
          </a:xfrm>
          <a:custGeom>
            <a:avLst/>
            <a:gdLst/>
            <a:ahLst/>
            <a:cxnLst/>
            <a:rect l="l" t="t" r="r" b="b"/>
            <a:pathLst>
              <a:path w="39947" h="39946" extrusionOk="0">
                <a:moveTo>
                  <a:pt x="19968" y="0"/>
                </a:moveTo>
                <a:cubicBezTo>
                  <a:pt x="8942" y="0"/>
                  <a:pt x="1" y="8942"/>
                  <a:pt x="1" y="19979"/>
                </a:cubicBezTo>
                <a:cubicBezTo>
                  <a:pt x="1" y="31004"/>
                  <a:pt x="8942" y="39945"/>
                  <a:pt x="19968" y="39945"/>
                </a:cubicBezTo>
                <a:cubicBezTo>
                  <a:pt x="31005" y="39945"/>
                  <a:pt x="39946" y="31004"/>
                  <a:pt x="39946" y="19979"/>
                </a:cubicBezTo>
                <a:cubicBezTo>
                  <a:pt x="39946" y="8942"/>
                  <a:pt x="31005" y="0"/>
                  <a:pt x="19968" y="0"/>
                </a:cubicBezTo>
                <a:close/>
              </a:path>
            </a:pathLst>
          </a:custGeom>
          <a:gradFill>
            <a:gsLst>
              <a:gs pos="0">
                <a:srgbClr val="0AC668">
                  <a:alpha val="32156"/>
                </a:srgbClr>
              </a:gs>
              <a:gs pos="100000">
                <a:srgbClr val="0A94C6">
                  <a:alpha val="9411"/>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1"/>
          <p:cNvSpPr/>
          <p:nvPr/>
        </p:nvSpPr>
        <p:spPr>
          <a:xfrm>
            <a:off x="841507" y="3126196"/>
            <a:ext cx="992311" cy="991927"/>
          </a:xfrm>
          <a:custGeom>
            <a:avLst/>
            <a:gdLst/>
            <a:ahLst/>
            <a:cxnLst/>
            <a:rect l="l" t="t" r="r" b="b"/>
            <a:pathLst>
              <a:path w="31017" h="31005" extrusionOk="0">
                <a:moveTo>
                  <a:pt x="15503" y="1"/>
                </a:moveTo>
                <a:cubicBezTo>
                  <a:pt x="6942" y="1"/>
                  <a:pt x="1" y="6942"/>
                  <a:pt x="1" y="15503"/>
                </a:cubicBezTo>
                <a:cubicBezTo>
                  <a:pt x="1" y="24063"/>
                  <a:pt x="6942" y="31004"/>
                  <a:pt x="15503" y="31004"/>
                </a:cubicBezTo>
                <a:cubicBezTo>
                  <a:pt x="24075" y="31004"/>
                  <a:pt x="31016" y="24063"/>
                  <a:pt x="31016" y="15503"/>
                </a:cubicBezTo>
                <a:cubicBezTo>
                  <a:pt x="31016" y="6942"/>
                  <a:pt x="24075" y="1"/>
                  <a:pt x="15503" y="1"/>
                </a:cubicBezTo>
                <a:close/>
              </a:path>
            </a:pathLst>
          </a:custGeom>
          <a:gradFill>
            <a:gsLst>
              <a:gs pos="0">
                <a:srgbClr val="0AC668">
                  <a:alpha val="32156"/>
                </a:srgbClr>
              </a:gs>
              <a:gs pos="100000">
                <a:srgbClr val="0A94C6">
                  <a:alpha val="9411"/>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 name="Google Shape;41;p21"/>
          <p:cNvGrpSpPr/>
          <p:nvPr/>
        </p:nvGrpSpPr>
        <p:grpSpPr>
          <a:xfrm>
            <a:off x="3143" y="-1423"/>
            <a:ext cx="2280905" cy="1562898"/>
            <a:chOff x="3143" y="-1423"/>
            <a:chExt cx="2280905" cy="1562898"/>
          </a:xfrm>
        </p:grpSpPr>
        <p:sp>
          <p:nvSpPr>
            <p:cNvPr id="42" name="Google Shape;42;p21"/>
            <p:cNvSpPr/>
            <p:nvPr/>
          </p:nvSpPr>
          <p:spPr>
            <a:xfrm>
              <a:off x="3143" y="-1423"/>
              <a:ext cx="2280905" cy="1562898"/>
            </a:xfrm>
            <a:custGeom>
              <a:avLst/>
              <a:gdLst/>
              <a:ahLst/>
              <a:cxnLst/>
              <a:rect l="l" t="t" r="r" b="b"/>
              <a:pathLst>
                <a:path w="71295" h="48852" extrusionOk="0">
                  <a:moveTo>
                    <a:pt x="0" y="0"/>
                  </a:moveTo>
                  <a:lnTo>
                    <a:pt x="71" y="48851"/>
                  </a:lnTo>
                  <a:cubicBezTo>
                    <a:pt x="71" y="48851"/>
                    <a:pt x="9513" y="31063"/>
                    <a:pt x="31468" y="17431"/>
                  </a:cubicBezTo>
                  <a:cubicBezTo>
                    <a:pt x="50864" y="5394"/>
                    <a:pt x="71295" y="0"/>
                    <a:pt x="71295" y="0"/>
                  </a:cubicBezTo>
                  <a:close/>
                </a:path>
              </a:pathLst>
            </a:custGeom>
            <a:solidFill>
              <a:srgbClr val="942D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1"/>
            <p:cNvSpPr/>
            <p:nvPr/>
          </p:nvSpPr>
          <p:spPr>
            <a:xfrm>
              <a:off x="4647" y="-1423"/>
              <a:ext cx="1691284" cy="1134742"/>
            </a:xfrm>
            <a:custGeom>
              <a:avLst/>
              <a:gdLst/>
              <a:ahLst/>
              <a:cxnLst/>
              <a:rect l="l" t="t" r="r" b="b"/>
              <a:pathLst>
                <a:path w="52865" h="35469" extrusionOk="0">
                  <a:moveTo>
                    <a:pt x="44030" y="0"/>
                  </a:moveTo>
                  <a:cubicBezTo>
                    <a:pt x="39494" y="1929"/>
                    <a:pt x="34743" y="4167"/>
                    <a:pt x="30052" y="6739"/>
                  </a:cubicBezTo>
                  <a:cubicBezTo>
                    <a:pt x="13764" y="15669"/>
                    <a:pt x="4144" y="26539"/>
                    <a:pt x="1" y="31980"/>
                  </a:cubicBezTo>
                  <a:lnTo>
                    <a:pt x="1" y="35469"/>
                  </a:lnTo>
                  <a:cubicBezTo>
                    <a:pt x="4156" y="30027"/>
                    <a:pt x="13776" y="19145"/>
                    <a:pt x="30052" y="10227"/>
                  </a:cubicBezTo>
                  <a:cubicBezTo>
                    <a:pt x="37946" y="5905"/>
                    <a:pt x="45994" y="2512"/>
                    <a:pt x="52864" y="0"/>
                  </a:cubicBezTo>
                  <a:close/>
                </a:path>
              </a:pathLst>
            </a:custGeom>
            <a:solidFill>
              <a:srgbClr val="7824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 name="Google Shape;44;p21"/>
          <p:cNvGrpSpPr/>
          <p:nvPr/>
        </p:nvGrpSpPr>
        <p:grpSpPr>
          <a:xfrm>
            <a:off x="6863804" y="3577962"/>
            <a:ext cx="2280521" cy="1562898"/>
            <a:chOff x="6864479" y="3577962"/>
            <a:chExt cx="2280521" cy="1562898"/>
          </a:xfrm>
        </p:grpSpPr>
        <p:sp>
          <p:nvSpPr>
            <p:cNvPr id="45" name="Google Shape;45;p21"/>
            <p:cNvSpPr/>
            <p:nvPr/>
          </p:nvSpPr>
          <p:spPr>
            <a:xfrm>
              <a:off x="6864479" y="3577962"/>
              <a:ext cx="2280521" cy="1562898"/>
            </a:xfrm>
            <a:custGeom>
              <a:avLst/>
              <a:gdLst/>
              <a:ahLst/>
              <a:cxnLst/>
              <a:rect l="l" t="t" r="r" b="b"/>
              <a:pathLst>
                <a:path w="71283" h="48852" extrusionOk="0">
                  <a:moveTo>
                    <a:pt x="71212" y="0"/>
                  </a:moveTo>
                  <a:cubicBezTo>
                    <a:pt x="71212" y="0"/>
                    <a:pt x="61782" y="17788"/>
                    <a:pt x="39815" y="31421"/>
                  </a:cubicBezTo>
                  <a:cubicBezTo>
                    <a:pt x="20420" y="43458"/>
                    <a:pt x="0" y="48851"/>
                    <a:pt x="0" y="48851"/>
                  </a:cubicBezTo>
                  <a:lnTo>
                    <a:pt x="71283" y="48851"/>
                  </a:lnTo>
                  <a:lnTo>
                    <a:pt x="71212" y="0"/>
                  </a:lnTo>
                  <a:close/>
                </a:path>
              </a:pathLst>
            </a:custGeom>
            <a:solidFill>
              <a:srgbClr val="942D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1"/>
            <p:cNvSpPr/>
            <p:nvPr/>
          </p:nvSpPr>
          <p:spPr>
            <a:xfrm>
              <a:off x="7452213" y="4006086"/>
              <a:ext cx="1691284" cy="1134774"/>
            </a:xfrm>
            <a:custGeom>
              <a:avLst/>
              <a:gdLst/>
              <a:ahLst/>
              <a:cxnLst/>
              <a:rect l="l" t="t" r="r" b="b"/>
              <a:pathLst>
                <a:path w="52865" h="35470" extrusionOk="0">
                  <a:moveTo>
                    <a:pt x="52864" y="1"/>
                  </a:moveTo>
                  <a:cubicBezTo>
                    <a:pt x="48721" y="5442"/>
                    <a:pt x="39089" y="16324"/>
                    <a:pt x="22813" y="25242"/>
                  </a:cubicBezTo>
                  <a:cubicBezTo>
                    <a:pt x="14931" y="29564"/>
                    <a:pt x="6871" y="32957"/>
                    <a:pt x="1" y="35469"/>
                  </a:cubicBezTo>
                  <a:lnTo>
                    <a:pt x="8835" y="35469"/>
                  </a:lnTo>
                  <a:cubicBezTo>
                    <a:pt x="13371" y="33553"/>
                    <a:pt x="18122" y="31302"/>
                    <a:pt x="22813" y="28731"/>
                  </a:cubicBezTo>
                  <a:cubicBezTo>
                    <a:pt x="39101" y="19801"/>
                    <a:pt x="48721" y="8931"/>
                    <a:pt x="52864" y="3489"/>
                  </a:cubicBezTo>
                  <a:lnTo>
                    <a:pt x="52864" y="1"/>
                  </a:lnTo>
                  <a:close/>
                </a:path>
              </a:pathLst>
            </a:custGeom>
            <a:solidFill>
              <a:srgbClr val="7824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a:off x="721200" y="594300"/>
            <a:ext cx="77514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grpSp>
        <p:nvGrpSpPr>
          <p:cNvPr id="49" name="Google Shape;49;p22"/>
          <p:cNvGrpSpPr/>
          <p:nvPr/>
        </p:nvGrpSpPr>
        <p:grpSpPr>
          <a:xfrm>
            <a:off x="5376" y="-2012"/>
            <a:ext cx="9144032" cy="2451776"/>
            <a:chOff x="5376" y="-2012"/>
            <a:chExt cx="9144032" cy="2451776"/>
          </a:xfrm>
        </p:grpSpPr>
        <p:sp>
          <p:nvSpPr>
            <p:cNvPr id="50" name="Google Shape;50;p22"/>
            <p:cNvSpPr/>
            <p:nvPr/>
          </p:nvSpPr>
          <p:spPr>
            <a:xfrm>
              <a:off x="5376" y="-2012"/>
              <a:ext cx="1080160" cy="1080160"/>
            </a:xfrm>
            <a:custGeom>
              <a:avLst/>
              <a:gdLst/>
              <a:ahLst/>
              <a:cxnLst/>
              <a:rect l="l" t="t" r="r" b="b"/>
              <a:pathLst>
                <a:path w="33755" h="33755" extrusionOk="0">
                  <a:moveTo>
                    <a:pt x="0" y="1"/>
                  </a:moveTo>
                  <a:lnTo>
                    <a:pt x="0" y="33755"/>
                  </a:lnTo>
                  <a:cubicBezTo>
                    <a:pt x="18645" y="33755"/>
                    <a:pt x="33754" y="18646"/>
                    <a:pt x="33754" y="1"/>
                  </a:cubicBezTo>
                  <a:close/>
                </a:path>
              </a:pathLst>
            </a:custGeom>
            <a:gradFill>
              <a:gsLst>
                <a:gs pos="0">
                  <a:srgbClr val="9C3218">
                    <a:alpha val="29411"/>
                  </a:srgbClr>
                </a:gs>
                <a:gs pos="100000">
                  <a:srgbClr val="9C3218">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2"/>
            <p:cNvSpPr/>
            <p:nvPr/>
          </p:nvSpPr>
          <p:spPr>
            <a:xfrm>
              <a:off x="5376" y="-2012"/>
              <a:ext cx="677056" cy="677440"/>
            </a:xfrm>
            <a:custGeom>
              <a:avLst/>
              <a:gdLst/>
              <a:ahLst/>
              <a:cxnLst/>
              <a:rect l="l" t="t" r="r" b="b"/>
              <a:pathLst>
                <a:path w="21158" h="21170" extrusionOk="0">
                  <a:moveTo>
                    <a:pt x="0" y="1"/>
                  </a:moveTo>
                  <a:lnTo>
                    <a:pt x="0" y="21170"/>
                  </a:lnTo>
                  <a:cubicBezTo>
                    <a:pt x="11692" y="21170"/>
                    <a:pt x="21158" y="11693"/>
                    <a:pt x="21158" y="1"/>
                  </a:cubicBezTo>
                  <a:close/>
                </a:path>
              </a:pathLst>
            </a:custGeom>
            <a:gradFill>
              <a:gsLst>
                <a:gs pos="0">
                  <a:srgbClr val="9C3218">
                    <a:alpha val="41176"/>
                  </a:srgbClr>
                </a:gs>
                <a:gs pos="100000">
                  <a:srgbClr val="9C3218">
                    <a:alpha val="0"/>
                  </a:srgbClr>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2"/>
            <p:cNvSpPr/>
            <p:nvPr/>
          </p:nvSpPr>
          <p:spPr>
            <a:xfrm>
              <a:off x="6694208" y="-2012"/>
              <a:ext cx="2455200" cy="2451776"/>
            </a:xfrm>
            <a:custGeom>
              <a:avLst/>
              <a:gdLst/>
              <a:ahLst/>
              <a:cxnLst/>
              <a:rect l="l" t="t" r="r" b="b"/>
              <a:pathLst>
                <a:path w="76725" h="76618" extrusionOk="0">
                  <a:moveTo>
                    <a:pt x="0" y="1"/>
                  </a:moveTo>
                  <a:cubicBezTo>
                    <a:pt x="12" y="42315"/>
                    <a:pt x="34314" y="76617"/>
                    <a:pt x="76617" y="76617"/>
                  </a:cubicBezTo>
                  <a:lnTo>
                    <a:pt x="76724" y="76617"/>
                  </a:lnTo>
                  <a:lnTo>
                    <a:pt x="76724" y="45804"/>
                  </a:lnTo>
                  <a:lnTo>
                    <a:pt x="76617" y="45804"/>
                  </a:lnTo>
                  <a:cubicBezTo>
                    <a:pt x="51316" y="45804"/>
                    <a:pt x="30814" y="25301"/>
                    <a:pt x="30814" y="1"/>
                  </a:cubicBezTo>
                  <a:close/>
                </a:path>
              </a:pathLst>
            </a:custGeom>
            <a:gradFill>
              <a:gsLst>
                <a:gs pos="0">
                  <a:srgbClr val="252C3A">
                    <a:alpha val="74509"/>
                  </a:srgbClr>
                </a:gs>
                <a:gs pos="100000">
                  <a:srgbClr val="252C3A">
                    <a:alpha val="2000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2">
  <p:cSld name="TITLE_AND_BODY_1">
    <p:spTree>
      <p:nvGrpSpPr>
        <p:cNvPr id="1" name="Shape 53"/>
        <p:cNvGrpSpPr/>
        <p:nvPr/>
      </p:nvGrpSpPr>
      <p:grpSpPr>
        <a:xfrm>
          <a:off x="0" y="0"/>
          <a:ext cx="0" cy="0"/>
          <a:chOff x="0" y="0"/>
          <a:chExt cx="0" cy="0"/>
        </a:xfrm>
      </p:grpSpPr>
      <p:grpSp>
        <p:nvGrpSpPr>
          <p:cNvPr id="54" name="Google Shape;54;p23"/>
          <p:cNvGrpSpPr/>
          <p:nvPr/>
        </p:nvGrpSpPr>
        <p:grpSpPr>
          <a:xfrm>
            <a:off x="5376" y="-2012"/>
            <a:ext cx="9144032" cy="2451776"/>
            <a:chOff x="5376" y="-2012"/>
            <a:chExt cx="9144032" cy="2451776"/>
          </a:xfrm>
        </p:grpSpPr>
        <p:sp>
          <p:nvSpPr>
            <p:cNvPr id="55" name="Google Shape;55;p23"/>
            <p:cNvSpPr/>
            <p:nvPr/>
          </p:nvSpPr>
          <p:spPr>
            <a:xfrm>
              <a:off x="5376" y="-2012"/>
              <a:ext cx="1080160" cy="1080160"/>
            </a:xfrm>
            <a:custGeom>
              <a:avLst/>
              <a:gdLst/>
              <a:ahLst/>
              <a:cxnLst/>
              <a:rect l="l" t="t" r="r" b="b"/>
              <a:pathLst>
                <a:path w="33755" h="33755" extrusionOk="0">
                  <a:moveTo>
                    <a:pt x="0" y="1"/>
                  </a:moveTo>
                  <a:lnTo>
                    <a:pt x="0" y="33755"/>
                  </a:lnTo>
                  <a:cubicBezTo>
                    <a:pt x="18645" y="33755"/>
                    <a:pt x="33754" y="18646"/>
                    <a:pt x="33754" y="1"/>
                  </a:cubicBezTo>
                  <a:close/>
                </a:path>
              </a:pathLst>
            </a:custGeom>
            <a:gradFill>
              <a:gsLst>
                <a:gs pos="0">
                  <a:srgbClr val="9C3218">
                    <a:alpha val="29411"/>
                  </a:srgbClr>
                </a:gs>
                <a:gs pos="100000">
                  <a:srgbClr val="9C3218">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3"/>
            <p:cNvSpPr/>
            <p:nvPr/>
          </p:nvSpPr>
          <p:spPr>
            <a:xfrm>
              <a:off x="5376" y="-2012"/>
              <a:ext cx="677056" cy="677440"/>
            </a:xfrm>
            <a:custGeom>
              <a:avLst/>
              <a:gdLst/>
              <a:ahLst/>
              <a:cxnLst/>
              <a:rect l="l" t="t" r="r" b="b"/>
              <a:pathLst>
                <a:path w="21158" h="21170" extrusionOk="0">
                  <a:moveTo>
                    <a:pt x="0" y="1"/>
                  </a:moveTo>
                  <a:lnTo>
                    <a:pt x="0" y="21170"/>
                  </a:lnTo>
                  <a:cubicBezTo>
                    <a:pt x="11692" y="21170"/>
                    <a:pt x="21158" y="11693"/>
                    <a:pt x="21158" y="1"/>
                  </a:cubicBezTo>
                  <a:close/>
                </a:path>
              </a:pathLst>
            </a:custGeom>
            <a:gradFill>
              <a:gsLst>
                <a:gs pos="0">
                  <a:srgbClr val="9C3218">
                    <a:alpha val="41176"/>
                  </a:srgbClr>
                </a:gs>
                <a:gs pos="100000">
                  <a:srgbClr val="9C3218">
                    <a:alpha val="0"/>
                  </a:srgbClr>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3"/>
            <p:cNvSpPr/>
            <p:nvPr/>
          </p:nvSpPr>
          <p:spPr>
            <a:xfrm>
              <a:off x="6694208" y="-2012"/>
              <a:ext cx="2455200" cy="2451776"/>
            </a:xfrm>
            <a:custGeom>
              <a:avLst/>
              <a:gdLst/>
              <a:ahLst/>
              <a:cxnLst/>
              <a:rect l="l" t="t" r="r" b="b"/>
              <a:pathLst>
                <a:path w="76725" h="76618" extrusionOk="0">
                  <a:moveTo>
                    <a:pt x="0" y="1"/>
                  </a:moveTo>
                  <a:cubicBezTo>
                    <a:pt x="12" y="42315"/>
                    <a:pt x="34314" y="76617"/>
                    <a:pt x="76617" y="76617"/>
                  </a:cubicBezTo>
                  <a:lnTo>
                    <a:pt x="76724" y="76617"/>
                  </a:lnTo>
                  <a:lnTo>
                    <a:pt x="76724" y="45804"/>
                  </a:lnTo>
                  <a:lnTo>
                    <a:pt x="76617" y="45804"/>
                  </a:lnTo>
                  <a:cubicBezTo>
                    <a:pt x="51316" y="45804"/>
                    <a:pt x="30814" y="25301"/>
                    <a:pt x="30814" y="1"/>
                  </a:cubicBezTo>
                  <a:close/>
                </a:path>
              </a:pathLst>
            </a:custGeom>
            <a:gradFill>
              <a:gsLst>
                <a:gs pos="0">
                  <a:srgbClr val="252C3A">
                    <a:alpha val="74509"/>
                  </a:srgbClr>
                </a:gs>
                <a:gs pos="100000">
                  <a:srgbClr val="252C3A">
                    <a:alpha val="2000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 name="Google Shape;58;p23"/>
          <p:cNvSpPr/>
          <p:nvPr/>
        </p:nvSpPr>
        <p:spPr>
          <a:xfrm>
            <a:off x="5787345" y="978439"/>
            <a:ext cx="3356660" cy="4165070"/>
          </a:xfrm>
          <a:custGeom>
            <a:avLst/>
            <a:gdLst/>
            <a:ahLst/>
            <a:cxnLst/>
            <a:rect l="l" t="t" r="r" b="b"/>
            <a:pathLst>
              <a:path w="36207" h="44927" extrusionOk="0">
                <a:moveTo>
                  <a:pt x="33581" y="0"/>
                </a:moveTo>
                <a:cubicBezTo>
                  <a:pt x="31491" y="0"/>
                  <a:pt x="28468" y="574"/>
                  <a:pt x="25711" y="3239"/>
                </a:cubicBezTo>
                <a:cubicBezTo>
                  <a:pt x="20874" y="7926"/>
                  <a:pt x="23711" y="12772"/>
                  <a:pt x="19535" y="18689"/>
                </a:cubicBezTo>
                <a:cubicBezTo>
                  <a:pt x="15350" y="24606"/>
                  <a:pt x="6378" y="22179"/>
                  <a:pt x="3190" y="29460"/>
                </a:cubicBezTo>
                <a:cubicBezTo>
                  <a:pt x="1" y="36750"/>
                  <a:pt x="3625" y="44927"/>
                  <a:pt x="3625" y="44927"/>
                </a:cubicBezTo>
                <a:lnTo>
                  <a:pt x="36206" y="44927"/>
                </a:lnTo>
                <a:lnTo>
                  <a:pt x="36206" y="327"/>
                </a:lnTo>
                <a:cubicBezTo>
                  <a:pt x="36206" y="327"/>
                  <a:pt x="35159" y="0"/>
                  <a:pt x="33581" y="0"/>
                </a:cubicBezTo>
                <a:close/>
              </a:path>
            </a:pathLst>
          </a:custGeom>
          <a:gradFill>
            <a:gsLst>
              <a:gs pos="0">
                <a:srgbClr val="0AC668">
                  <a:alpha val="32156"/>
                </a:srgbClr>
              </a:gs>
              <a:gs pos="100000">
                <a:srgbClr val="0A94C6">
                  <a:alpha val="9411"/>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3"/>
          <p:cNvSpPr/>
          <p:nvPr/>
        </p:nvSpPr>
        <p:spPr>
          <a:xfrm>
            <a:off x="5362930" y="3351473"/>
            <a:ext cx="3780241" cy="1792036"/>
          </a:xfrm>
          <a:custGeom>
            <a:avLst/>
            <a:gdLst/>
            <a:ahLst/>
            <a:cxnLst/>
            <a:rect l="l" t="t" r="r" b="b"/>
            <a:pathLst>
              <a:path w="40776" h="19330" extrusionOk="0">
                <a:moveTo>
                  <a:pt x="33700" y="0"/>
                </a:moveTo>
                <a:cubicBezTo>
                  <a:pt x="30801" y="0"/>
                  <a:pt x="28015" y="725"/>
                  <a:pt x="25987" y="2876"/>
                </a:cubicBezTo>
                <a:cubicBezTo>
                  <a:pt x="19568" y="9688"/>
                  <a:pt x="19660" y="12911"/>
                  <a:pt x="14522" y="13496"/>
                </a:cubicBezTo>
                <a:cubicBezTo>
                  <a:pt x="14161" y="13538"/>
                  <a:pt x="13815" y="13556"/>
                  <a:pt x="13481" y="13556"/>
                </a:cubicBezTo>
                <a:cubicBezTo>
                  <a:pt x="9996" y="13556"/>
                  <a:pt x="7874" y="11511"/>
                  <a:pt x="5518" y="11511"/>
                </a:cubicBezTo>
                <a:cubicBezTo>
                  <a:pt x="4886" y="11511"/>
                  <a:pt x="4238" y="11658"/>
                  <a:pt x="3541" y="12032"/>
                </a:cubicBezTo>
                <a:cubicBezTo>
                  <a:pt x="1" y="13940"/>
                  <a:pt x="1" y="19330"/>
                  <a:pt x="1" y="19330"/>
                </a:cubicBezTo>
                <a:lnTo>
                  <a:pt x="40776" y="19330"/>
                </a:lnTo>
                <a:lnTo>
                  <a:pt x="40776" y="1093"/>
                </a:lnTo>
                <a:cubicBezTo>
                  <a:pt x="38584" y="498"/>
                  <a:pt x="36103" y="0"/>
                  <a:pt x="33700" y="0"/>
                </a:cubicBezTo>
                <a:close/>
              </a:path>
            </a:pathLst>
          </a:custGeom>
          <a:gradFill>
            <a:gsLst>
              <a:gs pos="0">
                <a:srgbClr val="FEC659">
                  <a:alpha val="54901"/>
                </a:srgbClr>
              </a:gs>
              <a:gs pos="100000">
                <a:srgbClr val="4AFFC3">
                  <a:alpha val="0"/>
                </a:srgbClr>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3"/>
          <p:cNvSpPr/>
          <p:nvPr/>
        </p:nvSpPr>
        <p:spPr>
          <a:xfrm>
            <a:off x="4901340" y="4"/>
            <a:ext cx="3137036" cy="1025160"/>
          </a:xfrm>
          <a:custGeom>
            <a:avLst/>
            <a:gdLst/>
            <a:ahLst/>
            <a:cxnLst/>
            <a:rect l="l" t="t" r="r" b="b"/>
            <a:pathLst>
              <a:path w="33838" h="11058" extrusionOk="0">
                <a:moveTo>
                  <a:pt x="0" y="1"/>
                </a:moveTo>
                <a:cubicBezTo>
                  <a:pt x="0" y="1"/>
                  <a:pt x="1741" y="8814"/>
                  <a:pt x="9223" y="10680"/>
                </a:cubicBezTo>
                <a:cubicBezTo>
                  <a:pt x="10278" y="10945"/>
                  <a:pt x="11131" y="11058"/>
                  <a:pt x="11840" y="11058"/>
                </a:cubicBezTo>
                <a:cubicBezTo>
                  <a:pt x="16045" y="11058"/>
                  <a:pt x="15187" y="7073"/>
                  <a:pt x="21416" y="7073"/>
                </a:cubicBezTo>
                <a:cubicBezTo>
                  <a:pt x="21576" y="7073"/>
                  <a:pt x="21741" y="7076"/>
                  <a:pt x="21911" y="7081"/>
                </a:cubicBezTo>
                <a:cubicBezTo>
                  <a:pt x="22048" y="7086"/>
                  <a:pt x="22183" y="7088"/>
                  <a:pt x="22318" y="7088"/>
                </a:cubicBezTo>
                <a:cubicBezTo>
                  <a:pt x="29926" y="7088"/>
                  <a:pt x="33837" y="1"/>
                  <a:pt x="33837" y="1"/>
                </a:cubicBezTo>
                <a:close/>
              </a:path>
            </a:pathLst>
          </a:custGeom>
          <a:gradFill>
            <a:gsLst>
              <a:gs pos="0">
                <a:srgbClr val="9C3218">
                  <a:alpha val="29411"/>
                </a:srgbClr>
              </a:gs>
              <a:gs pos="100000">
                <a:srgbClr val="9C3218">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3"/>
          <p:cNvSpPr/>
          <p:nvPr/>
        </p:nvSpPr>
        <p:spPr>
          <a:xfrm>
            <a:off x="6515100" y="3790650"/>
            <a:ext cx="247825" cy="247047"/>
          </a:xfrm>
          <a:custGeom>
            <a:avLst/>
            <a:gdLst/>
            <a:ahLst/>
            <a:cxnLst/>
            <a:rect l="l" t="t" r="r" b="b"/>
            <a:pathLst>
              <a:path w="2570" h="2562" extrusionOk="0">
                <a:moveTo>
                  <a:pt x="0" y="1"/>
                </a:moveTo>
                <a:lnTo>
                  <a:pt x="377" y="1281"/>
                </a:lnTo>
                <a:lnTo>
                  <a:pt x="0" y="2562"/>
                </a:lnTo>
                <a:lnTo>
                  <a:pt x="1281" y="2193"/>
                </a:lnTo>
                <a:lnTo>
                  <a:pt x="2570" y="2562"/>
                </a:lnTo>
                <a:lnTo>
                  <a:pt x="2570" y="2562"/>
                </a:lnTo>
                <a:lnTo>
                  <a:pt x="2193" y="1281"/>
                </a:lnTo>
                <a:lnTo>
                  <a:pt x="2570" y="1"/>
                </a:lnTo>
                <a:lnTo>
                  <a:pt x="2570" y="1"/>
                </a:lnTo>
                <a:lnTo>
                  <a:pt x="1281" y="377"/>
                </a:lnTo>
                <a:lnTo>
                  <a:pt x="0" y="1"/>
                </a:ln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3"/>
          <p:cNvSpPr/>
          <p:nvPr/>
        </p:nvSpPr>
        <p:spPr>
          <a:xfrm>
            <a:off x="8468727" y="2723050"/>
            <a:ext cx="147351" cy="146886"/>
          </a:xfrm>
          <a:custGeom>
            <a:avLst/>
            <a:gdLst/>
            <a:ahLst/>
            <a:cxnLst/>
            <a:rect l="l" t="t" r="r" b="b"/>
            <a:pathLst>
              <a:path w="2570" h="2562" extrusionOk="0">
                <a:moveTo>
                  <a:pt x="0" y="1"/>
                </a:moveTo>
                <a:lnTo>
                  <a:pt x="377" y="1281"/>
                </a:lnTo>
                <a:lnTo>
                  <a:pt x="0" y="2562"/>
                </a:lnTo>
                <a:lnTo>
                  <a:pt x="1281" y="2193"/>
                </a:lnTo>
                <a:lnTo>
                  <a:pt x="2570" y="2562"/>
                </a:lnTo>
                <a:lnTo>
                  <a:pt x="2570" y="2562"/>
                </a:lnTo>
                <a:lnTo>
                  <a:pt x="2193" y="1281"/>
                </a:lnTo>
                <a:lnTo>
                  <a:pt x="2570" y="1"/>
                </a:lnTo>
                <a:lnTo>
                  <a:pt x="2570" y="1"/>
                </a:lnTo>
                <a:lnTo>
                  <a:pt x="1281" y="377"/>
                </a:lnTo>
                <a:lnTo>
                  <a:pt x="0" y="1"/>
                </a:ln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3"/>
          <p:cNvSpPr/>
          <p:nvPr/>
        </p:nvSpPr>
        <p:spPr>
          <a:xfrm>
            <a:off x="7959650" y="1366679"/>
            <a:ext cx="147351" cy="146892"/>
          </a:xfrm>
          <a:custGeom>
            <a:avLst/>
            <a:gdLst/>
            <a:ahLst/>
            <a:cxnLst/>
            <a:rect l="l" t="t" r="r" b="b"/>
            <a:pathLst>
              <a:path w="2570" h="2562" extrusionOk="0">
                <a:moveTo>
                  <a:pt x="0" y="1"/>
                </a:moveTo>
                <a:lnTo>
                  <a:pt x="377" y="1281"/>
                </a:lnTo>
                <a:lnTo>
                  <a:pt x="0" y="2562"/>
                </a:lnTo>
                <a:lnTo>
                  <a:pt x="1281" y="2193"/>
                </a:lnTo>
                <a:lnTo>
                  <a:pt x="2570" y="2562"/>
                </a:lnTo>
                <a:lnTo>
                  <a:pt x="2570" y="2562"/>
                </a:lnTo>
                <a:lnTo>
                  <a:pt x="2193" y="1281"/>
                </a:lnTo>
                <a:lnTo>
                  <a:pt x="2570" y="1"/>
                </a:lnTo>
                <a:lnTo>
                  <a:pt x="2570" y="1"/>
                </a:lnTo>
                <a:lnTo>
                  <a:pt x="1281" y="377"/>
                </a:lnTo>
                <a:lnTo>
                  <a:pt x="0" y="1"/>
                </a:ln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3"/>
          <p:cNvSpPr txBox="1">
            <a:spLocks noGrp="1"/>
          </p:cNvSpPr>
          <p:nvPr>
            <p:ph type="title"/>
          </p:nvPr>
        </p:nvSpPr>
        <p:spPr>
          <a:xfrm>
            <a:off x="721200" y="594300"/>
            <a:ext cx="7701600" cy="67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65" name="Google Shape;65;p23"/>
          <p:cNvSpPr txBox="1">
            <a:spLocks noGrp="1"/>
          </p:cNvSpPr>
          <p:nvPr>
            <p:ph type="body" idx="1"/>
          </p:nvPr>
        </p:nvSpPr>
        <p:spPr>
          <a:xfrm>
            <a:off x="721200" y="1667125"/>
            <a:ext cx="7701600" cy="29961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ercentages">
  <p:cSld name="TITLE_AND_TWO_COLUMNS_4">
    <p:spTree>
      <p:nvGrpSpPr>
        <p:cNvPr id="1" name="Shape 66"/>
        <p:cNvGrpSpPr/>
        <p:nvPr/>
      </p:nvGrpSpPr>
      <p:grpSpPr>
        <a:xfrm>
          <a:off x="0" y="0"/>
          <a:ext cx="0" cy="0"/>
          <a:chOff x="0" y="0"/>
          <a:chExt cx="0" cy="0"/>
        </a:xfrm>
      </p:grpSpPr>
      <p:grpSp>
        <p:nvGrpSpPr>
          <p:cNvPr id="67" name="Google Shape;67;p24"/>
          <p:cNvGrpSpPr/>
          <p:nvPr/>
        </p:nvGrpSpPr>
        <p:grpSpPr>
          <a:xfrm>
            <a:off x="5376" y="-2012"/>
            <a:ext cx="9144032" cy="2451776"/>
            <a:chOff x="5376" y="-2012"/>
            <a:chExt cx="9144032" cy="2451776"/>
          </a:xfrm>
        </p:grpSpPr>
        <p:sp>
          <p:nvSpPr>
            <p:cNvPr id="68" name="Google Shape;68;p24"/>
            <p:cNvSpPr/>
            <p:nvPr/>
          </p:nvSpPr>
          <p:spPr>
            <a:xfrm>
              <a:off x="5376" y="-2012"/>
              <a:ext cx="1080160" cy="1080160"/>
            </a:xfrm>
            <a:custGeom>
              <a:avLst/>
              <a:gdLst/>
              <a:ahLst/>
              <a:cxnLst/>
              <a:rect l="l" t="t" r="r" b="b"/>
              <a:pathLst>
                <a:path w="33755" h="33755" extrusionOk="0">
                  <a:moveTo>
                    <a:pt x="0" y="1"/>
                  </a:moveTo>
                  <a:lnTo>
                    <a:pt x="0" y="33755"/>
                  </a:lnTo>
                  <a:cubicBezTo>
                    <a:pt x="18645" y="33755"/>
                    <a:pt x="33754" y="18646"/>
                    <a:pt x="33754" y="1"/>
                  </a:cubicBezTo>
                  <a:close/>
                </a:path>
              </a:pathLst>
            </a:custGeom>
            <a:gradFill>
              <a:gsLst>
                <a:gs pos="0">
                  <a:srgbClr val="9C3218">
                    <a:alpha val="29411"/>
                  </a:srgbClr>
                </a:gs>
                <a:gs pos="100000">
                  <a:srgbClr val="9C3218">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4"/>
            <p:cNvSpPr/>
            <p:nvPr/>
          </p:nvSpPr>
          <p:spPr>
            <a:xfrm>
              <a:off x="5376" y="-2012"/>
              <a:ext cx="677056" cy="677440"/>
            </a:xfrm>
            <a:custGeom>
              <a:avLst/>
              <a:gdLst/>
              <a:ahLst/>
              <a:cxnLst/>
              <a:rect l="l" t="t" r="r" b="b"/>
              <a:pathLst>
                <a:path w="21158" h="21170" extrusionOk="0">
                  <a:moveTo>
                    <a:pt x="0" y="1"/>
                  </a:moveTo>
                  <a:lnTo>
                    <a:pt x="0" y="21170"/>
                  </a:lnTo>
                  <a:cubicBezTo>
                    <a:pt x="11692" y="21170"/>
                    <a:pt x="21158" y="11693"/>
                    <a:pt x="21158" y="1"/>
                  </a:cubicBezTo>
                  <a:close/>
                </a:path>
              </a:pathLst>
            </a:custGeom>
            <a:gradFill>
              <a:gsLst>
                <a:gs pos="0">
                  <a:srgbClr val="9C3218">
                    <a:alpha val="41176"/>
                  </a:srgbClr>
                </a:gs>
                <a:gs pos="100000">
                  <a:srgbClr val="9C3218">
                    <a:alpha val="0"/>
                  </a:srgbClr>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4"/>
            <p:cNvSpPr/>
            <p:nvPr/>
          </p:nvSpPr>
          <p:spPr>
            <a:xfrm>
              <a:off x="6694208" y="-2012"/>
              <a:ext cx="2455200" cy="2451776"/>
            </a:xfrm>
            <a:custGeom>
              <a:avLst/>
              <a:gdLst/>
              <a:ahLst/>
              <a:cxnLst/>
              <a:rect l="l" t="t" r="r" b="b"/>
              <a:pathLst>
                <a:path w="76725" h="76618" extrusionOk="0">
                  <a:moveTo>
                    <a:pt x="0" y="1"/>
                  </a:moveTo>
                  <a:cubicBezTo>
                    <a:pt x="12" y="42315"/>
                    <a:pt x="34314" y="76617"/>
                    <a:pt x="76617" y="76617"/>
                  </a:cubicBezTo>
                  <a:lnTo>
                    <a:pt x="76724" y="76617"/>
                  </a:lnTo>
                  <a:lnTo>
                    <a:pt x="76724" y="45804"/>
                  </a:lnTo>
                  <a:lnTo>
                    <a:pt x="76617" y="45804"/>
                  </a:lnTo>
                  <a:cubicBezTo>
                    <a:pt x="51316" y="45804"/>
                    <a:pt x="30814" y="25301"/>
                    <a:pt x="30814" y="1"/>
                  </a:cubicBezTo>
                  <a:close/>
                </a:path>
              </a:pathLst>
            </a:custGeom>
            <a:gradFill>
              <a:gsLst>
                <a:gs pos="0">
                  <a:srgbClr val="252C3A">
                    <a:alpha val="74509"/>
                  </a:srgbClr>
                </a:gs>
                <a:gs pos="100000">
                  <a:srgbClr val="252C3A">
                    <a:alpha val="2000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1" name="Google Shape;71;p24"/>
          <p:cNvSpPr txBox="1">
            <a:spLocks noGrp="1"/>
          </p:cNvSpPr>
          <p:nvPr>
            <p:ph type="title"/>
          </p:nvPr>
        </p:nvSpPr>
        <p:spPr>
          <a:xfrm>
            <a:off x="726725" y="594300"/>
            <a:ext cx="77457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72" name="Google Shape;72;p24"/>
          <p:cNvSpPr txBox="1">
            <a:spLocks noGrp="1"/>
          </p:cNvSpPr>
          <p:nvPr>
            <p:ph type="subTitle" idx="1"/>
          </p:nvPr>
        </p:nvSpPr>
        <p:spPr>
          <a:xfrm>
            <a:off x="1449250" y="1415775"/>
            <a:ext cx="1490400" cy="365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sz="1600">
                <a:solidFill>
                  <a:schemeClr val="accent5"/>
                </a:solidFill>
                <a:latin typeface="Work Sans"/>
                <a:ea typeface="Work Sans"/>
                <a:cs typeface="Work Sans"/>
                <a:sym typeface="Work Sans"/>
              </a:defRPr>
            </a:lvl1pPr>
            <a:lvl2pPr lvl="1"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2pPr>
            <a:lvl3pPr lvl="2"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3pPr>
            <a:lvl4pPr lvl="3"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4pPr>
            <a:lvl5pPr lvl="4"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5pPr>
            <a:lvl6pPr lvl="5"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6pPr>
            <a:lvl7pPr lvl="6"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7pPr>
            <a:lvl8pPr lvl="7"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8pPr>
            <a:lvl9pPr lvl="8" algn="ctr">
              <a:lnSpc>
                <a:spcPct val="115000"/>
              </a:lnSpc>
              <a:spcBef>
                <a:spcPts val="1600"/>
              </a:spcBef>
              <a:spcAft>
                <a:spcPts val="1600"/>
              </a:spcAft>
              <a:buSzPts val="1400"/>
              <a:buNone/>
              <a:defRPr sz="1600">
                <a:solidFill>
                  <a:schemeClr val="accent5"/>
                </a:solidFill>
                <a:latin typeface="Work Sans"/>
                <a:ea typeface="Work Sans"/>
                <a:cs typeface="Work Sans"/>
                <a:sym typeface="Work Sans"/>
              </a:defRPr>
            </a:lvl9pPr>
          </a:lstStyle>
          <a:p>
            <a:endParaRPr/>
          </a:p>
        </p:txBody>
      </p:sp>
      <p:sp>
        <p:nvSpPr>
          <p:cNvPr id="73" name="Google Shape;73;p24"/>
          <p:cNvSpPr/>
          <p:nvPr/>
        </p:nvSpPr>
        <p:spPr>
          <a:xfrm>
            <a:off x="801850" y="3177826"/>
            <a:ext cx="1343318" cy="1343284"/>
          </a:xfrm>
          <a:custGeom>
            <a:avLst/>
            <a:gdLst/>
            <a:ahLst/>
            <a:cxnLst/>
            <a:rect l="l" t="t" r="r" b="b"/>
            <a:pathLst>
              <a:path w="39947" h="39946" extrusionOk="0">
                <a:moveTo>
                  <a:pt x="19968" y="0"/>
                </a:moveTo>
                <a:cubicBezTo>
                  <a:pt x="8942" y="0"/>
                  <a:pt x="1" y="8942"/>
                  <a:pt x="1" y="19979"/>
                </a:cubicBezTo>
                <a:cubicBezTo>
                  <a:pt x="1" y="31004"/>
                  <a:pt x="8942" y="39945"/>
                  <a:pt x="19968" y="39945"/>
                </a:cubicBezTo>
                <a:cubicBezTo>
                  <a:pt x="31005" y="39945"/>
                  <a:pt x="39946" y="31004"/>
                  <a:pt x="39946" y="19979"/>
                </a:cubicBezTo>
                <a:cubicBezTo>
                  <a:pt x="39946" y="8942"/>
                  <a:pt x="31005" y="0"/>
                  <a:pt x="19968" y="0"/>
                </a:cubicBezTo>
                <a:close/>
              </a:path>
            </a:pathLst>
          </a:custGeom>
          <a:gradFill>
            <a:gsLst>
              <a:gs pos="0">
                <a:srgbClr val="0AC668">
                  <a:alpha val="32156"/>
                </a:srgbClr>
              </a:gs>
              <a:gs pos="100000">
                <a:srgbClr val="0A94C6">
                  <a:alpha val="9411"/>
                </a:srgbClr>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4"/>
          <p:cNvSpPr/>
          <p:nvPr/>
        </p:nvSpPr>
        <p:spPr>
          <a:xfrm>
            <a:off x="6998824" y="2481650"/>
            <a:ext cx="2145265" cy="2661812"/>
          </a:xfrm>
          <a:custGeom>
            <a:avLst/>
            <a:gdLst/>
            <a:ahLst/>
            <a:cxnLst/>
            <a:rect l="l" t="t" r="r" b="b"/>
            <a:pathLst>
              <a:path w="36207" h="44927" extrusionOk="0">
                <a:moveTo>
                  <a:pt x="33581" y="0"/>
                </a:moveTo>
                <a:cubicBezTo>
                  <a:pt x="31491" y="0"/>
                  <a:pt x="28468" y="574"/>
                  <a:pt x="25711" y="3239"/>
                </a:cubicBezTo>
                <a:cubicBezTo>
                  <a:pt x="20874" y="7926"/>
                  <a:pt x="23711" y="12772"/>
                  <a:pt x="19535" y="18689"/>
                </a:cubicBezTo>
                <a:cubicBezTo>
                  <a:pt x="15350" y="24606"/>
                  <a:pt x="6378" y="22179"/>
                  <a:pt x="3190" y="29460"/>
                </a:cubicBezTo>
                <a:cubicBezTo>
                  <a:pt x="1" y="36750"/>
                  <a:pt x="3625" y="44927"/>
                  <a:pt x="3625" y="44927"/>
                </a:cubicBezTo>
                <a:lnTo>
                  <a:pt x="36206" y="44927"/>
                </a:lnTo>
                <a:lnTo>
                  <a:pt x="36206" y="327"/>
                </a:lnTo>
                <a:cubicBezTo>
                  <a:pt x="36206" y="327"/>
                  <a:pt x="35159" y="0"/>
                  <a:pt x="33581" y="0"/>
                </a:cubicBezTo>
                <a:close/>
              </a:path>
            </a:pathLst>
          </a:custGeom>
          <a:gradFill>
            <a:gsLst>
              <a:gs pos="0">
                <a:srgbClr val="FEC659">
                  <a:alpha val="54901"/>
                </a:srgbClr>
              </a:gs>
              <a:gs pos="100000">
                <a:srgbClr val="4AFFC3">
                  <a:alpha val="0"/>
                </a:srgbClr>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4"/>
          <p:cNvSpPr txBox="1">
            <a:spLocks noGrp="1"/>
          </p:cNvSpPr>
          <p:nvPr>
            <p:ph type="subTitle" idx="2"/>
          </p:nvPr>
        </p:nvSpPr>
        <p:spPr>
          <a:xfrm>
            <a:off x="3828150" y="1415775"/>
            <a:ext cx="1490400" cy="365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sz="1600">
                <a:solidFill>
                  <a:schemeClr val="accent5"/>
                </a:solidFill>
                <a:latin typeface="Work Sans"/>
                <a:ea typeface="Work Sans"/>
                <a:cs typeface="Work Sans"/>
                <a:sym typeface="Work Sans"/>
              </a:defRPr>
            </a:lvl1pPr>
            <a:lvl2pPr lvl="1"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2pPr>
            <a:lvl3pPr lvl="2"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3pPr>
            <a:lvl4pPr lvl="3"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4pPr>
            <a:lvl5pPr lvl="4"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5pPr>
            <a:lvl6pPr lvl="5"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6pPr>
            <a:lvl7pPr lvl="6"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7pPr>
            <a:lvl8pPr lvl="7"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8pPr>
            <a:lvl9pPr lvl="8" algn="ctr">
              <a:lnSpc>
                <a:spcPct val="115000"/>
              </a:lnSpc>
              <a:spcBef>
                <a:spcPts val="1600"/>
              </a:spcBef>
              <a:spcAft>
                <a:spcPts val="1600"/>
              </a:spcAft>
              <a:buSzPts val="1400"/>
              <a:buNone/>
              <a:defRPr sz="1600">
                <a:solidFill>
                  <a:schemeClr val="accent5"/>
                </a:solidFill>
                <a:latin typeface="Work Sans"/>
                <a:ea typeface="Work Sans"/>
                <a:cs typeface="Work Sans"/>
                <a:sym typeface="Work Sans"/>
              </a:defRPr>
            </a:lvl9pPr>
          </a:lstStyle>
          <a:p>
            <a:endParaRPr/>
          </a:p>
        </p:txBody>
      </p:sp>
      <p:sp>
        <p:nvSpPr>
          <p:cNvPr id="76" name="Google Shape;76;p24"/>
          <p:cNvSpPr txBox="1">
            <a:spLocks noGrp="1"/>
          </p:cNvSpPr>
          <p:nvPr>
            <p:ph type="subTitle" idx="3"/>
          </p:nvPr>
        </p:nvSpPr>
        <p:spPr>
          <a:xfrm>
            <a:off x="6207038" y="1415775"/>
            <a:ext cx="1490400" cy="365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sz="1600">
                <a:solidFill>
                  <a:schemeClr val="accent5"/>
                </a:solidFill>
                <a:latin typeface="Work Sans"/>
                <a:ea typeface="Work Sans"/>
                <a:cs typeface="Work Sans"/>
                <a:sym typeface="Work Sans"/>
              </a:defRPr>
            </a:lvl1pPr>
            <a:lvl2pPr lvl="1"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2pPr>
            <a:lvl3pPr lvl="2"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3pPr>
            <a:lvl4pPr lvl="3"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4pPr>
            <a:lvl5pPr lvl="4"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5pPr>
            <a:lvl6pPr lvl="5"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6pPr>
            <a:lvl7pPr lvl="6"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7pPr>
            <a:lvl8pPr lvl="7" algn="ctr">
              <a:lnSpc>
                <a:spcPct val="115000"/>
              </a:lnSpc>
              <a:spcBef>
                <a:spcPts val="1600"/>
              </a:spcBef>
              <a:spcAft>
                <a:spcPts val="0"/>
              </a:spcAft>
              <a:buSzPts val="1400"/>
              <a:buNone/>
              <a:defRPr sz="1600">
                <a:solidFill>
                  <a:schemeClr val="accent5"/>
                </a:solidFill>
                <a:latin typeface="Work Sans"/>
                <a:ea typeface="Work Sans"/>
                <a:cs typeface="Work Sans"/>
                <a:sym typeface="Work Sans"/>
              </a:defRPr>
            </a:lvl8pPr>
            <a:lvl9pPr lvl="8" algn="ctr">
              <a:lnSpc>
                <a:spcPct val="115000"/>
              </a:lnSpc>
              <a:spcBef>
                <a:spcPts val="1600"/>
              </a:spcBef>
              <a:spcAft>
                <a:spcPts val="1600"/>
              </a:spcAft>
              <a:buSzPts val="1400"/>
              <a:buNone/>
              <a:defRPr sz="1600">
                <a:solidFill>
                  <a:schemeClr val="accent5"/>
                </a:solidFill>
                <a:latin typeface="Work Sans"/>
                <a:ea typeface="Work Sans"/>
                <a:cs typeface="Work Sans"/>
                <a:sym typeface="Work Sans"/>
              </a:defRPr>
            </a:lvl9pPr>
          </a:lstStyle>
          <a:p>
            <a:endParaRPr/>
          </a:p>
        </p:txBody>
      </p:sp>
      <p:sp>
        <p:nvSpPr>
          <p:cNvPr id="77" name="Google Shape;77;p24"/>
          <p:cNvSpPr txBox="1">
            <a:spLocks noGrp="1"/>
          </p:cNvSpPr>
          <p:nvPr>
            <p:ph type="subTitle" idx="4"/>
          </p:nvPr>
        </p:nvSpPr>
        <p:spPr>
          <a:xfrm>
            <a:off x="1363150" y="3754650"/>
            <a:ext cx="1659900" cy="801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sz="1200"/>
            </a:lvl1pPr>
            <a:lvl2pPr lvl="1" algn="ctr">
              <a:lnSpc>
                <a:spcPct val="115000"/>
              </a:lnSpc>
              <a:spcBef>
                <a:spcPts val="1600"/>
              </a:spcBef>
              <a:spcAft>
                <a:spcPts val="0"/>
              </a:spcAft>
              <a:buSzPts val="1400"/>
              <a:buNone/>
              <a:defRPr sz="1200"/>
            </a:lvl2pPr>
            <a:lvl3pPr lvl="2" algn="ctr">
              <a:lnSpc>
                <a:spcPct val="115000"/>
              </a:lnSpc>
              <a:spcBef>
                <a:spcPts val="1600"/>
              </a:spcBef>
              <a:spcAft>
                <a:spcPts val="0"/>
              </a:spcAft>
              <a:buSzPts val="1400"/>
              <a:buNone/>
              <a:defRPr sz="1200"/>
            </a:lvl3pPr>
            <a:lvl4pPr lvl="3" algn="ctr">
              <a:lnSpc>
                <a:spcPct val="115000"/>
              </a:lnSpc>
              <a:spcBef>
                <a:spcPts val="1600"/>
              </a:spcBef>
              <a:spcAft>
                <a:spcPts val="0"/>
              </a:spcAft>
              <a:buSzPts val="1400"/>
              <a:buNone/>
              <a:defRPr sz="1200"/>
            </a:lvl4pPr>
            <a:lvl5pPr lvl="4" algn="ctr">
              <a:lnSpc>
                <a:spcPct val="115000"/>
              </a:lnSpc>
              <a:spcBef>
                <a:spcPts val="1600"/>
              </a:spcBef>
              <a:spcAft>
                <a:spcPts val="0"/>
              </a:spcAft>
              <a:buSzPts val="1400"/>
              <a:buNone/>
              <a:defRPr sz="1200"/>
            </a:lvl5pPr>
            <a:lvl6pPr lvl="5" algn="ctr">
              <a:lnSpc>
                <a:spcPct val="115000"/>
              </a:lnSpc>
              <a:spcBef>
                <a:spcPts val="1600"/>
              </a:spcBef>
              <a:spcAft>
                <a:spcPts val="0"/>
              </a:spcAft>
              <a:buSzPts val="1400"/>
              <a:buNone/>
              <a:defRPr sz="1200"/>
            </a:lvl6pPr>
            <a:lvl7pPr lvl="6" algn="ctr">
              <a:lnSpc>
                <a:spcPct val="115000"/>
              </a:lnSpc>
              <a:spcBef>
                <a:spcPts val="1600"/>
              </a:spcBef>
              <a:spcAft>
                <a:spcPts val="0"/>
              </a:spcAft>
              <a:buSzPts val="1400"/>
              <a:buNone/>
              <a:defRPr sz="1200"/>
            </a:lvl7pPr>
            <a:lvl8pPr lvl="7" algn="ctr">
              <a:lnSpc>
                <a:spcPct val="115000"/>
              </a:lnSpc>
              <a:spcBef>
                <a:spcPts val="1600"/>
              </a:spcBef>
              <a:spcAft>
                <a:spcPts val="0"/>
              </a:spcAft>
              <a:buSzPts val="1400"/>
              <a:buNone/>
              <a:defRPr sz="1200"/>
            </a:lvl8pPr>
            <a:lvl9pPr lvl="8" algn="ctr">
              <a:lnSpc>
                <a:spcPct val="115000"/>
              </a:lnSpc>
              <a:spcBef>
                <a:spcPts val="1600"/>
              </a:spcBef>
              <a:spcAft>
                <a:spcPts val="1600"/>
              </a:spcAft>
              <a:buSzPts val="1400"/>
              <a:buNone/>
              <a:defRPr sz="1200"/>
            </a:lvl9pPr>
          </a:lstStyle>
          <a:p>
            <a:endParaRPr/>
          </a:p>
        </p:txBody>
      </p:sp>
      <p:sp>
        <p:nvSpPr>
          <p:cNvPr id="78" name="Google Shape;78;p24"/>
          <p:cNvSpPr txBox="1">
            <a:spLocks noGrp="1"/>
          </p:cNvSpPr>
          <p:nvPr>
            <p:ph type="subTitle" idx="5"/>
          </p:nvPr>
        </p:nvSpPr>
        <p:spPr>
          <a:xfrm>
            <a:off x="3742038" y="3754650"/>
            <a:ext cx="1659900" cy="801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sz="1200"/>
            </a:lvl1pPr>
            <a:lvl2pPr lvl="1" algn="ctr">
              <a:lnSpc>
                <a:spcPct val="115000"/>
              </a:lnSpc>
              <a:spcBef>
                <a:spcPts val="1600"/>
              </a:spcBef>
              <a:spcAft>
                <a:spcPts val="0"/>
              </a:spcAft>
              <a:buSzPts val="1400"/>
              <a:buNone/>
              <a:defRPr sz="1200"/>
            </a:lvl2pPr>
            <a:lvl3pPr lvl="2" algn="ctr">
              <a:lnSpc>
                <a:spcPct val="115000"/>
              </a:lnSpc>
              <a:spcBef>
                <a:spcPts val="1600"/>
              </a:spcBef>
              <a:spcAft>
                <a:spcPts val="0"/>
              </a:spcAft>
              <a:buSzPts val="1400"/>
              <a:buNone/>
              <a:defRPr sz="1200"/>
            </a:lvl3pPr>
            <a:lvl4pPr lvl="3" algn="ctr">
              <a:lnSpc>
                <a:spcPct val="115000"/>
              </a:lnSpc>
              <a:spcBef>
                <a:spcPts val="1600"/>
              </a:spcBef>
              <a:spcAft>
                <a:spcPts val="0"/>
              </a:spcAft>
              <a:buSzPts val="1400"/>
              <a:buNone/>
              <a:defRPr sz="1200"/>
            </a:lvl4pPr>
            <a:lvl5pPr lvl="4" algn="ctr">
              <a:lnSpc>
                <a:spcPct val="115000"/>
              </a:lnSpc>
              <a:spcBef>
                <a:spcPts val="1600"/>
              </a:spcBef>
              <a:spcAft>
                <a:spcPts val="0"/>
              </a:spcAft>
              <a:buSzPts val="1400"/>
              <a:buNone/>
              <a:defRPr sz="1200"/>
            </a:lvl5pPr>
            <a:lvl6pPr lvl="5" algn="ctr">
              <a:lnSpc>
                <a:spcPct val="115000"/>
              </a:lnSpc>
              <a:spcBef>
                <a:spcPts val="1600"/>
              </a:spcBef>
              <a:spcAft>
                <a:spcPts val="0"/>
              </a:spcAft>
              <a:buSzPts val="1400"/>
              <a:buNone/>
              <a:defRPr sz="1200"/>
            </a:lvl6pPr>
            <a:lvl7pPr lvl="6" algn="ctr">
              <a:lnSpc>
                <a:spcPct val="115000"/>
              </a:lnSpc>
              <a:spcBef>
                <a:spcPts val="1600"/>
              </a:spcBef>
              <a:spcAft>
                <a:spcPts val="0"/>
              </a:spcAft>
              <a:buSzPts val="1400"/>
              <a:buNone/>
              <a:defRPr sz="1200"/>
            </a:lvl7pPr>
            <a:lvl8pPr lvl="7" algn="ctr">
              <a:lnSpc>
                <a:spcPct val="115000"/>
              </a:lnSpc>
              <a:spcBef>
                <a:spcPts val="1600"/>
              </a:spcBef>
              <a:spcAft>
                <a:spcPts val="0"/>
              </a:spcAft>
              <a:buSzPts val="1400"/>
              <a:buNone/>
              <a:defRPr sz="1200"/>
            </a:lvl8pPr>
            <a:lvl9pPr lvl="8" algn="ctr">
              <a:lnSpc>
                <a:spcPct val="115000"/>
              </a:lnSpc>
              <a:spcBef>
                <a:spcPts val="1600"/>
              </a:spcBef>
              <a:spcAft>
                <a:spcPts val="1600"/>
              </a:spcAft>
              <a:buSzPts val="1400"/>
              <a:buNone/>
              <a:defRPr sz="1200"/>
            </a:lvl9pPr>
          </a:lstStyle>
          <a:p>
            <a:endParaRPr/>
          </a:p>
        </p:txBody>
      </p:sp>
      <p:sp>
        <p:nvSpPr>
          <p:cNvPr id="79" name="Google Shape;79;p24"/>
          <p:cNvSpPr txBox="1">
            <a:spLocks noGrp="1"/>
          </p:cNvSpPr>
          <p:nvPr>
            <p:ph type="subTitle" idx="6"/>
          </p:nvPr>
        </p:nvSpPr>
        <p:spPr>
          <a:xfrm>
            <a:off x="6120938" y="3754650"/>
            <a:ext cx="1659900" cy="801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sz="1200"/>
            </a:lvl1pPr>
            <a:lvl2pPr lvl="1" algn="ctr">
              <a:lnSpc>
                <a:spcPct val="115000"/>
              </a:lnSpc>
              <a:spcBef>
                <a:spcPts val="1600"/>
              </a:spcBef>
              <a:spcAft>
                <a:spcPts val="0"/>
              </a:spcAft>
              <a:buSzPts val="1400"/>
              <a:buNone/>
              <a:defRPr sz="1200"/>
            </a:lvl2pPr>
            <a:lvl3pPr lvl="2" algn="ctr">
              <a:lnSpc>
                <a:spcPct val="115000"/>
              </a:lnSpc>
              <a:spcBef>
                <a:spcPts val="1600"/>
              </a:spcBef>
              <a:spcAft>
                <a:spcPts val="0"/>
              </a:spcAft>
              <a:buSzPts val="1400"/>
              <a:buNone/>
              <a:defRPr sz="1200"/>
            </a:lvl3pPr>
            <a:lvl4pPr lvl="3" algn="ctr">
              <a:lnSpc>
                <a:spcPct val="115000"/>
              </a:lnSpc>
              <a:spcBef>
                <a:spcPts val="1600"/>
              </a:spcBef>
              <a:spcAft>
                <a:spcPts val="0"/>
              </a:spcAft>
              <a:buSzPts val="1400"/>
              <a:buNone/>
              <a:defRPr sz="1200"/>
            </a:lvl4pPr>
            <a:lvl5pPr lvl="4" algn="ctr">
              <a:lnSpc>
                <a:spcPct val="115000"/>
              </a:lnSpc>
              <a:spcBef>
                <a:spcPts val="1600"/>
              </a:spcBef>
              <a:spcAft>
                <a:spcPts val="0"/>
              </a:spcAft>
              <a:buSzPts val="1400"/>
              <a:buNone/>
              <a:defRPr sz="1200"/>
            </a:lvl5pPr>
            <a:lvl6pPr lvl="5" algn="ctr">
              <a:lnSpc>
                <a:spcPct val="115000"/>
              </a:lnSpc>
              <a:spcBef>
                <a:spcPts val="1600"/>
              </a:spcBef>
              <a:spcAft>
                <a:spcPts val="0"/>
              </a:spcAft>
              <a:buSzPts val="1400"/>
              <a:buNone/>
              <a:defRPr sz="1200"/>
            </a:lvl6pPr>
            <a:lvl7pPr lvl="6" algn="ctr">
              <a:lnSpc>
                <a:spcPct val="115000"/>
              </a:lnSpc>
              <a:spcBef>
                <a:spcPts val="1600"/>
              </a:spcBef>
              <a:spcAft>
                <a:spcPts val="0"/>
              </a:spcAft>
              <a:buSzPts val="1400"/>
              <a:buNone/>
              <a:defRPr sz="1200"/>
            </a:lvl7pPr>
            <a:lvl8pPr lvl="7" algn="ctr">
              <a:lnSpc>
                <a:spcPct val="115000"/>
              </a:lnSpc>
              <a:spcBef>
                <a:spcPts val="1600"/>
              </a:spcBef>
              <a:spcAft>
                <a:spcPts val="0"/>
              </a:spcAft>
              <a:buSzPts val="1400"/>
              <a:buNone/>
              <a:defRPr sz="1200"/>
            </a:lvl8pPr>
            <a:lvl9pPr lvl="8" algn="ctr">
              <a:lnSpc>
                <a:spcPct val="115000"/>
              </a:lnSpc>
              <a:spcBef>
                <a:spcPts val="1600"/>
              </a:spcBef>
              <a:spcAft>
                <a:spcPts val="1600"/>
              </a:spcAft>
              <a:buSzPts val="1400"/>
              <a:buNone/>
              <a:defRPr sz="1200"/>
            </a:lvl9pPr>
          </a:lstStyle>
          <a:p>
            <a:endParaRPr/>
          </a:p>
        </p:txBody>
      </p:sp>
      <p:sp>
        <p:nvSpPr>
          <p:cNvPr id="80" name="Google Shape;80;p24"/>
          <p:cNvSpPr txBox="1">
            <a:spLocks noGrp="1"/>
          </p:cNvSpPr>
          <p:nvPr>
            <p:ph type="title" idx="7"/>
          </p:nvPr>
        </p:nvSpPr>
        <p:spPr>
          <a:xfrm>
            <a:off x="1764700" y="2546250"/>
            <a:ext cx="859500" cy="539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1pPr>
            <a:lvl2pPr lvl="1"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2pPr>
            <a:lvl3pPr lvl="2"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3pPr>
            <a:lvl4pPr lvl="3"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4pPr>
            <a:lvl5pPr lvl="4"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5pPr>
            <a:lvl6pPr lvl="5"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6pPr>
            <a:lvl7pPr lvl="6"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7pPr>
            <a:lvl8pPr lvl="7"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8pPr>
            <a:lvl9pPr lvl="8"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9pPr>
          </a:lstStyle>
          <a:p>
            <a:endParaRPr/>
          </a:p>
        </p:txBody>
      </p:sp>
      <p:sp>
        <p:nvSpPr>
          <p:cNvPr id="81" name="Google Shape;81;p24"/>
          <p:cNvSpPr txBox="1">
            <a:spLocks noGrp="1"/>
          </p:cNvSpPr>
          <p:nvPr>
            <p:ph type="title" idx="8"/>
          </p:nvPr>
        </p:nvSpPr>
        <p:spPr>
          <a:xfrm>
            <a:off x="4168488" y="2546250"/>
            <a:ext cx="859500" cy="539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1pPr>
            <a:lvl2pPr lvl="1"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2pPr>
            <a:lvl3pPr lvl="2"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3pPr>
            <a:lvl4pPr lvl="3"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4pPr>
            <a:lvl5pPr lvl="4"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5pPr>
            <a:lvl6pPr lvl="5"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6pPr>
            <a:lvl7pPr lvl="6"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7pPr>
            <a:lvl8pPr lvl="7"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8pPr>
            <a:lvl9pPr lvl="8"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9pPr>
          </a:lstStyle>
          <a:p>
            <a:endParaRPr/>
          </a:p>
        </p:txBody>
      </p:sp>
      <p:sp>
        <p:nvSpPr>
          <p:cNvPr id="82" name="Google Shape;82;p24"/>
          <p:cNvSpPr txBox="1">
            <a:spLocks noGrp="1"/>
          </p:cNvSpPr>
          <p:nvPr>
            <p:ph type="title" idx="9"/>
          </p:nvPr>
        </p:nvSpPr>
        <p:spPr>
          <a:xfrm>
            <a:off x="6522494" y="2546250"/>
            <a:ext cx="859500" cy="539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1pPr>
            <a:lvl2pPr lvl="1"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2pPr>
            <a:lvl3pPr lvl="2"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3pPr>
            <a:lvl4pPr lvl="3"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4pPr>
            <a:lvl5pPr lvl="4"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5pPr>
            <a:lvl6pPr lvl="5"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6pPr>
            <a:lvl7pPr lvl="6"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7pPr>
            <a:lvl8pPr lvl="7"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8pPr>
            <a:lvl9pPr lvl="8" algn="ctr">
              <a:lnSpc>
                <a:spcPct val="100000"/>
              </a:lnSpc>
              <a:spcBef>
                <a:spcPts val="0"/>
              </a:spcBef>
              <a:spcAft>
                <a:spcPts val="0"/>
              </a:spcAft>
              <a:buClr>
                <a:schemeClr val="lt1"/>
              </a:buClr>
              <a:buSzPts val="2400"/>
              <a:buFont typeface="Work Sans"/>
              <a:buNone/>
              <a:defRPr>
                <a:solidFill>
                  <a:schemeClr val="lt1"/>
                </a:solidFill>
                <a:latin typeface="Work Sans"/>
                <a:ea typeface="Work Sans"/>
                <a:cs typeface="Work Sans"/>
                <a:sym typeface="Work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83"/>
        <p:cNvGrpSpPr/>
        <p:nvPr/>
      </p:nvGrpSpPr>
      <p:grpSpPr>
        <a:xfrm>
          <a:off x="0" y="0"/>
          <a:ext cx="0" cy="0"/>
          <a:chOff x="0" y="0"/>
          <a:chExt cx="0" cy="0"/>
        </a:xfrm>
      </p:grpSpPr>
      <p:grpSp>
        <p:nvGrpSpPr>
          <p:cNvPr id="84" name="Google Shape;84;p25"/>
          <p:cNvGrpSpPr/>
          <p:nvPr/>
        </p:nvGrpSpPr>
        <p:grpSpPr>
          <a:xfrm>
            <a:off x="5376" y="-2012"/>
            <a:ext cx="9144032" cy="2451776"/>
            <a:chOff x="5376" y="-2012"/>
            <a:chExt cx="9144032" cy="2451776"/>
          </a:xfrm>
        </p:grpSpPr>
        <p:sp>
          <p:nvSpPr>
            <p:cNvPr id="85" name="Google Shape;85;p25"/>
            <p:cNvSpPr/>
            <p:nvPr/>
          </p:nvSpPr>
          <p:spPr>
            <a:xfrm>
              <a:off x="5376" y="-2012"/>
              <a:ext cx="1080160" cy="1080160"/>
            </a:xfrm>
            <a:custGeom>
              <a:avLst/>
              <a:gdLst/>
              <a:ahLst/>
              <a:cxnLst/>
              <a:rect l="l" t="t" r="r" b="b"/>
              <a:pathLst>
                <a:path w="33755" h="33755" extrusionOk="0">
                  <a:moveTo>
                    <a:pt x="0" y="1"/>
                  </a:moveTo>
                  <a:lnTo>
                    <a:pt x="0" y="33755"/>
                  </a:lnTo>
                  <a:cubicBezTo>
                    <a:pt x="18645" y="33755"/>
                    <a:pt x="33754" y="18646"/>
                    <a:pt x="33754" y="1"/>
                  </a:cubicBezTo>
                  <a:close/>
                </a:path>
              </a:pathLst>
            </a:custGeom>
            <a:gradFill>
              <a:gsLst>
                <a:gs pos="0">
                  <a:srgbClr val="9C3218">
                    <a:alpha val="29411"/>
                  </a:srgbClr>
                </a:gs>
                <a:gs pos="100000">
                  <a:srgbClr val="9C3218">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5"/>
            <p:cNvSpPr/>
            <p:nvPr/>
          </p:nvSpPr>
          <p:spPr>
            <a:xfrm>
              <a:off x="5376" y="-2012"/>
              <a:ext cx="677056" cy="677440"/>
            </a:xfrm>
            <a:custGeom>
              <a:avLst/>
              <a:gdLst/>
              <a:ahLst/>
              <a:cxnLst/>
              <a:rect l="l" t="t" r="r" b="b"/>
              <a:pathLst>
                <a:path w="21158" h="21170" extrusionOk="0">
                  <a:moveTo>
                    <a:pt x="0" y="1"/>
                  </a:moveTo>
                  <a:lnTo>
                    <a:pt x="0" y="21170"/>
                  </a:lnTo>
                  <a:cubicBezTo>
                    <a:pt x="11692" y="21170"/>
                    <a:pt x="21158" y="11693"/>
                    <a:pt x="21158" y="1"/>
                  </a:cubicBezTo>
                  <a:close/>
                </a:path>
              </a:pathLst>
            </a:custGeom>
            <a:gradFill>
              <a:gsLst>
                <a:gs pos="0">
                  <a:srgbClr val="9C3218">
                    <a:alpha val="41176"/>
                  </a:srgbClr>
                </a:gs>
                <a:gs pos="100000">
                  <a:srgbClr val="9C3218">
                    <a:alpha val="0"/>
                  </a:srgbClr>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5"/>
            <p:cNvSpPr/>
            <p:nvPr/>
          </p:nvSpPr>
          <p:spPr>
            <a:xfrm>
              <a:off x="6694208" y="-2012"/>
              <a:ext cx="2455200" cy="2451776"/>
            </a:xfrm>
            <a:custGeom>
              <a:avLst/>
              <a:gdLst/>
              <a:ahLst/>
              <a:cxnLst/>
              <a:rect l="l" t="t" r="r" b="b"/>
              <a:pathLst>
                <a:path w="76725" h="76618" extrusionOk="0">
                  <a:moveTo>
                    <a:pt x="0" y="1"/>
                  </a:moveTo>
                  <a:cubicBezTo>
                    <a:pt x="12" y="42315"/>
                    <a:pt x="34314" y="76617"/>
                    <a:pt x="76617" y="76617"/>
                  </a:cubicBezTo>
                  <a:lnTo>
                    <a:pt x="76724" y="76617"/>
                  </a:lnTo>
                  <a:lnTo>
                    <a:pt x="76724" y="45804"/>
                  </a:lnTo>
                  <a:lnTo>
                    <a:pt x="76617" y="45804"/>
                  </a:lnTo>
                  <a:cubicBezTo>
                    <a:pt x="51316" y="45804"/>
                    <a:pt x="30814" y="25301"/>
                    <a:pt x="30814" y="1"/>
                  </a:cubicBezTo>
                  <a:close/>
                </a:path>
              </a:pathLst>
            </a:custGeom>
            <a:gradFill>
              <a:gsLst>
                <a:gs pos="0">
                  <a:srgbClr val="252C3A">
                    <a:alpha val="74509"/>
                  </a:srgbClr>
                </a:gs>
                <a:gs pos="100000">
                  <a:srgbClr val="252C3A">
                    <a:alpha val="2000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 name="Google Shape;88;p25"/>
          <p:cNvSpPr txBox="1">
            <a:spLocks noGrp="1"/>
          </p:cNvSpPr>
          <p:nvPr>
            <p:ph type="subTitle" idx="1"/>
          </p:nvPr>
        </p:nvSpPr>
        <p:spPr>
          <a:xfrm>
            <a:off x="5055150" y="1058650"/>
            <a:ext cx="3072600" cy="659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1200"/>
            </a:lvl1pPr>
            <a:lvl2pPr lvl="1" algn="l">
              <a:lnSpc>
                <a:spcPct val="115000"/>
              </a:lnSpc>
              <a:spcBef>
                <a:spcPts val="1600"/>
              </a:spcBef>
              <a:spcAft>
                <a:spcPts val="0"/>
              </a:spcAft>
              <a:buSzPts val="1400"/>
              <a:buNone/>
              <a:defRPr sz="1200"/>
            </a:lvl2pPr>
            <a:lvl3pPr lvl="2" algn="l">
              <a:lnSpc>
                <a:spcPct val="115000"/>
              </a:lnSpc>
              <a:spcBef>
                <a:spcPts val="1600"/>
              </a:spcBef>
              <a:spcAft>
                <a:spcPts val="0"/>
              </a:spcAft>
              <a:buSzPts val="1400"/>
              <a:buNone/>
              <a:defRPr sz="1200"/>
            </a:lvl3pPr>
            <a:lvl4pPr lvl="3" algn="l">
              <a:lnSpc>
                <a:spcPct val="115000"/>
              </a:lnSpc>
              <a:spcBef>
                <a:spcPts val="1600"/>
              </a:spcBef>
              <a:spcAft>
                <a:spcPts val="0"/>
              </a:spcAft>
              <a:buSzPts val="1400"/>
              <a:buNone/>
              <a:defRPr sz="1200"/>
            </a:lvl4pPr>
            <a:lvl5pPr lvl="4" algn="l">
              <a:lnSpc>
                <a:spcPct val="115000"/>
              </a:lnSpc>
              <a:spcBef>
                <a:spcPts val="1600"/>
              </a:spcBef>
              <a:spcAft>
                <a:spcPts val="0"/>
              </a:spcAft>
              <a:buSzPts val="1400"/>
              <a:buNone/>
              <a:defRPr sz="1200"/>
            </a:lvl5pPr>
            <a:lvl6pPr lvl="5" algn="l">
              <a:lnSpc>
                <a:spcPct val="115000"/>
              </a:lnSpc>
              <a:spcBef>
                <a:spcPts val="1600"/>
              </a:spcBef>
              <a:spcAft>
                <a:spcPts val="0"/>
              </a:spcAft>
              <a:buSzPts val="1400"/>
              <a:buNone/>
              <a:defRPr sz="1200"/>
            </a:lvl6pPr>
            <a:lvl7pPr lvl="6" algn="l">
              <a:lnSpc>
                <a:spcPct val="115000"/>
              </a:lnSpc>
              <a:spcBef>
                <a:spcPts val="1600"/>
              </a:spcBef>
              <a:spcAft>
                <a:spcPts val="0"/>
              </a:spcAft>
              <a:buSzPts val="1400"/>
              <a:buNone/>
              <a:defRPr sz="1200"/>
            </a:lvl7pPr>
            <a:lvl8pPr lvl="7" algn="l">
              <a:lnSpc>
                <a:spcPct val="115000"/>
              </a:lnSpc>
              <a:spcBef>
                <a:spcPts val="1600"/>
              </a:spcBef>
              <a:spcAft>
                <a:spcPts val="0"/>
              </a:spcAft>
              <a:buSzPts val="1400"/>
              <a:buNone/>
              <a:defRPr sz="1200"/>
            </a:lvl8pPr>
            <a:lvl9pPr lvl="8" algn="l">
              <a:lnSpc>
                <a:spcPct val="115000"/>
              </a:lnSpc>
              <a:spcBef>
                <a:spcPts val="1600"/>
              </a:spcBef>
              <a:spcAft>
                <a:spcPts val="1600"/>
              </a:spcAft>
              <a:buSzPts val="1400"/>
              <a:buNone/>
              <a:defRPr sz="1200"/>
            </a:lvl9pPr>
          </a:lstStyle>
          <a:p>
            <a:endParaRPr/>
          </a:p>
        </p:txBody>
      </p:sp>
      <p:sp>
        <p:nvSpPr>
          <p:cNvPr id="89" name="Google Shape;89;p25"/>
          <p:cNvSpPr txBox="1">
            <a:spLocks noGrp="1"/>
          </p:cNvSpPr>
          <p:nvPr>
            <p:ph type="title"/>
          </p:nvPr>
        </p:nvSpPr>
        <p:spPr>
          <a:xfrm>
            <a:off x="721200" y="1905150"/>
            <a:ext cx="2992200" cy="133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2400"/>
              <a:buNone/>
              <a:defRPr>
                <a:solidFill>
                  <a:schemeClr val="lt1"/>
                </a:solidFill>
              </a:defRPr>
            </a:lvl1pPr>
            <a:lvl2pPr lvl="1" algn="l">
              <a:lnSpc>
                <a:spcPct val="100000"/>
              </a:lnSpc>
              <a:spcBef>
                <a:spcPts val="0"/>
              </a:spcBef>
              <a:spcAft>
                <a:spcPts val="0"/>
              </a:spcAft>
              <a:buClr>
                <a:schemeClr val="lt1"/>
              </a:buClr>
              <a:buSzPts val="2400"/>
              <a:buNone/>
              <a:defRPr>
                <a:solidFill>
                  <a:schemeClr val="lt1"/>
                </a:solidFill>
              </a:defRPr>
            </a:lvl2pPr>
            <a:lvl3pPr lvl="2" algn="l">
              <a:lnSpc>
                <a:spcPct val="100000"/>
              </a:lnSpc>
              <a:spcBef>
                <a:spcPts val="0"/>
              </a:spcBef>
              <a:spcAft>
                <a:spcPts val="0"/>
              </a:spcAft>
              <a:buClr>
                <a:schemeClr val="lt1"/>
              </a:buClr>
              <a:buSzPts val="2400"/>
              <a:buNone/>
              <a:defRPr>
                <a:solidFill>
                  <a:schemeClr val="lt1"/>
                </a:solidFill>
              </a:defRPr>
            </a:lvl3pPr>
            <a:lvl4pPr lvl="3" algn="l">
              <a:lnSpc>
                <a:spcPct val="100000"/>
              </a:lnSpc>
              <a:spcBef>
                <a:spcPts val="0"/>
              </a:spcBef>
              <a:spcAft>
                <a:spcPts val="0"/>
              </a:spcAft>
              <a:buClr>
                <a:schemeClr val="lt1"/>
              </a:buClr>
              <a:buSzPts val="2400"/>
              <a:buNone/>
              <a:defRPr>
                <a:solidFill>
                  <a:schemeClr val="lt1"/>
                </a:solidFill>
              </a:defRPr>
            </a:lvl4pPr>
            <a:lvl5pPr lvl="4" algn="l">
              <a:lnSpc>
                <a:spcPct val="100000"/>
              </a:lnSpc>
              <a:spcBef>
                <a:spcPts val="0"/>
              </a:spcBef>
              <a:spcAft>
                <a:spcPts val="0"/>
              </a:spcAft>
              <a:buClr>
                <a:schemeClr val="lt1"/>
              </a:buClr>
              <a:buSzPts val="2400"/>
              <a:buNone/>
              <a:defRPr>
                <a:solidFill>
                  <a:schemeClr val="lt1"/>
                </a:solidFill>
              </a:defRPr>
            </a:lvl5pPr>
            <a:lvl6pPr lvl="5" algn="l">
              <a:lnSpc>
                <a:spcPct val="100000"/>
              </a:lnSpc>
              <a:spcBef>
                <a:spcPts val="0"/>
              </a:spcBef>
              <a:spcAft>
                <a:spcPts val="0"/>
              </a:spcAft>
              <a:buClr>
                <a:schemeClr val="lt1"/>
              </a:buClr>
              <a:buSzPts val="2400"/>
              <a:buNone/>
              <a:defRPr>
                <a:solidFill>
                  <a:schemeClr val="lt1"/>
                </a:solidFill>
              </a:defRPr>
            </a:lvl6pPr>
            <a:lvl7pPr lvl="6" algn="l">
              <a:lnSpc>
                <a:spcPct val="100000"/>
              </a:lnSpc>
              <a:spcBef>
                <a:spcPts val="0"/>
              </a:spcBef>
              <a:spcAft>
                <a:spcPts val="0"/>
              </a:spcAft>
              <a:buClr>
                <a:schemeClr val="lt1"/>
              </a:buClr>
              <a:buSzPts val="2400"/>
              <a:buNone/>
              <a:defRPr>
                <a:solidFill>
                  <a:schemeClr val="lt1"/>
                </a:solidFill>
              </a:defRPr>
            </a:lvl7pPr>
            <a:lvl8pPr lvl="7" algn="l">
              <a:lnSpc>
                <a:spcPct val="100000"/>
              </a:lnSpc>
              <a:spcBef>
                <a:spcPts val="0"/>
              </a:spcBef>
              <a:spcAft>
                <a:spcPts val="0"/>
              </a:spcAft>
              <a:buClr>
                <a:schemeClr val="lt1"/>
              </a:buClr>
              <a:buSzPts val="2400"/>
              <a:buNone/>
              <a:defRPr>
                <a:solidFill>
                  <a:schemeClr val="lt1"/>
                </a:solidFill>
              </a:defRPr>
            </a:lvl8pPr>
            <a:lvl9pPr lvl="8" algn="l">
              <a:lnSpc>
                <a:spcPct val="100000"/>
              </a:lnSpc>
              <a:spcBef>
                <a:spcPts val="0"/>
              </a:spcBef>
              <a:spcAft>
                <a:spcPts val="0"/>
              </a:spcAft>
              <a:buClr>
                <a:schemeClr val="lt1"/>
              </a:buClr>
              <a:buSzPts val="2400"/>
              <a:buNone/>
              <a:defRPr>
                <a:solidFill>
                  <a:schemeClr val="lt1"/>
                </a:solidFill>
              </a:defRPr>
            </a:lvl9pPr>
          </a:lstStyle>
          <a:p>
            <a:endParaRPr/>
          </a:p>
        </p:txBody>
      </p:sp>
      <p:sp>
        <p:nvSpPr>
          <p:cNvPr id="90" name="Google Shape;90;p25"/>
          <p:cNvSpPr txBox="1">
            <a:spLocks noGrp="1"/>
          </p:cNvSpPr>
          <p:nvPr>
            <p:ph type="subTitle" idx="2"/>
          </p:nvPr>
        </p:nvSpPr>
        <p:spPr>
          <a:xfrm>
            <a:off x="5047575" y="646875"/>
            <a:ext cx="30726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solidFill>
                  <a:schemeClr val="accent5"/>
                </a:solidFill>
                <a:latin typeface="Work Sans"/>
                <a:ea typeface="Work Sans"/>
                <a:cs typeface="Work Sans"/>
                <a:sym typeface="Work Sans"/>
              </a:defRPr>
            </a:lvl1pPr>
            <a:lvl2pPr lvl="1"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2pPr>
            <a:lvl3pPr lvl="2"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3pPr>
            <a:lvl4pPr lvl="3"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4pPr>
            <a:lvl5pPr lvl="4"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5pPr>
            <a:lvl6pPr lvl="5"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6pPr>
            <a:lvl7pPr lvl="6"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7pPr>
            <a:lvl8pPr lvl="7"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8pPr>
            <a:lvl9pPr lvl="8" algn="l">
              <a:lnSpc>
                <a:spcPct val="115000"/>
              </a:lnSpc>
              <a:spcBef>
                <a:spcPts val="1600"/>
              </a:spcBef>
              <a:spcAft>
                <a:spcPts val="1600"/>
              </a:spcAft>
              <a:buSzPts val="1400"/>
              <a:buNone/>
              <a:defRPr>
                <a:solidFill>
                  <a:schemeClr val="accent5"/>
                </a:solidFill>
                <a:latin typeface="Work Sans"/>
                <a:ea typeface="Work Sans"/>
                <a:cs typeface="Work Sans"/>
                <a:sym typeface="Work Sans"/>
              </a:defRPr>
            </a:lvl9pPr>
          </a:lstStyle>
          <a:p>
            <a:endParaRPr/>
          </a:p>
        </p:txBody>
      </p:sp>
      <p:sp>
        <p:nvSpPr>
          <p:cNvPr id="91" name="Google Shape;91;p25"/>
          <p:cNvSpPr txBox="1">
            <a:spLocks noGrp="1"/>
          </p:cNvSpPr>
          <p:nvPr>
            <p:ph type="subTitle" idx="3"/>
          </p:nvPr>
        </p:nvSpPr>
        <p:spPr>
          <a:xfrm>
            <a:off x="5047575" y="2063638"/>
            <a:ext cx="30726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solidFill>
                  <a:schemeClr val="accent5"/>
                </a:solidFill>
                <a:latin typeface="Work Sans"/>
                <a:ea typeface="Work Sans"/>
                <a:cs typeface="Work Sans"/>
                <a:sym typeface="Work Sans"/>
              </a:defRPr>
            </a:lvl1pPr>
            <a:lvl2pPr lvl="1"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2pPr>
            <a:lvl3pPr lvl="2"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3pPr>
            <a:lvl4pPr lvl="3"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4pPr>
            <a:lvl5pPr lvl="4"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5pPr>
            <a:lvl6pPr lvl="5"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6pPr>
            <a:lvl7pPr lvl="6"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7pPr>
            <a:lvl8pPr lvl="7"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8pPr>
            <a:lvl9pPr lvl="8" algn="l">
              <a:lnSpc>
                <a:spcPct val="115000"/>
              </a:lnSpc>
              <a:spcBef>
                <a:spcPts val="1600"/>
              </a:spcBef>
              <a:spcAft>
                <a:spcPts val="1600"/>
              </a:spcAft>
              <a:buSzPts val="1400"/>
              <a:buNone/>
              <a:defRPr>
                <a:solidFill>
                  <a:schemeClr val="accent5"/>
                </a:solidFill>
                <a:latin typeface="Work Sans"/>
                <a:ea typeface="Work Sans"/>
                <a:cs typeface="Work Sans"/>
                <a:sym typeface="Work Sans"/>
              </a:defRPr>
            </a:lvl9pPr>
          </a:lstStyle>
          <a:p>
            <a:endParaRPr/>
          </a:p>
        </p:txBody>
      </p:sp>
      <p:sp>
        <p:nvSpPr>
          <p:cNvPr id="92" name="Google Shape;92;p25"/>
          <p:cNvSpPr txBox="1">
            <a:spLocks noGrp="1"/>
          </p:cNvSpPr>
          <p:nvPr>
            <p:ph type="subTitle" idx="4"/>
          </p:nvPr>
        </p:nvSpPr>
        <p:spPr>
          <a:xfrm>
            <a:off x="5047575" y="3476650"/>
            <a:ext cx="30726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solidFill>
                  <a:schemeClr val="accent5"/>
                </a:solidFill>
                <a:latin typeface="Work Sans"/>
                <a:ea typeface="Work Sans"/>
                <a:cs typeface="Work Sans"/>
                <a:sym typeface="Work Sans"/>
              </a:defRPr>
            </a:lvl1pPr>
            <a:lvl2pPr lvl="1"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2pPr>
            <a:lvl3pPr lvl="2"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3pPr>
            <a:lvl4pPr lvl="3"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4pPr>
            <a:lvl5pPr lvl="4"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5pPr>
            <a:lvl6pPr lvl="5"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6pPr>
            <a:lvl7pPr lvl="6"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7pPr>
            <a:lvl8pPr lvl="7" algn="l">
              <a:lnSpc>
                <a:spcPct val="115000"/>
              </a:lnSpc>
              <a:spcBef>
                <a:spcPts val="1600"/>
              </a:spcBef>
              <a:spcAft>
                <a:spcPts val="0"/>
              </a:spcAft>
              <a:buSzPts val="1400"/>
              <a:buNone/>
              <a:defRPr>
                <a:solidFill>
                  <a:schemeClr val="accent5"/>
                </a:solidFill>
                <a:latin typeface="Work Sans"/>
                <a:ea typeface="Work Sans"/>
                <a:cs typeface="Work Sans"/>
                <a:sym typeface="Work Sans"/>
              </a:defRPr>
            </a:lvl8pPr>
            <a:lvl9pPr lvl="8" algn="l">
              <a:lnSpc>
                <a:spcPct val="115000"/>
              </a:lnSpc>
              <a:spcBef>
                <a:spcPts val="1600"/>
              </a:spcBef>
              <a:spcAft>
                <a:spcPts val="1600"/>
              </a:spcAft>
              <a:buSzPts val="1400"/>
              <a:buNone/>
              <a:defRPr>
                <a:solidFill>
                  <a:schemeClr val="accent5"/>
                </a:solidFill>
                <a:latin typeface="Work Sans"/>
                <a:ea typeface="Work Sans"/>
                <a:cs typeface="Work Sans"/>
                <a:sym typeface="Work Sans"/>
              </a:defRPr>
            </a:lvl9pPr>
          </a:lstStyle>
          <a:p>
            <a:endParaRPr/>
          </a:p>
        </p:txBody>
      </p:sp>
      <p:sp>
        <p:nvSpPr>
          <p:cNvPr id="93" name="Google Shape;93;p25"/>
          <p:cNvSpPr txBox="1">
            <a:spLocks noGrp="1"/>
          </p:cNvSpPr>
          <p:nvPr>
            <p:ph type="subTitle" idx="5"/>
          </p:nvPr>
        </p:nvSpPr>
        <p:spPr>
          <a:xfrm>
            <a:off x="5055150" y="2482888"/>
            <a:ext cx="3072600" cy="659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1200"/>
            </a:lvl1pPr>
            <a:lvl2pPr lvl="1" algn="l">
              <a:lnSpc>
                <a:spcPct val="115000"/>
              </a:lnSpc>
              <a:spcBef>
                <a:spcPts val="1600"/>
              </a:spcBef>
              <a:spcAft>
                <a:spcPts val="0"/>
              </a:spcAft>
              <a:buSzPts val="1400"/>
              <a:buNone/>
              <a:defRPr sz="1200"/>
            </a:lvl2pPr>
            <a:lvl3pPr lvl="2" algn="l">
              <a:lnSpc>
                <a:spcPct val="115000"/>
              </a:lnSpc>
              <a:spcBef>
                <a:spcPts val="1600"/>
              </a:spcBef>
              <a:spcAft>
                <a:spcPts val="0"/>
              </a:spcAft>
              <a:buSzPts val="1400"/>
              <a:buNone/>
              <a:defRPr sz="1200"/>
            </a:lvl3pPr>
            <a:lvl4pPr lvl="3" algn="l">
              <a:lnSpc>
                <a:spcPct val="115000"/>
              </a:lnSpc>
              <a:spcBef>
                <a:spcPts val="1600"/>
              </a:spcBef>
              <a:spcAft>
                <a:spcPts val="0"/>
              </a:spcAft>
              <a:buSzPts val="1400"/>
              <a:buNone/>
              <a:defRPr sz="1200"/>
            </a:lvl4pPr>
            <a:lvl5pPr lvl="4" algn="l">
              <a:lnSpc>
                <a:spcPct val="115000"/>
              </a:lnSpc>
              <a:spcBef>
                <a:spcPts val="1600"/>
              </a:spcBef>
              <a:spcAft>
                <a:spcPts val="0"/>
              </a:spcAft>
              <a:buSzPts val="1400"/>
              <a:buNone/>
              <a:defRPr sz="1200"/>
            </a:lvl5pPr>
            <a:lvl6pPr lvl="5" algn="l">
              <a:lnSpc>
                <a:spcPct val="115000"/>
              </a:lnSpc>
              <a:spcBef>
                <a:spcPts val="1600"/>
              </a:spcBef>
              <a:spcAft>
                <a:spcPts val="0"/>
              </a:spcAft>
              <a:buSzPts val="1400"/>
              <a:buNone/>
              <a:defRPr sz="1200"/>
            </a:lvl6pPr>
            <a:lvl7pPr lvl="6" algn="l">
              <a:lnSpc>
                <a:spcPct val="115000"/>
              </a:lnSpc>
              <a:spcBef>
                <a:spcPts val="1600"/>
              </a:spcBef>
              <a:spcAft>
                <a:spcPts val="0"/>
              </a:spcAft>
              <a:buSzPts val="1400"/>
              <a:buNone/>
              <a:defRPr sz="1200"/>
            </a:lvl7pPr>
            <a:lvl8pPr lvl="7" algn="l">
              <a:lnSpc>
                <a:spcPct val="115000"/>
              </a:lnSpc>
              <a:spcBef>
                <a:spcPts val="1600"/>
              </a:spcBef>
              <a:spcAft>
                <a:spcPts val="0"/>
              </a:spcAft>
              <a:buSzPts val="1400"/>
              <a:buNone/>
              <a:defRPr sz="1200"/>
            </a:lvl8pPr>
            <a:lvl9pPr lvl="8" algn="l">
              <a:lnSpc>
                <a:spcPct val="115000"/>
              </a:lnSpc>
              <a:spcBef>
                <a:spcPts val="1600"/>
              </a:spcBef>
              <a:spcAft>
                <a:spcPts val="1600"/>
              </a:spcAft>
              <a:buSzPts val="1400"/>
              <a:buNone/>
              <a:defRPr sz="1200"/>
            </a:lvl9pPr>
          </a:lstStyle>
          <a:p>
            <a:endParaRPr/>
          </a:p>
        </p:txBody>
      </p:sp>
      <p:sp>
        <p:nvSpPr>
          <p:cNvPr id="94" name="Google Shape;94;p25"/>
          <p:cNvSpPr txBox="1">
            <a:spLocks noGrp="1"/>
          </p:cNvSpPr>
          <p:nvPr>
            <p:ph type="subTitle" idx="6"/>
          </p:nvPr>
        </p:nvSpPr>
        <p:spPr>
          <a:xfrm>
            <a:off x="5055150" y="3895900"/>
            <a:ext cx="3072600" cy="659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1200"/>
            </a:lvl1pPr>
            <a:lvl2pPr lvl="1" algn="l">
              <a:lnSpc>
                <a:spcPct val="115000"/>
              </a:lnSpc>
              <a:spcBef>
                <a:spcPts val="1600"/>
              </a:spcBef>
              <a:spcAft>
                <a:spcPts val="0"/>
              </a:spcAft>
              <a:buSzPts val="1400"/>
              <a:buNone/>
              <a:defRPr sz="1200"/>
            </a:lvl2pPr>
            <a:lvl3pPr lvl="2" algn="l">
              <a:lnSpc>
                <a:spcPct val="115000"/>
              </a:lnSpc>
              <a:spcBef>
                <a:spcPts val="1600"/>
              </a:spcBef>
              <a:spcAft>
                <a:spcPts val="0"/>
              </a:spcAft>
              <a:buSzPts val="1400"/>
              <a:buNone/>
              <a:defRPr sz="1200"/>
            </a:lvl3pPr>
            <a:lvl4pPr lvl="3" algn="l">
              <a:lnSpc>
                <a:spcPct val="115000"/>
              </a:lnSpc>
              <a:spcBef>
                <a:spcPts val="1600"/>
              </a:spcBef>
              <a:spcAft>
                <a:spcPts val="0"/>
              </a:spcAft>
              <a:buSzPts val="1400"/>
              <a:buNone/>
              <a:defRPr sz="1200"/>
            </a:lvl4pPr>
            <a:lvl5pPr lvl="4" algn="l">
              <a:lnSpc>
                <a:spcPct val="115000"/>
              </a:lnSpc>
              <a:spcBef>
                <a:spcPts val="1600"/>
              </a:spcBef>
              <a:spcAft>
                <a:spcPts val="0"/>
              </a:spcAft>
              <a:buSzPts val="1400"/>
              <a:buNone/>
              <a:defRPr sz="1200"/>
            </a:lvl5pPr>
            <a:lvl6pPr lvl="5" algn="l">
              <a:lnSpc>
                <a:spcPct val="115000"/>
              </a:lnSpc>
              <a:spcBef>
                <a:spcPts val="1600"/>
              </a:spcBef>
              <a:spcAft>
                <a:spcPts val="0"/>
              </a:spcAft>
              <a:buSzPts val="1400"/>
              <a:buNone/>
              <a:defRPr sz="1200"/>
            </a:lvl6pPr>
            <a:lvl7pPr lvl="6" algn="l">
              <a:lnSpc>
                <a:spcPct val="115000"/>
              </a:lnSpc>
              <a:spcBef>
                <a:spcPts val="1600"/>
              </a:spcBef>
              <a:spcAft>
                <a:spcPts val="0"/>
              </a:spcAft>
              <a:buSzPts val="1400"/>
              <a:buNone/>
              <a:defRPr sz="1200"/>
            </a:lvl7pPr>
            <a:lvl8pPr lvl="7" algn="l">
              <a:lnSpc>
                <a:spcPct val="115000"/>
              </a:lnSpc>
              <a:spcBef>
                <a:spcPts val="1600"/>
              </a:spcBef>
              <a:spcAft>
                <a:spcPts val="0"/>
              </a:spcAft>
              <a:buSzPts val="1400"/>
              <a:buNone/>
              <a:defRPr sz="1200"/>
            </a:lvl8pPr>
            <a:lvl9pPr lvl="8" algn="l">
              <a:lnSpc>
                <a:spcPct val="115000"/>
              </a:lnSpc>
              <a:spcBef>
                <a:spcPts val="1600"/>
              </a:spcBef>
              <a:spcAft>
                <a:spcPts val="1600"/>
              </a:spcAft>
              <a:buSzPts val="1400"/>
              <a:buNone/>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95"/>
        <p:cNvGrpSpPr/>
        <p:nvPr/>
      </p:nvGrpSpPr>
      <p:grpSpPr>
        <a:xfrm>
          <a:off x="0" y="0"/>
          <a:ext cx="0" cy="0"/>
          <a:chOff x="0" y="0"/>
          <a:chExt cx="0" cy="0"/>
        </a:xfrm>
      </p:grpSpPr>
      <p:sp>
        <p:nvSpPr>
          <p:cNvPr id="96" name="Google Shape;96;p26"/>
          <p:cNvSpPr txBox="1">
            <a:spLocks noGrp="1"/>
          </p:cNvSpPr>
          <p:nvPr>
            <p:ph type="title"/>
          </p:nvPr>
        </p:nvSpPr>
        <p:spPr>
          <a:xfrm>
            <a:off x="2252075" y="1470675"/>
            <a:ext cx="4639800" cy="215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solidFill>
                  <a:schemeClr val="lt1"/>
                </a:solidFill>
                <a:latin typeface="Karla"/>
                <a:ea typeface="Karla"/>
                <a:cs typeface="Karla"/>
                <a:sym typeface="Karla"/>
              </a:defRPr>
            </a:lvl1pPr>
            <a:lvl2pPr lvl="1" algn="ctr">
              <a:lnSpc>
                <a:spcPct val="100000"/>
              </a:lnSpc>
              <a:spcBef>
                <a:spcPts val="0"/>
              </a:spcBef>
              <a:spcAft>
                <a:spcPts val="0"/>
              </a:spcAft>
              <a:buSzPts val="2400"/>
              <a:buNone/>
              <a:defRPr sz="2400">
                <a:solidFill>
                  <a:schemeClr val="lt1"/>
                </a:solidFill>
                <a:latin typeface="Karla"/>
                <a:ea typeface="Karla"/>
                <a:cs typeface="Karla"/>
                <a:sym typeface="Karla"/>
              </a:defRPr>
            </a:lvl2pPr>
            <a:lvl3pPr lvl="2" algn="ctr">
              <a:lnSpc>
                <a:spcPct val="100000"/>
              </a:lnSpc>
              <a:spcBef>
                <a:spcPts val="0"/>
              </a:spcBef>
              <a:spcAft>
                <a:spcPts val="0"/>
              </a:spcAft>
              <a:buSzPts val="2400"/>
              <a:buNone/>
              <a:defRPr sz="2400">
                <a:solidFill>
                  <a:schemeClr val="lt1"/>
                </a:solidFill>
                <a:latin typeface="Karla"/>
                <a:ea typeface="Karla"/>
                <a:cs typeface="Karla"/>
                <a:sym typeface="Karla"/>
              </a:defRPr>
            </a:lvl3pPr>
            <a:lvl4pPr lvl="3" algn="ctr">
              <a:lnSpc>
                <a:spcPct val="100000"/>
              </a:lnSpc>
              <a:spcBef>
                <a:spcPts val="0"/>
              </a:spcBef>
              <a:spcAft>
                <a:spcPts val="0"/>
              </a:spcAft>
              <a:buSzPts val="2400"/>
              <a:buNone/>
              <a:defRPr sz="2400">
                <a:solidFill>
                  <a:schemeClr val="lt1"/>
                </a:solidFill>
                <a:latin typeface="Karla"/>
                <a:ea typeface="Karla"/>
                <a:cs typeface="Karla"/>
                <a:sym typeface="Karla"/>
              </a:defRPr>
            </a:lvl4pPr>
            <a:lvl5pPr lvl="4" algn="ctr">
              <a:lnSpc>
                <a:spcPct val="100000"/>
              </a:lnSpc>
              <a:spcBef>
                <a:spcPts val="0"/>
              </a:spcBef>
              <a:spcAft>
                <a:spcPts val="0"/>
              </a:spcAft>
              <a:buSzPts val="2400"/>
              <a:buNone/>
              <a:defRPr sz="2400">
                <a:solidFill>
                  <a:schemeClr val="lt1"/>
                </a:solidFill>
                <a:latin typeface="Karla"/>
                <a:ea typeface="Karla"/>
                <a:cs typeface="Karla"/>
                <a:sym typeface="Karla"/>
              </a:defRPr>
            </a:lvl5pPr>
            <a:lvl6pPr lvl="5" algn="ctr">
              <a:lnSpc>
                <a:spcPct val="100000"/>
              </a:lnSpc>
              <a:spcBef>
                <a:spcPts val="0"/>
              </a:spcBef>
              <a:spcAft>
                <a:spcPts val="0"/>
              </a:spcAft>
              <a:buSzPts val="2400"/>
              <a:buNone/>
              <a:defRPr sz="2400">
                <a:solidFill>
                  <a:schemeClr val="lt1"/>
                </a:solidFill>
                <a:latin typeface="Karla"/>
                <a:ea typeface="Karla"/>
                <a:cs typeface="Karla"/>
                <a:sym typeface="Karla"/>
              </a:defRPr>
            </a:lvl6pPr>
            <a:lvl7pPr lvl="6" algn="ctr">
              <a:lnSpc>
                <a:spcPct val="100000"/>
              </a:lnSpc>
              <a:spcBef>
                <a:spcPts val="0"/>
              </a:spcBef>
              <a:spcAft>
                <a:spcPts val="0"/>
              </a:spcAft>
              <a:buSzPts val="2400"/>
              <a:buNone/>
              <a:defRPr sz="2400">
                <a:solidFill>
                  <a:schemeClr val="lt1"/>
                </a:solidFill>
                <a:latin typeface="Karla"/>
                <a:ea typeface="Karla"/>
                <a:cs typeface="Karla"/>
                <a:sym typeface="Karla"/>
              </a:defRPr>
            </a:lvl7pPr>
            <a:lvl8pPr lvl="7" algn="ctr">
              <a:lnSpc>
                <a:spcPct val="100000"/>
              </a:lnSpc>
              <a:spcBef>
                <a:spcPts val="0"/>
              </a:spcBef>
              <a:spcAft>
                <a:spcPts val="0"/>
              </a:spcAft>
              <a:buSzPts val="2400"/>
              <a:buNone/>
              <a:defRPr sz="2400">
                <a:solidFill>
                  <a:schemeClr val="lt1"/>
                </a:solidFill>
                <a:latin typeface="Karla"/>
                <a:ea typeface="Karla"/>
                <a:cs typeface="Karla"/>
                <a:sym typeface="Karla"/>
              </a:defRPr>
            </a:lvl8pPr>
            <a:lvl9pPr lvl="8" algn="ctr">
              <a:lnSpc>
                <a:spcPct val="100000"/>
              </a:lnSpc>
              <a:spcBef>
                <a:spcPts val="0"/>
              </a:spcBef>
              <a:spcAft>
                <a:spcPts val="0"/>
              </a:spcAft>
              <a:buSzPts val="2400"/>
              <a:buNone/>
              <a:defRPr sz="2400">
                <a:solidFill>
                  <a:schemeClr val="lt1"/>
                </a:solidFill>
                <a:latin typeface="Karla"/>
                <a:ea typeface="Karla"/>
                <a:cs typeface="Karla"/>
                <a:sym typeface="Karla"/>
              </a:defRPr>
            </a:lvl9pPr>
          </a:lstStyle>
          <a:p>
            <a:endParaRPr/>
          </a:p>
        </p:txBody>
      </p:sp>
      <p:sp>
        <p:nvSpPr>
          <p:cNvPr id="97" name="Google Shape;97;p26"/>
          <p:cNvSpPr txBox="1">
            <a:spLocks noGrp="1"/>
          </p:cNvSpPr>
          <p:nvPr>
            <p:ph type="title" idx="2"/>
          </p:nvPr>
        </p:nvSpPr>
        <p:spPr>
          <a:xfrm>
            <a:off x="3087250" y="3783650"/>
            <a:ext cx="2973600" cy="517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400" b="1">
                <a:solidFill>
                  <a:schemeClr val="lt1"/>
                </a:solidFill>
              </a:defRPr>
            </a:lvl1pPr>
            <a:lvl2pPr lvl="1" algn="ctr">
              <a:lnSpc>
                <a:spcPct val="100000"/>
              </a:lnSpc>
              <a:spcBef>
                <a:spcPts val="0"/>
              </a:spcBef>
              <a:spcAft>
                <a:spcPts val="0"/>
              </a:spcAft>
              <a:buSzPts val="2400"/>
              <a:buNone/>
              <a:defRPr sz="1400" b="1">
                <a:solidFill>
                  <a:schemeClr val="lt1"/>
                </a:solidFill>
              </a:defRPr>
            </a:lvl2pPr>
            <a:lvl3pPr lvl="2" algn="ctr">
              <a:lnSpc>
                <a:spcPct val="100000"/>
              </a:lnSpc>
              <a:spcBef>
                <a:spcPts val="0"/>
              </a:spcBef>
              <a:spcAft>
                <a:spcPts val="0"/>
              </a:spcAft>
              <a:buSzPts val="2400"/>
              <a:buNone/>
              <a:defRPr sz="1400" b="1">
                <a:solidFill>
                  <a:schemeClr val="lt1"/>
                </a:solidFill>
              </a:defRPr>
            </a:lvl3pPr>
            <a:lvl4pPr lvl="3" algn="ctr">
              <a:lnSpc>
                <a:spcPct val="100000"/>
              </a:lnSpc>
              <a:spcBef>
                <a:spcPts val="0"/>
              </a:spcBef>
              <a:spcAft>
                <a:spcPts val="0"/>
              </a:spcAft>
              <a:buSzPts val="2400"/>
              <a:buNone/>
              <a:defRPr sz="1400" b="1">
                <a:solidFill>
                  <a:schemeClr val="lt1"/>
                </a:solidFill>
              </a:defRPr>
            </a:lvl4pPr>
            <a:lvl5pPr lvl="4" algn="ctr">
              <a:lnSpc>
                <a:spcPct val="100000"/>
              </a:lnSpc>
              <a:spcBef>
                <a:spcPts val="0"/>
              </a:spcBef>
              <a:spcAft>
                <a:spcPts val="0"/>
              </a:spcAft>
              <a:buSzPts val="2400"/>
              <a:buNone/>
              <a:defRPr sz="1400" b="1">
                <a:solidFill>
                  <a:schemeClr val="lt1"/>
                </a:solidFill>
              </a:defRPr>
            </a:lvl5pPr>
            <a:lvl6pPr lvl="5" algn="ctr">
              <a:lnSpc>
                <a:spcPct val="100000"/>
              </a:lnSpc>
              <a:spcBef>
                <a:spcPts val="0"/>
              </a:spcBef>
              <a:spcAft>
                <a:spcPts val="0"/>
              </a:spcAft>
              <a:buSzPts val="2400"/>
              <a:buNone/>
              <a:defRPr sz="1400" b="1">
                <a:solidFill>
                  <a:schemeClr val="lt1"/>
                </a:solidFill>
              </a:defRPr>
            </a:lvl6pPr>
            <a:lvl7pPr lvl="6" algn="ctr">
              <a:lnSpc>
                <a:spcPct val="100000"/>
              </a:lnSpc>
              <a:spcBef>
                <a:spcPts val="0"/>
              </a:spcBef>
              <a:spcAft>
                <a:spcPts val="0"/>
              </a:spcAft>
              <a:buSzPts val="2400"/>
              <a:buNone/>
              <a:defRPr sz="1400" b="1">
                <a:solidFill>
                  <a:schemeClr val="lt1"/>
                </a:solidFill>
              </a:defRPr>
            </a:lvl7pPr>
            <a:lvl8pPr lvl="7" algn="ctr">
              <a:lnSpc>
                <a:spcPct val="100000"/>
              </a:lnSpc>
              <a:spcBef>
                <a:spcPts val="0"/>
              </a:spcBef>
              <a:spcAft>
                <a:spcPts val="0"/>
              </a:spcAft>
              <a:buSzPts val="2400"/>
              <a:buNone/>
              <a:defRPr sz="1400" b="1">
                <a:solidFill>
                  <a:schemeClr val="lt1"/>
                </a:solidFill>
              </a:defRPr>
            </a:lvl8pPr>
            <a:lvl9pPr lvl="8" algn="ctr">
              <a:lnSpc>
                <a:spcPct val="100000"/>
              </a:lnSpc>
              <a:spcBef>
                <a:spcPts val="0"/>
              </a:spcBef>
              <a:spcAft>
                <a:spcPts val="0"/>
              </a:spcAft>
              <a:buSzPts val="2400"/>
              <a:buNone/>
              <a:defRPr sz="1400" b="1">
                <a:solidFill>
                  <a:schemeClr val="lt1"/>
                </a:solidFill>
              </a:defRPr>
            </a:lvl9pPr>
          </a:lstStyle>
          <a:p>
            <a:endParaRPr/>
          </a:p>
        </p:txBody>
      </p:sp>
      <p:grpSp>
        <p:nvGrpSpPr>
          <p:cNvPr id="98" name="Google Shape;98;p26"/>
          <p:cNvGrpSpPr/>
          <p:nvPr/>
        </p:nvGrpSpPr>
        <p:grpSpPr>
          <a:xfrm>
            <a:off x="2043" y="-563"/>
            <a:ext cx="962816" cy="5143136"/>
            <a:chOff x="2043" y="-563"/>
            <a:chExt cx="962816" cy="5143136"/>
          </a:xfrm>
        </p:grpSpPr>
        <p:sp>
          <p:nvSpPr>
            <p:cNvPr id="99" name="Google Shape;99;p26"/>
            <p:cNvSpPr/>
            <p:nvPr/>
          </p:nvSpPr>
          <p:spPr>
            <a:xfrm>
              <a:off x="2043" y="-563"/>
              <a:ext cx="962816" cy="3411360"/>
            </a:xfrm>
            <a:custGeom>
              <a:avLst/>
              <a:gdLst/>
              <a:ahLst/>
              <a:cxnLst/>
              <a:rect l="l" t="t" r="r" b="b"/>
              <a:pathLst>
                <a:path w="30088" h="106605" extrusionOk="0">
                  <a:moveTo>
                    <a:pt x="0" y="1"/>
                  </a:moveTo>
                  <a:lnTo>
                    <a:pt x="0" y="106597"/>
                  </a:lnTo>
                  <a:cubicBezTo>
                    <a:pt x="0" y="106597"/>
                    <a:pt x="95" y="106604"/>
                    <a:pt x="271" y="106604"/>
                  </a:cubicBezTo>
                  <a:cubicBezTo>
                    <a:pt x="2164" y="106604"/>
                    <a:pt x="13462" y="105767"/>
                    <a:pt x="18264" y="86154"/>
                  </a:cubicBezTo>
                  <a:cubicBezTo>
                    <a:pt x="23515" y="64711"/>
                    <a:pt x="30087" y="1"/>
                    <a:pt x="30087" y="1"/>
                  </a:cubicBezTo>
                  <a:close/>
                </a:path>
              </a:pathLst>
            </a:custGeom>
            <a:solidFill>
              <a:srgbClr val="942D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6"/>
            <p:cNvSpPr/>
            <p:nvPr/>
          </p:nvSpPr>
          <p:spPr>
            <a:xfrm>
              <a:off x="2043" y="3336973"/>
              <a:ext cx="534944" cy="1805600"/>
            </a:xfrm>
            <a:custGeom>
              <a:avLst/>
              <a:gdLst/>
              <a:ahLst/>
              <a:cxnLst/>
              <a:rect l="l" t="t" r="r" b="b"/>
              <a:pathLst>
                <a:path w="16717" h="56425" extrusionOk="0">
                  <a:moveTo>
                    <a:pt x="0" y="1"/>
                  </a:moveTo>
                  <a:lnTo>
                    <a:pt x="0" y="56424"/>
                  </a:lnTo>
                  <a:lnTo>
                    <a:pt x="16716" y="56424"/>
                  </a:lnTo>
                  <a:cubicBezTo>
                    <a:pt x="16716" y="56424"/>
                    <a:pt x="15871" y="22277"/>
                    <a:pt x="12263" y="13788"/>
                  </a:cubicBezTo>
                  <a:cubicBezTo>
                    <a:pt x="8656" y="5299"/>
                    <a:pt x="0" y="1"/>
                    <a:pt x="0" y="1"/>
                  </a:cubicBezTo>
                  <a:close/>
                </a:path>
              </a:pathLst>
            </a:custGeom>
            <a:solidFill>
              <a:srgbClr val="942D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6"/>
            <p:cNvSpPr/>
            <p:nvPr/>
          </p:nvSpPr>
          <p:spPr>
            <a:xfrm>
              <a:off x="2043" y="3379277"/>
              <a:ext cx="194720" cy="81568"/>
            </a:xfrm>
            <a:custGeom>
              <a:avLst/>
              <a:gdLst/>
              <a:ahLst/>
              <a:cxnLst/>
              <a:rect l="l" t="t" r="r" b="b"/>
              <a:pathLst>
                <a:path w="6085" h="2549" extrusionOk="0">
                  <a:moveTo>
                    <a:pt x="0" y="0"/>
                  </a:moveTo>
                  <a:lnTo>
                    <a:pt x="0" y="2548"/>
                  </a:lnTo>
                  <a:lnTo>
                    <a:pt x="4798" y="2548"/>
                  </a:lnTo>
                  <a:cubicBezTo>
                    <a:pt x="5501" y="2548"/>
                    <a:pt x="6072" y="1977"/>
                    <a:pt x="6072" y="1286"/>
                  </a:cubicBezTo>
                  <a:cubicBezTo>
                    <a:pt x="6084" y="572"/>
                    <a:pt x="5513" y="0"/>
                    <a:pt x="4798" y="0"/>
                  </a:cubicBez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6"/>
            <p:cNvSpPr/>
            <p:nvPr/>
          </p:nvSpPr>
          <p:spPr>
            <a:xfrm>
              <a:off x="63003" y="-563"/>
              <a:ext cx="739168" cy="3380256"/>
            </a:xfrm>
            <a:custGeom>
              <a:avLst/>
              <a:gdLst/>
              <a:ahLst/>
              <a:cxnLst/>
              <a:rect l="l" t="t" r="r" b="b"/>
              <a:pathLst>
                <a:path w="23099" h="105633" extrusionOk="0">
                  <a:moveTo>
                    <a:pt x="11156" y="1"/>
                  </a:moveTo>
                  <a:cubicBezTo>
                    <a:pt x="11156" y="1"/>
                    <a:pt x="9561" y="66949"/>
                    <a:pt x="8287" y="83023"/>
                  </a:cubicBezTo>
                  <a:cubicBezTo>
                    <a:pt x="7025" y="99096"/>
                    <a:pt x="0" y="105632"/>
                    <a:pt x="0" y="105632"/>
                  </a:cubicBezTo>
                  <a:lnTo>
                    <a:pt x="1131" y="105632"/>
                  </a:lnTo>
                  <a:cubicBezTo>
                    <a:pt x="1131" y="105632"/>
                    <a:pt x="4120" y="105061"/>
                    <a:pt x="9406" y="90512"/>
                  </a:cubicBezTo>
                  <a:cubicBezTo>
                    <a:pt x="14692" y="75950"/>
                    <a:pt x="23098" y="1"/>
                    <a:pt x="23098" y="1"/>
                  </a:cubicBezTo>
                  <a:close/>
                </a:path>
              </a:pathLst>
            </a:custGeom>
            <a:solidFill>
              <a:srgbClr val="7824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6"/>
            <p:cNvSpPr/>
            <p:nvPr/>
          </p:nvSpPr>
          <p:spPr>
            <a:xfrm>
              <a:off x="63003" y="3460813"/>
              <a:ext cx="292992" cy="1680992"/>
            </a:xfrm>
            <a:custGeom>
              <a:avLst/>
              <a:gdLst/>
              <a:ahLst/>
              <a:cxnLst/>
              <a:rect l="l" t="t" r="r" b="b"/>
              <a:pathLst>
                <a:path w="9156" h="52531" extrusionOk="0">
                  <a:moveTo>
                    <a:pt x="0" y="0"/>
                  </a:moveTo>
                  <a:cubicBezTo>
                    <a:pt x="0" y="0"/>
                    <a:pt x="3715" y="7489"/>
                    <a:pt x="4167" y="17824"/>
                  </a:cubicBezTo>
                  <a:cubicBezTo>
                    <a:pt x="4620" y="28170"/>
                    <a:pt x="4167" y="52530"/>
                    <a:pt x="4167" y="52530"/>
                  </a:cubicBezTo>
                  <a:lnTo>
                    <a:pt x="9156" y="52530"/>
                  </a:lnTo>
                  <a:cubicBezTo>
                    <a:pt x="9156" y="52530"/>
                    <a:pt x="7501" y="17669"/>
                    <a:pt x="5263" y="10347"/>
                  </a:cubicBezTo>
                  <a:cubicBezTo>
                    <a:pt x="3036" y="3025"/>
                    <a:pt x="1131" y="0"/>
                    <a:pt x="1131" y="0"/>
                  </a:cubicBezTo>
                  <a:close/>
                </a:path>
              </a:pathLst>
            </a:custGeom>
            <a:solidFill>
              <a:srgbClr val="7824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 name="Google Shape;104;p26"/>
          <p:cNvGrpSpPr/>
          <p:nvPr/>
        </p:nvGrpSpPr>
        <p:grpSpPr>
          <a:xfrm>
            <a:off x="8183227" y="-563"/>
            <a:ext cx="962816" cy="5143136"/>
            <a:chOff x="8183227" y="-563"/>
            <a:chExt cx="962816" cy="5143136"/>
          </a:xfrm>
        </p:grpSpPr>
        <p:sp>
          <p:nvSpPr>
            <p:cNvPr id="105" name="Google Shape;105;p26"/>
            <p:cNvSpPr/>
            <p:nvPr/>
          </p:nvSpPr>
          <p:spPr>
            <a:xfrm>
              <a:off x="8183227" y="-563"/>
              <a:ext cx="962816" cy="3411360"/>
            </a:xfrm>
            <a:custGeom>
              <a:avLst/>
              <a:gdLst/>
              <a:ahLst/>
              <a:cxnLst/>
              <a:rect l="l" t="t" r="r" b="b"/>
              <a:pathLst>
                <a:path w="30088" h="106605" extrusionOk="0">
                  <a:moveTo>
                    <a:pt x="1" y="1"/>
                  </a:moveTo>
                  <a:cubicBezTo>
                    <a:pt x="1" y="1"/>
                    <a:pt x="6573" y="64711"/>
                    <a:pt x="11824" y="86154"/>
                  </a:cubicBezTo>
                  <a:cubicBezTo>
                    <a:pt x="16626" y="105767"/>
                    <a:pt x="27924" y="106604"/>
                    <a:pt x="29817" y="106604"/>
                  </a:cubicBezTo>
                  <a:cubicBezTo>
                    <a:pt x="29993" y="106604"/>
                    <a:pt x="30088" y="106597"/>
                    <a:pt x="30088" y="106597"/>
                  </a:cubicBezTo>
                  <a:lnTo>
                    <a:pt x="30088" y="1"/>
                  </a:lnTo>
                  <a:close/>
                </a:path>
              </a:pathLst>
            </a:custGeom>
            <a:solidFill>
              <a:srgbClr val="942D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6"/>
            <p:cNvSpPr/>
            <p:nvPr/>
          </p:nvSpPr>
          <p:spPr>
            <a:xfrm>
              <a:off x="8611099" y="3336973"/>
              <a:ext cx="534944" cy="1805600"/>
            </a:xfrm>
            <a:custGeom>
              <a:avLst/>
              <a:gdLst/>
              <a:ahLst/>
              <a:cxnLst/>
              <a:rect l="l" t="t" r="r" b="b"/>
              <a:pathLst>
                <a:path w="16717" h="56425" extrusionOk="0">
                  <a:moveTo>
                    <a:pt x="16717" y="1"/>
                  </a:moveTo>
                  <a:cubicBezTo>
                    <a:pt x="16717" y="1"/>
                    <a:pt x="8061" y="5299"/>
                    <a:pt x="4454" y="13788"/>
                  </a:cubicBezTo>
                  <a:cubicBezTo>
                    <a:pt x="846" y="22277"/>
                    <a:pt x="1" y="56424"/>
                    <a:pt x="1" y="56424"/>
                  </a:cubicBezTo>
                  <a:lnTo>
                    <a:pt x="16717" y="56424"/>
                  </a:lnTo>
                  <a:lnTo>
                    <a:pt x="16717" y="1"/>
                  </a:lnTo>
                  <a:close/>
                </a:path>
              </a:pathLst>
            </a:custGeom>
            <a:solidFill>
              <a:srgbClr val="942D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6"/>
            <p:cNvSpPr/>
            <p:nvPr/>
          </p:nvSpPr>
          <p:spPr>
            <a:xfrm>
              <a:off x="8951707" y="3379661"/>
              <a:ext cx="194336" cy="81568"/>
            </a:xfrm>
            <a:custGeom>
              <a:avLst/>
              <a:gdLst/>
              <a:ahLst/>
              <a:cxnLst/>
              <a:rect l="l" t="t" r="r" b="b"/>
              <a:pathLst>
                <a:path w="6073" h="2549" extrusionOk="0">
                  <a:moveTo>
                    <a:pt x="1275" y="0"/>
                  </a:moveTo>
                  <a:cubicBezTo>
                    <a:pt x="572" y="0"/>
                    <a:pt x="1" y="572"/>
                    <a:pt x="1" y="1274"/>
                  </a:cubicBezTo>
                  <a:cubicBezTo>
                    <a:pt x="1" y="1977"/>
                    <a:pt x="572" y="2548"/>
                    <a:pt x="1275" y="2548"/>
                  </a:cubicBezTo>
                  <a:lnTo>
                    <a:pt x="6073" y="2548"/>
                  </a:lnTo>
                  <a:lnTo>
                    <a:pt x="6073" y="0"/>
                  </a:ln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8346299" y="-563"/>
              <a:ext cx="738784" cy="3380256"/>
            </a:xfrm>
            <a:custGeom>
              <a:avLst/>
              <a:gdLst/>
              <a:ahLst/>
              <a:cxnLst/>
              <a:rect l="l" t="t" r="r" b="b"/>
              <a:pathLst>
                <a:path w="23087" h="105633" extrusionOk="0">
                  <a:moveTo>
                    <a:pt x="1" y="1"/>
                  </a:moveTo>
                  <a:cubicBezTo>
                    <a:pt x="1" y="1"/>
                    <a:pt x="8395" y="75950"/>
                    <a:pt x="13693" y="90512"/>
                  </a:cubicBezTo>
                  <a:cubicBezTo>
                    <a:pt x="18979" y="105061"/>
                    <a:pt x="21956" y="105632"/>
                    <a:pt x="21956" y="105632"/>
                  </a:cubicBezTo>
                  <a:lnTo>
                    <a:pt x="23087" y="105632"/>
                  </a:lnTo>
                  <a:cubicBezTo>
                    <a:pt x="23087" y="105632"/>
                    <a:pt x="16074" y="99108"/>
                    <a:pt x="14800" y="83034"/>
                  </a:cubicBezTo>
                  <a:cubicBezTo>
                    <a:pt x="13526" y="66961"/>
                    <a:pt x="11931" y="1"/>
                    <a:pt x="11931" y="1"/>
                  </a:cubicBezTo>
                  <a:close/>
                </a:path>
              </a:pathLst>
            </a:custGeom>
            <a:solidFill>
              <a:srgbClr val="7824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6"/>
            <p:cNvSpPr/>
            <p:nvPr/>
          </p:nvSpPr>
          <p:spPr>
            <a:xfrm>
              <a:off x="8792091" y="3460813"/>
              <a:ext cx="292992" cy="1680992"/>
            </a:xfrm>
            <a:custGeom>
              <a:avLst/>
              <a:gdLst/>
              <a:ahLst/>
              <a:cxnLst/>
              <a:rect l="l" t="t" r="r" b="b"/>
              <a:pathLst>
                <a:path w="9156" h="52531" extrusionOk="0">
                  <a:moveTo>
                    <a:pt x="8025" y="0"/>
                  </a:moveTo>
                  <a:cubicBezTo>
                    <a:pt x="8025" y="0"/>
                    <a:pt x="6120" y="3025"/>
                    <a:pt x="3893" y="10347"/>
                  </a:cubicBezTo>
                  <a:cubicBezTo>
                    <a:pt x="1667" y="17669"/>
                    <a:pt x="0" y="52530"/>
                    <a:pt x="0" y="52530"/>
                  </a:cubicBezTo>
                  <a:lnTo>
                    <a:pt x="4989" y="52530"/>
                  </a:lnTo>
                  <a:cubicBezTo>
                    <a:pt x="4989" y="52530"/>
                    <a:pt x="4536" y="28170"/>
                    <a:pt x="4989" y="17824"/>
                  </a:cubicBezTo>
                  <a:cubicBezTo>
                    <a:pt x="5441" y="7489"/>
                    <a:pt x="9156" y="0"/>
                    <a:pt x="9156" y="0"/>
                  </a:cubicBezTo>
                  <a:close/>
                </a:path>
              </a:pathLst>
            </a:custGeom>
            <a:solidFill>
              <a:srgbClr val="7824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721200" y="594300"/>
            <a:ext cx="77514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2400"/>
              <a:buFont typeface="Work Sans"/>
              <a:buNone/>
              <a:defRPr sz="2400" b="0" i="0" u="none" strike="noStrike" cap="none">
                <a:solidFill>
                  <a:srgbClr val="FFFFFF"/>
                </a:solidFill>
                <a:latin typeface="Work Sans"/>
                <a:ea typeface="Work Sans"/>
                <a:cs typeface="Work Sans"/>
                <a:sym typeface="Work Sans"/>
              </a:defRPr>
            </a:lvl1pPr>
            <a:lvl2pPr marR="0" lvl="1" algn="l" rtl="0">
              <a:lnSpc>
                <a:spcPct val="100000"/>
              </a:lnSpc>
              <a:spcBef>
                <a:spcPts val="0"/>
              </a:spcBef>
              <a:spcAft>
                <a:spcPts val="0"/>
              </a:spcAft>
              <a:buClr>
                <a:srgbClr val="FFFFFF"/>
              </a:buClr>
              <a:buSzPts val="2400"/>
              <a:buFont typeface="Work Sans"/>
              <a:buNone/>
              <a:defRPr sz="2400" b="0" i="0" u="none" strike="noStrike" cap="none">
                <a:solidFill>
                  <a:srgbClr val="FFFFFF"/>
                </a:solidFill>
                <a:latin typeface="Work Sans"/>
                <a:ea typeface="Work Sans"/>
                <a:cs typeface="Work Sans"/>
                <a:sym typeface="Work Sans"/>
              </a:defRPr>
            </a:lvl2pPr>
            <a:lvl3pPr marR="0" lvl="2" algn="l" rtl="0">
              <a:lnSpc>
                <a:spcPct val="100000"/>
              </a:lnSpc>
              <a:spcBef>
                <a:spcPts val="0"/>
              </a:spcBef>
              <a:spcAft>
                <a:spcPts val="0"/>
              </a:spcAft>
              <a:buClr>
                <a:srgbClr val="FFFFFF"/>
              </a:buClr>
              <a:buSzPts val="2400"/>
              <a:buFont typeface="Work Sans"/>
              <a:buNone/>
              <a:defRPr sz="2400" b="0" i="0" u="none" strike="noStrike" cap="none">
                <a:solidFill>
                  <a:srgbClr val="FFFFFF"/>
                </a:solidFill>
                <a:latin typeface="Work Sans"/>
                <a:ea typeface="Work Sans"/>
                <a:cs typeface="Work Sans"/>
                <a:sym typeface="Work Sans"/>
              </a:defRPr>
            </a:lvl3pPr>
            <a:lvl4pPr marR="0" lvl="3" algn="l" rtl="0">
              <a:lnSpc>
                <a:spcPct val="100000"/>
              </a:lnSpc>
              <a:spcBef>
                <a:spcPts val="0"/>
              </a:spcBef>
              <a:spcAft>
                <a:spcPts val="0"/>
              </a:spcAft>
              <a:buClr>
                <a:srgbClr val="FFFFFF"/>
              </a:buClr>
              <a:buSzPts val="2400"/>
              <a:buFont typeface="Work Sans"/>
              <a:buNone/>
              <a:defRPr sz="2400" b="0" i="0" u="none" strike="noStrike" cap="none">
                <a:solidFill>
                  <a:srgbClr val="FFFFFF"/>
                </a:solidFill>
                <a:latin typeface="Work Sans"/>
                <a:ea typeface="Work Sans"/>
                <a:cs typeface="Work Sans"/>
                <a:sym typeface="Work Sans"/>
              </a:defRPr>
            </a:lvl4pPr>
            <a:lvl5pPr marR="0" lvl="4" algn="l" rtl="0">
              <a:lnSpc>
                <a:spcPct val="100000"/>
              </a:lnSpc>
              <a:spcBef>
                <a:spcPts val="0"/>
              </a:spcBef>
              <a:spcAft>
                <a:spcPts val="0"/>
              </a:spcAft>
              <a:buClr>
                <a:srgbClr val="FFFFFF"/>
              </a:buClr>
              <a:buSzPts val="2400"/>
              <a:buFont typeface="Work Sans"/>
              <a:buNone/>
              <a:defRPr sz="2400" b="0" i="0" u="none" strike="noStrike" cap="none">
                <a:solidFill>
                  <a:srgbClr val="FFFFFF"/>
                </a:solidFill>
                <a:latin typeface="Work Sans"/>
                <a:ea typeface="Work Sans"/>
                <a:cs typeface="Work Sans"/>
                <a:sym typeface="Work Sans"/>
              </a:defRPr>
            </a:lvl5pPr>
            <a:lvl6pPr marR="0" lvl="5" algn="l" rtl="0">
              <a:lnSpc>
                <a:spcPct val="100000"/>
              </a:lnSpc>
              <a:spcBef>
                <a:spcPts val="0"/>
              </a:spcBef>
              <a:spcAft>
                <a:spcPts val="0"/>
              </a:spcAft>
              <a:buClr>
                <a:srgbClr val="FFFFFF"/>
              </a:buClr>
              <a:buSzPts val="2400"/>
              <a:buFont typeface="Work Sans"/>
              <a:buNone/>
              <a:defRPr sz="2400" b="0" i="0" u="none" strike="noStrike" cap="none">
                <a:solidFill>
                  <a:srgbClr val="FFFFFF"/>
                </a:solidFill>
                <a:latin typeface="Work Sans"/>
                <a:ea typeface="Work Sans"/>
                <a:cs typeface="Work Sans"/>
                <a:sym typeface="Work Sans"/>
              </a:defRPr>
            </a:lvl6pPr>
            <a:lvl7pPr marR="0" lvl="6" algn="l" rtl="0">
              <a:lnSpc>
                <a:spcPct val="100000"/>
              </a:lnSpc>
              <a:spcBef>
                <a:spcPts val="0"/>
              </a:spcBef>
              <a:spcAft>
                <a:spcPts val="0"/>
              </a:spcAft>
              <a:buClr>
                <a:srgbClr val="FFFFFF"/>
              </a:buClr>
              <a:buSzPts val="2400"/>
              <a:buFont typeface="Work Sans"/>
              <a:buNone/>
              <a:defRPr sz="2400" b="0" i="0" u="none" strike="noStrike" cap="none">
                <a:solidFill>
                  <a:srgbClr val="FFFFFF"/>
                </a:solidFill>
                <a:latin typeface="Work Sans"/>
                <a:ea typeface="Work Sans"/>
                <a:cs typeface="Work Sans"/>
                <a:sym typeface="Work Sans"/>
              </a:defRPr>
            </a:lvl7pPr>
            <a:lvl8pPr marR="0" lvl="7" algn="l" rtl="0">
              <a:lnSpc>
                <a:spcPct val="100000"/>
              </a:lnSpc>
              <a:spcBef>
                <a:spcPts val="0"/>
              </a:spcBef>
              <a:spcAft>
                <a:spcPts val="0"/>
              </a:spcAft>
              <a:buClr>
                <a:srgbClr val="FFFFFF"/>
              </a:buClr>
              <a:buSzPts val="2400"/>
              <a:buFont typeface="Work Sans"/>
              <a:buNone/>
              <a:defRPr sz="2400" b="0" i="0" u="none" strike="noStrike" cap="none">
                <a:solidFill>
                  <a:srgbClr val="FFFFFF"/>
                </a:solidFill>
                <a:latin typeface="Work Sans"/>
                <a:ea typeface="Work Sans"/>
                <a:cs typeface="Work Sans"/>
                <a:sym typeface="Work Sans"/>
              </a:defRPr>
            </a:lvl8pPr>
            <a:lvl9pPr marR="0" lvl="8" algn="l" rtl="0">
              <a:lnSpc>
                <a:spcPct val="100000"/>
              </a:lnSpc>
              <a:spcBef>
                <a:spcPts val="0"/>
              </a:spcBef>
              <a:spcAft>
                <a:spcPts val="0"/>
              </a:spcAft>
              <a:buClr>
                <a:srgbClr val="FFFFFF"/>
              </a:buClr>
              <a:buSzPts val="2400"/>
              <a:buFont typeface="Work Sans"/>
              <a:buNone/>
              <a:defRPr sz="2400" b="0" i="0" u="none" strike="noStrike" cap="none">
                <a:solidFill>
                  <a:srgbClr val="FFFFFF"/>
                </a:solidFill>
                <a:latin typeface="Work Sans"/>
                <a:ea typeface="Work Sans"/>
                <a:cs typeface="Work Sans"/>
                <a:sym typeface="Work Sans"/>
              </a:defRPr>
            </a:lvl9pPr>
          </a:lstStyle>
          <a:p>
            <a:endParaRPr/>
          </a:p>
        </p:txBody>
      </p:sp>
      <p:sp>
        <p:nvSpPr>
          <p:cNvPr id="7" name="Google Shape;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Karla"/>
              <a:buChar char="●"/>
              <a:defRPr sz="1800" b="0" i="0" u="none" strike="noStrike" cap="none">
                <a:solidFill>
                  <a:schemeClr val="lt1"/>
                </a:solidFill>
                <a:latin typeface="Karla"/>
                <a:ea typeface="Karla"/>
                <a:cs typeface="Karla"/>
                <a:sym typeface="Karla"/>
              </a:defRPr>
            </a:lvl1pPr>
            <a:lvl2pPr marL="914400" marR="0" lvl="1" indent="-317500" algn="l" rtl="0">
              <a:lnSpc>
                <a:spcPct val="115000"/>
              </a:lnSpc>
              <a:spcBef>
                <a:spcPts val="1600"/>
              </a:spcBef>
              <a:spcAft>
                <a:spcPts val="0"/>
              </a:spcAft>
              <a:buClr>
                <a:schemeClr val="lt1"/>
              </a:buClr>
              <a:buSzPts val="1400"/>
              <a:buFont typeface="Karla"/>
              <a:buChar char="○"/>
              <a:defRPr sz="1400" b="0" i="0" u="none" strike="noStrike" cap="none">
                <a:solidFill>
                  <a:schemeClr val="lt1"/>
                </a:solidFill>
                <a:latin typeface="Karla"/>
                <a:ea typeface="Karla"/>
                <a:cs typeface="Karla"/>
                <a:sym typeface="Karla"/>
              </a:defRPr>
            </a:lvl2pPr>
            <a:lvl3pPr marL="1371600" marR="0" lvl="2" indent="-317500" algn="l" rtl="0">
              <a:lnSpc>
                <a:spcPct val="115000"/>
              </a:lnSpc>
              <a:spcBef>
                <a:spcPts val="1600"/>
              </a:spcBef>
              <a:spcAft>
                <a:spcPts val="0"/>
              </a:spcAft>
              <a:buClr>
                <a:schemeClr val="lt1"/>
              </a:buClr>
              <a:buSzPts val="1400"/>
              <a:buFont typeface="Karla"/>
              <a:buChar char="■"/>
              <a:defRPr sz="1400" b="0" i="0" u="none" strike="noStrike" cap="none">
                <a:solidFill>
                  <a:schemeClr val="lt1"/>
                </a:solidFill>
                <a:latin typeface="Karla"/>
                <a:ea typeface="Karla"/>
                <a:cs typeface="Karla"/>
                <a:sym typeface="Karla"/>
              </a:defRPr>
            </a:lvl3pPr>
            <a:lvl4pPr marL="1828800" marR="0" lvl="3" indent="-317500" algn="l" rtl="0">
              <a:lnSpc>
                <a:spcPct val="115000"/>
              </a:lnSpc>
              <a:spcBef>
                <a:spcPts val="1600"/>
              </a:spcBef>
              <a:spcAft>
                <a:spcPts val="0"/>
              </a:spcAft>
              <a:buClr>
                <a:schemeClr val="lt1"/>
              </a:buClr>
              <a:buSzPts val="1400"/>
              <a:buFont typeface="Karla"/>
              <a:buChar char="●"/>
              <a:defRPr sz="1400" b="0" i="0" u="none" strike="noStrike" cap="none">
                <a:solidFill>
                  <a:schemeClr val="lt1"/>
                </a:solidFill>
                <a:latin typeface="Karla"/>
                <a:ea typeface="Karla"/>
                <a:cs typeface="Karla"/>
                <a:sym typeface="Karla"/>
              </a:defRPr>
            </a:lvl4pPr>
            <a:lvl5pPr marL="2286000" marR="0" lvl="4" indent="-317500" algn="l" rtl="0">
              <a:lnSpc>
                <a:spcPct val="115000"/>
              </a:lnSpc>
              <a:spcBef>
                <a:spcPts val="1600"/>
              </a:spcBef>
              <a:spcAft>
                <a:spcPts val="0"/>
              </a:spcAft>
              <a:buClr>
                <a:schemeClr val="lt1"/>
              </a:buClr>
              <a:buSzPts val="1400"/>
              <a:buFont typeface="Karla"/>
              <a:buChar char="○"/>
              <a:defRPr sz="1400" b="0" i="0" u="none" strike="noStrike" cap="none">
                <a:solidFill>
                  <a:schemeClr val="lt1"/>
                </a:solidFill>
                <a:latin typeface="Karla"/>
                <a:ea typeface="Karla"/>
                <a:cs typeface="Karla"/>
                <a:sym typeface="Karla"/>
              </a:defRPr>
            </a:lvl5pPr>
            <a:lvl6pPr marL="2743200" marR="0" lvl="5" indent="-317500" algn="l" rtl="0">
              <a:lnSpc>
                <a:spcPct val="115000"/>
              </a:lnSpc>
              <a:spcBef>
                <a:spcPts val="1600"/>
              </a:spcBef>
              <a:spcAft>
                <a:spcPts val="0"/>
              </a:spcAft>
              <a:buClr>
                <a:schemeClr val="lt1"/>
              </a:buClr>
              <a:buSzPts val="1400"/>
              <a:buFont typeface="Karla"/>
              <a:buChar char="■"/>
              <a:defRPr sz="1400" b="0" i="0" u="none" strike="noStrike" cap="none">
                <a:solidFill>
                  <a:schemeClr val="lt1"/>
                </a:solidFill>
                <a:latin typeface="Karla"/>
                <a:ea typeface="Karla"/>
                <a:cs typeface="Karla"/>
                <a:sym typeface="Karla"/>
              </a:defRPr>
            </a:lvl6pPr>
            <a:lvl7pPr marL="3200400" marR="0" lvl="6" indent="-317500" algn="l" rtl="0">
              <a:lnSpc>
                <a:spcPct val="115000"/>
              </a:lnSpc>
              <a:spcBef>
                <a:spcPts val="1600"/>
              </a:spcBef>
              <a:spcAft>
                <a:spcPts val="0"/>
              </a:spcAft>
              <a:buClr>
                <a:schemeClr val="lt1"/>
              </a:buClr>
              <a:buSzPts val="1400"/>
              <a:buFont typeface="Karla"/>
              <a:buChar char="●"/>
              <a:defRPr sz="1400" b="0" i="0" u="none" strike="noStrike" cap="none">
                <a:solidFill>
                  <a:schemeClr val="lt1"/>
                </a:solidFill>
                <a:latin typeface="Karla"/>
                <a:ea typeface="Karla"/>
                <a:cs typeface="Karla"/>
                <a:sym typeface="Karla"/>
              </a:defRPr>
            </a:lvl7pPr>
            <a:lvl8pPr marL="3657600" marR="0" lvl="7" indent="-317500" algn="l" rtl="0">
              <a:lnSpc>
                <a:spcPct val="115000"/>
              </a:lnSpc>
              <a:spcBef>
                <a:spcPts val="1600"/>
              </a:spcBef>
              <a:spcAft>
                <a:spcPts val="0"/>
              </a:spcAft>
              <a:buClr>
                <a:schemeClr val="lt1"/>
              </a:buClr>
              <a:buSzPts val="1400"/>
              <a:buFont typeface="Karla"/>
              <a:buChar char="○"/>
              <a:defRPr sz="1400" b="0" i="0" u="none" strike="noStrike" cap="none">
                <a:solidFill>
                  <a:schemeClr val="lt1"/>
                </a:solidFill>
                <a:latin typeface="Karla"/>
                <a:ea typeface="Karla"/>
                <a:cs typeface="Karla"/>
                <a:sym typeface="Karla"/>
              </a:defRPr>
            </a:lvl8pPr>
            <a:lvl9pPr marL="4114800" marR="0" lvl="8" indent="-317500" algn="l" rtl="0">
              <a:lnSpc>
                <a:spcPct val="115000"/>
              </a:lnSpc>
              <a:spcBef>
                <a:spcPts val="1600"/>
              </a:spcBef>
              <a:spcAft>
                <a:spcPts val="1600"/>
              </a:spcAft>
              <a:buClr>
                <a:schemeClr val="lt1"/>
              </a:buClr>
              <a:buSzPts val="1400"/>
              <a:buFont typeface="Karla"/>
              <a:buChar char="■"/>
              <a:defRPr sz="1400" b="0" i="0" u="none" strike="noStrike" cap="none">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
          <p:cNvSpPr/>
          <p:nvPr/>
        </p:nvSpPr>
        <p:spPr>
          <a:xfrm>
            <a:off x="1454101" y="3452131"/>
            <a:ext cx="2733780" cy="1511633"/>
          </a:xfrm>
          <a:custGeom>
            <a:avLst/>
            <a:gdLst/>
            <a:ahLst/>
            <a:cxnLst/>
            <a:rect l="l" t="t" r="r" b="b"/>
            <a:pathLst>
              <a:path w="85464" h="47257" extrusionOk="0">
                <a:moveTo>
                  <a:pt x="42732" y="1"/>
                </a:moveTo>
                <a:cubicBezTo>
                  <a:pt x="19134" y="1"/>
                  <a:pt x="1" y="19134"/>
                  <a:pt x="1" y="42732"/>
                </a:cubicBezTo>
                <a:cubicBezTo>
                  <a:pt x="1" y="44244"/>
                  <a:pt x="72" y="45756"/>
                  <a:pt x="239" y="47256"/>
                </a:cubicBezTo>
                <a:lnTo>
                  <a:pt x="85226" y="47256"/>
                </a:lnTo>
                <a:cubicBezTo>
                  <a:pt x="85381" y="45756"/>
                  <a:pt x="85464" y="44244"/>
                  <a:pt x="85464" y="42732"/>
                </a:cubicBezTo>
                <a:cubicBezTo>
                  <a:pt x="85464" y="19134"/>
                  <a:pt x="66331" y="1"/>
                  <a:pt x="42732" y="1"/>
                </a:cubicBezTo>
                <a:close/>
              </a:path>
            </a:pathLst>
          </a:custGeom>
          <a:gradFill>
            <a:gsLst>
              <a:gs pos="0">
                <a:srgbClr val="FEC659">
                  <a:alpha val="54901"/>
                </a:srgbClr>
              </a:gs>
              <a:gs pos="100000">
                <a:srgbClr val="4AFFC3">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
          <p:cNvSpPr/>
          <p:nvPr/>
        </p:nvSpPr>
        <p:spPr>
          <a:xfrm>
            <a:off x="1303312" y="1117140"/>
            <a:ext cx="3035006" cy="3035038"/>
          </a:xfrm>
          <a:custGeom>
            <a:avLst/>
            <a:gdLst/>
            <a:ahLst/>
            <a:cxnLst/>
            <a:rect l="l" t="t" r="r" b="b"/>
            <a:pathLst>
              <a:path w="94881" h="94882" extrusionOk="0">
                <a:moveTo>
                  <a:pt x="94881" y="47447"/>
                </a:moveTo>
                <a:cubicBezTo>
                  <a:pt x="94881" y="73641"/>
                  <a:pt x="73640" y="94881"/>
                  <a:pt x="47446" y="94881"/>
                </a:cubicBezTo>
                <a:cubicBezTo>
                  <a:pt x="21241" y="94881"/>
                  <a:pt x="0" y="73641"/>
                  <a:pt x="0" y="47447"/>
                </a:cubicBezTo>
                <a:cubicBezTo>
                  <a:pt x="0" y="21242"/>
                  <a:pt x="21241" y="1"/>
                  <a:pt x="47446" y="1"/>
                </a:cubicBezTo>
                <a:cubicBezTo>
                  <a:pt x="73640" y="1"/>
                  <a:pt x="94881" y="21242"/>
                  <a:pt x="94881" y="47447"/>
                </a:cubicBezTo>
                <a:close/>
              </a:path>
            </a:pathLst>
          </a:custGeom>
          <a:gradFill>
            <a:gsLst>
              <a:gs pos="0">
                <a:srgbClr val="252C3A">
                  <a:alpha val="71372"/>
                </a:srgbClr>
              </a:gs>
              <a:gs pos="100000">
                <a:srgbClr val="252C3A">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
          <p:cNvSpPr/>
          <p:nvPr/>
        </p:nvSpPr>
        <p:spPr>
          <a:xfrm>
            <a:off x="395730" y="3350443"/>
            <a:ext cx="686708" cy="686708"/>
          </a:xfrm>
          <a:custGeom>
            <a:avLst/>
            <a:gdLst/>
            <a:ahLst/>
            <a:cxnLst/>
            <a:rect l="l" t="t" r="r" b="b"/>
            <a:pathLst>
              <a:path w="21468" h="21468" extrusionOk="0">
                <a:moveTo>
                  <a:pt x="10728" y="1"/>
                </a:moveTo>
                <a:cubicBezTo>
                  <a:pt x="4811" y="1"/>
                  <a:pt x="0" y="4799"/>
                  <a:pt x="0" y="10728"/>
                </a:cubicBezTo>
                <a:cubicBezTo>
                  <a:pt x="0" y="16657"/>
                  <a:pt x="4811" y="21468"/>
                  <a:pt x="10728" y="21468"/>
                </a:cubicBezTo>
                <a:cubicBezTo>
                  <a:pt x="16657" y="21468"/>
                  <a:pt x="21467" y="16657"/>
                  <a:pt x="21467" y="10728"/>
                </a:cubicBezTo>
                <a:cubicBezTo>
                  <a:pt x="21467" y="4799"/>
                  <a:pt x="16657" y="1"/>
                  <a:pt x="10728" y="1"/>
                </a:cubicBezTo>
                <a:close/>
              </a:path>
            </a:pathLst>
          </a:custGeom>
          <a:gradFill>
            <a:gsLst>
              <a:gs pos="0">
                <a:srgbClr val="FEC659">
                  <a:alpha val="54901"/>
                </a:srgbClr>
              </a:gs>
              <a:gs pos="100000">
                <a:srgbClr val="4AFFC3">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
          <p:cNvSpPr/>
          <p:nvPr/>
        </p:nvSpPr>
        <p:spPr>
          <a:xfrm>
            <a:off x="0" y="4760750"/>
            <a:ext cx="5661422" cy="378191"/>
          </a:xfrm>
          <a:custGeom>
            <a:avLst/>
            <a:gdLst/>
            <a:ahLst/>
            <a:cxnLst/>
            <a:rect l="l" t="t" r="r" b="b"/>
            <a:pathLst>
              <a:path w="285750" h="11824" extrusionOk="0">
                <a:moveTo>
                  <a:pt x="0" y="1"/>
                </a:moveTo>
                <a:lnTo>
                  <a:pt x="285750" y="1"/>
                </a:lnTo>
                <a:lnTo>
                  <a:pt x="285750" y="11824"/>
                </a:lnTo>
                <a:lnTo>
                  <a:pt x="0" y="11824"/>
                </a:lnTo>
                <a:close/>
              </a:path>
            </a:pathLst>
          </a:custGeom>
          <a:gradFill>
            <a:gsLst>
              <a:gs pos="0">
                <a:srgbClr val="29332F"/>
              </a:gs>
              <a:gs pos="100000">
                <a:srgbClr val="1F2B3A"/>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
          <p:cNvSpPr/>
          <p:nvPr/>
        </p:nvSpPr>
        <p:spPr>
          <a:xfrm>
            <a:off x="861117" y="4470133"/>
            <a:ext cx="3919396" cy="301290"/>
          </a:xfrm>
          <a:custGeom>
            <a:avLst/>
            <a:gdLst/>
            <a:ahLst/>
            <a:cxnLst/>
            <a:rect l="l" t="t" r="r" b="b"/>
            <a:pathLst>
              <a:path w="122529" h="9419" extrusionOk="0">
                <a:moveTo>
                  <a:pt x="1" y="1"/>
                </a:moveTo>
                <a:lnTo>
                  <a:pt x="122528" y="1"/>
                </a:lnTo>
                <a:lnTo>
                  <a:pt x="122528" y="9419"/>
                </a:lnTo>
                <a:lnTo>
                  <a:pt x="1" y="9419"/>
                </a:lnTo>
                <a:close/>
              </a:path>
            </a:pathLst>
          </a:custGeom>
          <a:gradFill>
            <a:gsLst>
              <a:gs pos="0">
                <a:srgbClr val="29332F"/>
              </a:gs>
              <a:gs pos="100000">
                <a:srgbClr val="1F2B3A"/>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3" name="Google Shape;133;p1"/>
          <p:cNvGrpSpPr/>
          <p:nvPr/>
        </p:nvGrpSpPr>
        <p:grpSpPr>
          <a:xfrm>
            <a:off x="1559244" y="4470133"/>
            <a:ext cx="2523142" cy="668827"/>
            <a:chOff x="1559244" y="4470133"/>
            <a:chExt cx="2523142" cy="668827"/>
          </a:xfrm>
        </p:grpSpPr>
        <p:sp>
          <p:nvSpPr>
            <p:cNvPr id="134" name="Google Shape;134;p1"/>
            <p:cNvSpPr/>
            <p:nvPr/>
          </p:nvSpPr>
          <p:spPr>
            <a:xfrm>
              <a:off x="1941590" y="4470133"/>
              <a:ext cx="1758801" cy="301290"/>
            </a:xfrm>
            <a:custGeom>
              <a:avLst/>
              <a:gdLst/>
              <a:ahLst/>
              <a:cxnLst/>
              <a:rect l="l" t="t" r="r" b="b"/>
              <a:pathLst>
                <a:path w="54984" h="9419" extrusionOk="0">
                  <a:moveTo>
                    <a:pt x="1" y="1"/>
                  </a:moveTo>
                  <a:lnTo>
                    <a:pt x="1" y="9419"/>
                  </a:lnTo>
                  <a:lnTo>
                    <a:pt x="54984" y="9419"/>
                  </a:lnTo>
                  <a:lnTo>
                    <a:pt x="54984" y="1"/>
                  </a:lnTo>
                  <a:close/>
                </a:path>
              </a:pathLst>
            </a:custGeom>
            <a:solidFill>
              <a:srgbClr val="7824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
            <p:cNvSpPr/>
            <p:nvPr/>
          </p:nvSpPr>
          <p:spPr>
            <a:xfrm>
              <a:off x="1559244" y="4771392"/>
              <a:ext cx="2523142" cy="367568"/>
            </a:xfrm>
            <a:custGeom>
              <a:avLst/>
              <a:gdLst/>
              <a:ahLst/>
              <a:cxnLst/>
              <a:rect l="l" t="t" r="r" b="b"/>
              <a:pathLst>
                <a:path w="78879" h="11491" extrusionOk="0">
                  <a:moveTo>
                    <a:pt x="11954" y="1"/>
                  </a:moveTo>
                  <a:lnTo>
                    <a:pt x="0" y="11490"/>
                  </a:lnTo>
                  <a:lnTo>
                    <a:pt x="78879" y="11490"/>
                  </a:lnTo>
                  <a:lnTo>
                    <a:pt x="66937" y="1"/>
                  </a:lnTo>
                  <a:close/>
                </a:path>
              </a:pathLst>
            </a:custGeom>
            <a:solidFill>
              <a:srgbClr val="942D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
            <p:cNvSpPr/>
            <p:nvPr/>
          </p:nvSpPr>
          <p:spPr>
            <a:xfrm>
              <a:off x="3486715" y="4470133"/>
              <a:ext cx="365649" cy="668827"/>
            </a:xfrm>
            <a:custGeom>
              <a:avLst/>
              <a:gdLst/>
              <a:ahLst/>
              <a:cxnLst/>
              <a:rect l="l" t="t" r="r" b="b"/>
              <a:pathLst>
                <a:path w="11431" h="20909" extrusionOk="0">
                  <a:moveTo>
                    <a:pt x="1" y="1"/>
                  </a:moveTo>
                  <a:lnTo>
                    <a:pt x="1" y="10252"/>
                  </a:lnTo>
                  <a:lnTo>
                    <a:pt x="9442" y="20908"/>
                  </a:lnTo>
                  <a:lnTo>
                    <a:pt x="11431" y="20908"/>
                  </a:lnTo>
                  <a:lnTo>
                    <a:pt x="1489" y="9693"/>
                  </a:lnTo>
                  <a:lnTo>
                    <a:pt x="1489" y="1"/>
                  </a:lnTo>
                  <a:close/>
                </a:path>
              </a:pathLst>
            </a:custGeom>
            <a:solidFill>
              <a:srgbClr val="E68C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
            <p:cNvSpPr/>
            <p:nvPr/>
          </p:nvSpPr>
          <p:spPr>
            <a:xfrm>
              <a:off x="1789650" y="4470133"/>
              <a:ext cx="365265" cy="668827"/>
            </a:xfrm>
            <a:custGeom>
              <a:avLst/>
              <a:gdLst/>
              <a:ahLst/>
              <a:cxnLst/>
              <a:rect l="l" t="t" r="r" b="b"/>
              <a:pathLst>
                <a:path w="11419" h="20909" extrusionOk="0">
                  <a:moveTo>
                    <a:pt x="9930" y="1"/>
                  </a:moveTo>
                  <a:lnTo>
                    <a:pt x="9930" y="9693"/>
                  </a:lnTo>
                  <a:lnTo>
                    <a:pt x="0" y="20908"/>
                  </a:lnTo>
                  <a:lnTo>
                    <a:pt x="1989" y="20908"/>
                  </a:lnTo>
                  <a:lnTo>
                    <a:pt x="11418" y="10252"/>
                  </a:lnTo>
                  <a:lnTo>
                    <a:pt x="11418" y="1"/>
                  </a:lnTo>
                  <a:close/>
                </a:path>
              </a:pathLst>
            </a:custGeom>
            <a:solidFill>
              <a:srgbClr val="E68C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 name="Google Shape;138;p1"/>
          <p:cNvGrpSpPr/>
          <p:nvPr/>
        </p:nvGrpSpPr>
        <p:grpSpPr>
          <a:xfrm>
            <a:off x="2352918" y="1527699"/>
            <a:ext cx="936178" cy="2947424"/>
            <a:chOff x="2352918" y="1527699"/>
            <a:chExt cx="936178" cy="2947424"/>
          </a:xfrm>
        </p:grpSpPr>
        <p:sp>
          <p:nvSpPr>
            <p:cNvPr id="139" name="Google Shape;139;p1"/>
            <p:cNvSpPr/>
            <p:nvPr/>
          </p:nvSpPr>
          <p:spPr>
            <a:xfrm>
              <a:off x="2437461" y="1803815"/>
              <a:ext cx="766708" cy="2120227"/>
            </a:xfrm>
            <a:custGeom>
              <a:avLst/>
              <a:gdLst/>
              <a:ahLst/>
              <a:cxnLst/>
              <a:rect l="l" t="t" r="r" b="b"/>
              <a:pathLst>
                <a:path w="23969" h="66283" extrusionOk="0">
                  <a:moveTo>
                    <a:pt x="11990" y="1"/>
                  </a:moveTo>
                  <a:lnTo>
                    <a:pt x="10097" y="810"/>
                  </a:lnTo>
                  <a:cubicBezTo>
                    <a:pt x="10097" y="810"/>
                    <a:pt x="9538" y="3156"/>
                    <a:pt x="7871" y="4049"/>
                  </a:cubicBezTo>
                  <a:cubicBezTo>
                    <a:pt x="6192" y="4942"/>
                    <a:pt x="1025" y="6644"/>
                    <a:pt x="1025" y="6644"/>
                  </a:cubicBezTo>
                  <a:cubicBezTo>
                    <a:pt x="1025" y="6644"/>
                    <a:pt x="1" y="16372"/>
                    <a:pt x="2870" y="18884"/>
                  </a:cubicBezTo>
                  <a:cubicBezTo>
                    <a:pt x="4930" y="20682"/>
                    <a:pt x="5942" y="25480"/>
                    <a:pt x="6359" y="28052"/>
                  </a:cubicBezTo>
                  <a:cubicBezTo>
                    <a:pt x="5930" y="28861"/>
                    <a:pt x="5049" y="31016"/>
                    <a:pt x="5049" y="35148"/>
                  </a:cubicBezTo>
                  <a:cubicBezTo>
                    <a:pt x="5049" y="40625"/>
                    <a:pt x="8764" y="49030"/>
                    <a:pt x="8764" y="49030"/>
                  </a:cubicBezTo>
                  <a:cubicBezTo>
                    <a:pt x="8764" y="49030"/>
                    <a:pt x="7811" y="50400"/>
                    <a:pt x="7811" y="53317"/>
                  </a:cubicBezTo>
                  <a:cubicBezTo>
                    <a:pt x="7811" y="56234"/>
                    <a:pt x="9514" y="63723"/>
                    <a:pt x="9514" y="63723"/>
                  </a:cubicBezTo>
                  <a:cubicBezTo>
                    <a:pt x="9514" y="63723"/>
                    <a:pt x="8859" y="64020"/>
                    <a:pt x="7811" y="64580"/>
                  </a:cubicBezTo>
                  <a:cubicBezTo>
                    <a:pt x="6752" y="65128"/>
                    <a:pt x="5537" y="66282"/>
                    <a:pt x="5537" y="66282"/>
                  </a:cubicBezTo>
                  <a:lnTo>
                    <a:pt x="18432" y="66282"/>
                  </a:lnTo>
                  <a:cubicBezTo>
                    <a:pt x="18432" y="66282"/>
                    <a:pt x="17217" y="65128"/>
                    <a:pt x="16158" y="64580"/>
                  </a:cubicBezTo>
                  <a:cubicBezTo>
                    <a:pt x="15110" y="64020"/>
                    <a:pt x="14455" y="63723"/>
                    <a:pt x="14455" y="63723"/>
                  </a:cubicBezTo>
                  <a:cubicBezTo>
                    <a:pt x="14455" y="63723"/>
                    <a:pt x="16158" y="56234"/>
                    <a:pt x="16158" y="53317"/>
                  </a:cubicBezTo>
                  <a:cubicBezTo>
                    <a:pt x="16158" y="50388"/>
                    <a:pt x="15205" y="49018"/>
                    <a:pt x="15205" y="49018"/>
                  </a:cubicBezTo>
                  <a:cubicBezTo>
                    <a:pt x="15205" y="49018"/>
                    <a:pt x="18920" y="40625"/>
                    <a:pt x="18920" y="35148"/>
                  </a:cubicBezTo>
                  <a:cubicBezTo>
                    <a:pt x="18920" y="31016"/>
                    <a:pt x="18039" y="28861"/>
                    <a:pt x="17610" y="28052"/>
                  </a:cubicBezTo>
                  <a:cubicBezTo>
                    <a:pt x="18027" y="25468"/>
                    <a:pt x="19051" y="20682"/>
                    <a:pt x="21099" y="18884"/>
                  </a:cubicBezTo>
                  <a:cubicBezTo>
                    <a:pt x="23968" y="16372"/>
                    <a:pt x="22956" y="6644"/>
                    <a:pt x="22956" y="6644"/>
                  </a:cubicBezTo>
                  <a:cubicBezTo>
                    <a:pt x="22956" y="6644"/>
                    <a:pt x="17765" y="4942"/>
                    <a:pt x="16110" y="4049"/>
                  </a:cubicBezTo>
                  <a:cubicBezTo>
                    <a:pt x="14443" y="3156"/>
                    <a:pt x="13884" y="810"/>
                    <a:pt x="13884" y="810"/>
                  </a:cubicBezTo>
                  <a:lnTo>
                    <a:pt x="11990" y="1"/>
                  </a:ln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2724261" y="1803815"/>
              <a:ext cx="314213" cy="180921"/>
            </a:xfrm>
            <a:custGeom>
              <a:avLst/>
              <a:gdLst/>
              <a:ahLst/>
              <a:cxnLst/>
              <a:rect l="l" t="t" r="r" b="b"/>
              <a:pathLst>
                <a:path w="9823" h="5656" extrusionOk="0">
                  <a:moveTo>
                    <a:pt x="3024" y="1"/>
                  </a:moveTo>
                  <a:lnTo>
                    <a:pt x="1131" y="810"/>
                  </a:lnTo>
                  <a:cubicBezTo>
                    <a:pt x="905" y="1644"/>
                    <a:pt x="524" y="2430"/>
                    <a:pt x="0" y="3120"/>
                  </a:cubicBezTo>
                  <a:cubicBezTo>
                    <a:pt x="774" y="3775"/>
                    <a:pt x="2012" y="4597"/>
                    <a:pt x="3894" y="5299"/>
                  </a:cubicBezTo>
                  <a:cubicBezTo>
                    <a:pt x="4587" y="5558"/>
                    <a:pt x="5378" y="5655"/>
                    <a:pt x="6187" y="5655"/>
                  </a:cubicBezTo>
                  <a:cubicBezTo>
                    <a:pt x="7463" y="5655"/>
                    <a:pt x="8781" y="5413"/>
                    <a:pt x="9823" y="5180"/>
                  </a:cubicBezTo>
                  <a:cubicBezTo>
                    <a:pt x="8906" y="4858"/>
                    <a:pt x="8013" y="4477"/>
                    <a:pt x="7144" y="4049"/>
                  </a:cubicBezTo>
                  <a:cubicBezTo>
                    <a:pt x="5477" y="3156"/>
                    <a:pt x="4918" y="810"/>
                    <a:pt x="4918" y="810"/>
                  </a:cubicBezTo>
                  <a:lnTo>
                    <a:pt x="3024" y="1"/>
                  </a:lnTo>
                  <a:close/>
                </a:path>
              </a:pathLst>
            </a:custGeom>
            <a:solidFill>
              <a:srgbClr val="E68C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a:off x="2705580" y="1527699"/>
              <a:ext cx="230822" cy="373262"/>
            </a:xfrm>
            <a:custGeom>
              <a:avLst/>
              <a:gdLst/>
              <a:ahLst/>
              <a:cxnLst/>
              <a:rect l="l" t="t" r="r" b="b"/>
              <a:pathLst>
                <a:path w="7216" h="11669" extrusionOk="0">
                  <a:moveTo>
                    <a:pt x="3608" y="1"/>
                  </a:moveTo>
                  <a:cubicBezTo>
                    <a:pt x="1620" y="1"/>
                    <a:pt x="1" y="1608"/>
                    <a:pt x="1" y="3608"/>
                  </a:cubicBezTo>
                  <a:lnTo>
                    <a:pt x="1" y="7930"/>
                  </a:lnTo>
                  <a:cubicBezTo>
                    <a:pt x="1" y="8645"/>
                    <a:pt x="275" y="9323"/>
                    <a:pt x="751" y="9847"/>
                  </a:cubicBezTo>
                  <a:lnTo>
                    <a:pt x="1751" y="10931"/>
                  </a:lnTo>
                  <a:cubicBezTo>
                    <a:pt x="2192" y="11395"/>
                    <a:pt x="2811" y="11669"/>
                    <a:pt x="3454" y="11669"/>
                  </a:cubicBezTo>
                  <a:lnTo>
                    <a:pt x="3751" y="11669"/>
                  </a:lnTo>
                  <a:cubicBezTo>
                    <a:pt x="4406" y="11669"/>
                    <a:pt x="5025" y="11407"/>
                    <a:pt x="5478" y="10931"/>
                  </a:cubicBezTo>
                  <a:lnTo>
                    <a:pt x="6478" y="9847"/>
                  </a:lnTo>
                  <a:cubicBezTo>
                    <a:pt x="6954" y="9323"/>
                    <a:pt x="7216" y="8645"/>
                    <a:pt x="7216" y="7942"/>
                  </a:cubicBezTo>
                  <a:lnTo>
                    <a:pt x="7216" y="3608"/>
                  </a:lnTo>
                  <a:cubicBezTo>
                    <a:pt x="7216" y="1608"/>
                    <a:pt x="5609" y="1"/>
                    <a:pt x="3608" y="1"/>
                  </a:cubicBez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
            <p:cNvSpPr/>
            <p:nvPr/>
          </p:nvSpPr>
          <p:spPr>
            <a:xfrm>
              <a:off x="2633608" y="2792133"/>
              <a:ext cx="72388" cy="470760"/>
            </a:xfrm>
            <a:custGeom>
              <a:avLst/>
              <a:gdLst/>
              <a:ahLst/>
              <a:cxnLst/>
              <a:rect l="l" t="t" r="r" b="b"/>
              <a:pathLst>
                <a:path w="2263" h="14717" extrusionOk="0">
                  <a:moveTo>
                    <a:pt x="905" y="0"/>
                  </a:moveTo>
                  <a:cubicBezTo>
                    <a:pt x="548" y="798"/>
                    <a:pt x="1" y="2477"/>
                    <a:pt x="1" y="5358"/>
                  </a:cubicBezTo>
                  <a:cubicBezTo>
                    <a:pt x="1" y="8347"/>
                    <a:pt x="1382" y="12430"/>
                    <a:pt x="2263" y="14716"/>
                  </a:cubicBezTo>
                  <a:cubicBezTo>
                    <a:pt x="2263" y="14704"/>
                    <a:pt x="1858" y="9168"/>
                    <a:pt x="1644" y="6442"/>
                  </a:cubicBezTo>
                  <a:cubicBezTo>
                    <a:pt x="1441" y="3703"/>
                    <a:pt x="905" y="0"/>
                    <a:pt x="9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2456525" y="3949153"/>
              <a:ext cx="728579" cy="73155"/>
            </a:xfrm>
            <a:custGeom>
              <a:avLst/>
              <a:gdLst/>
              <a:ahLst/>
              <a:cxnLst/>
              <a:rect l="l" t="t" r="r" b="b"/>
              <a:pathLst>
                <a:path w="22777" h="2287" extrusionOk="0">
                  <a:moveTo>
                    <a:pt x="0" y="0"/>
                  </a:moveTo>
                  <a:lnTo>
                    <a:pt x="0" y="2286"/>
                  </a:lnTo>
                  <a:lnTo>
                    <a:pt x="22777" y="2286"/>
                  </a:lnTo>
                  <a:lnTo>
                    <a:pt x="22777" y="0"/>
                  </a:ln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2533455" y="3949153"/>
              <a:ext cx="82272" cy="73155"/>
            </a:xfrm>
            <a:custGeom>
              <a:avLst/>
              <a:gdLst/>
              <a:ahLst/>
              <a:cxnLst/>
              <a:rect l="l" t="t" r="r" b="b"/>
              <a:pathLst>
                <a:path w="2572" h="2287" extrusionOk="0">
                  <a:moveTo>
                    <a:pt x="0" y="0"/>
                  </a:moveTo>
                  <a:lnTo>
                    <a:pt x="0" y="2286"/>
                  </a:lnTo>
                  <a:lnTo>
                    <a:pt x="2572" y="2286"/>
                  </a:lnTo>
                  <a:lnTo>
                    <a:pt x="257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
            <p:cNvSpPr/>
            <p:nvPr/>
          </p:nvSpPr>
          <p:spPr>
            <a:xfrm>
              <a:off x="2456525" y="3949153"/>
              <a:ext cx="728579" cy="61736"/>
            </a:xfrm>
            <a:custGeom>
              <a:avLst/>
              <a:gdLst/>
              <a:ahLst/>
              <a:cxnLst/>
              <a:rect l="l" t="t" r="r" b="b"/>
              <a:pathLst>
                <a:path w="22777" h="1930" extrusionOk="0">
                  <a:moveTo>
                    <a:pt x="0" y="0"/>
                  </a:moveTo>
                  <a:lnTo>
                    <a:pt x="12" y="1143"/>
                  </a:lnTo>
                  <a:lnTo>
                    <a:pt x="22777" y="1929"/>
                  </a:lnTo>
                  <a:lnTo>
                    <a:pt x="22777" y="0"/>
                  </a:lnTo>
                  <a:close/>
                </a:path>
              </a:pathLst>
            </a:custGeom>
            <a:solidFill>
              <a:srgbClr val="E68C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p:nvPr/>
          </p:nvSpPr>
          <p:spPr>
            <a:xfrm>
              <a:off x="2431383" y="3924011"/>
              <a:ext cx="778864" cy="50668"/>
            </a:xfrm>
            <a:custGeom>
              <a:avLst/>
              <a:gdLst/>
              <a:ahLst/>
              <a:cxnLst/>
              <a:rect l="l" t="t" r="r" b="b"/>
              <a:pathLst>
                <a:path w="24349" h="1584" extrusionOk="0">
                  <a:moveTo>
                    <a:pt x="798" y="0"/>
                  </a:moveTo>
                  <a:cubicBezTo>
                    <a:pt x="358" y="0"/>
                    <a:pt x="0" y="346"/>
                    <a:pt x="0" y="786"/>
                  </a:cubicBezTo>
                  <a:cubicBezTo>
                    <a:pt x="0" y="1227"/>
                    <a:pt x="358" y="1584"/>
                    <a:pt x="798" y="1584"/>
                  </a:cubicBezTo>
                  <a:lnTo>
                    <a:pt x="23563" y="1584"/>
                  </a:lnTo>
                  <a:cubicBezTo>
                    <a:pt x="23991" y="1584"/>
                    <a:pt x="24349" y="1227"/>
                    <a:pt x="24349" y="786"/>
                  </a:cubicBezTo>
                  <a:cubicBezTo>
                    <a:pt x="24349" y="346"/>
                    <a:pt x="23991" y="0"/>
                    <a:pt x="23563" y="0"/>
                  </a:cubicBez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2384905" y="4052728"/>
              <a:ext cx="872203" cy="391559"/>
            </a:xfrm>
            <a:custGeom>
              <a:avLst/>
              <a:gdLst/>
              <a:ahLst/>
              <a:cxnLst/>
              <a:rect l="l" t="t" r="r" b="b"/>
              <a:pathLst>
                <a:path w="27267" h="12241" extrusionOk="0">
                  <a:moveTo>
                    <a:pt x="1" y="1"/>
                  </a:moveTo>
                  <a:lnTo>
                    <a:pt x="1" y="12240"/>
                  </a:lnTo>
                  <a:lnTo>
                    <a:pt x="27266" y="12240"/>
                  </a:lnTo>
                  <a:lnTo>
                    <a:pt x="27266" y="1"/>
                  </a:lnTo>
                  <a:close/>
                </a:path>
              </a:pathLst>
            </a:custGeom>
            <a:solidFill>
              <a:srgbClr val="3030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3055971" y="4072913"/>
              <a:ext cx="142856" cy="351191"/>
            </a:xfrm>
            <a:custGeom>
              <a:avLst/>
              <a:gdLst/>
              <a:ahLst/>
              <a:cxnLst/>
              <a:rect l="l" t="t" r="r" b="b"/>
              <a:pathLst>
                <a:path w="4466" h="10979" extrusionOk="0">
                  <a:moveTo>
                    <a:pt x="1" y="1"/>
                  </a:moveTo>
                  <a:lnTo>
                    <a:pt x="1" y="10978"/>
                  </a:lnTo>
                  <a:lnTo>
                    <a:pt x="4465" y="10978"/>
                  </a:lnTo>
                  <a:lnTo>
                    <a:pt x="4465" y="1"/>
                  </a:lnTo>
                  <a:close/>
                </a:path>
              </a:pathLst>
            </a:custGeom>
            <a:solidFill>
              <a:srgbClr val="2323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2384905" y="4052728"/>
              <a:ext cx="872203" cy="84959"/>
            </a:xfrm>
            <a:custGeom>
              <a:avLst/>
              <a:gdLst/>
              <a:ahLst/>
              <a:cxnLst/>
              <a:rect l="l" t="t" r="r" b="b"/>
              <a:pathLst>
                <a:path w="27267" h="2656" extrusionOk="0">
                  <a:moveTo>
                    <a:pt x="1" y="1"/>
                  </a:moveTo>
                  <a:lnTo>
                    <a:pt x="1" y="1394"/>
                  </a:lnTo>
                  <a:lnTo>
                    <a:pt x="27266" y="2656"/>
                  </a:lnTo>
                  <a:lnTo>
                    <a:pt x="27266" y="1"/>
                  </a:lnTo>
                  <a:close/>
                </a:path>
              </a:pathLst>
            </a:custGeom>
            <a:solidFill>
              <a:srgbClr val="2323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
            <p:cNvSpPr/>
            <p:nvPr/>
          </p:nvSpPr>
          <p:spPr>
            <a:xfrm>
              <a:off x="2543723" y="2120683"/>
              <a:ext cx="193524" cy="164576"/>
            </a:xfrm>
            <a:custGeom>
              <a:avLst/>
              <a:gdLst/>
              <a:ahLst/>
              <a:cxnLst/>
              <a:rect l="l" t="t" r="r" b="b"/>
              <a:pathLst>
                <a:path w="6050" h="5145" extrusionOk="0">
                  <a:moveTo>
                    <a:pt x="1" y="1"/>
                  </a:moveTo>
                  <a:lnTo>
                    <a:pt x="1775" y="4120"/>
                  </a:lnTo>
                  <a:lnTo>
                    <a:pt x="2906" y="5144"/>
                  </a:lnTo>
                  <a:lnTo>
                    <a:pt x="6049" y="4120"/>
                  </a:lnTo>
                  <a:cubicBezTo>
                    <a:pt x="5228" y="4120"/>
                    <a:pt x="4418" y="4013"/>
                    <a:pt x="3632" y="3775"/>
                  </a:cubicBezTo>
                  <a:cubicBezTo>
                    <a:pt x="2477" y="3406"/>
                    <a:pt x="1" y="1"/>
                    <a:pt x="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2479748" y="2070527"/>
              <a:ext cx="685556" cy="668699"/>
            </a:xfrm>
            <a:custGeom>
              <a:avLst/>
              <a:gdLst/>
              <a:ahLst/>
              <a:cxnLst/>
              <a:rect l="l" t="t" r="r" b="b"/>
              <a:pathLst>
                <a:path w="21432" h="20905" extrusionOk="0">
                  <a:moveTo>
                    <a:pt x="20853" y="0"/>
                  </a:moveTo>
                  <a:cubicBezTo>
                    <a:pt x="20675" y="0"/>
                    <a:pt x="20259" y="82"/>
                    <a:pt x="19836" y="747"/>
                  </a:cubicBezTo>
                  <a:lnTo>
                    <a:pt x="19896" y="592"/>
                  </a:lnTo>
                  <a:lnTo>
                    <a:pt x="17491" y="5069"/>
                  </a:lnTo>
                  <a:cubicBezTo>
                    <a:pt x="17104" y="5767"/>
                    <a:pt x="16374" y="6181"/>
                    <a:pt x="15613" y="6181"/>
                  </a:cubicBezTo>
                  <a:cubicBezTo>
                    <a:pt x="15414" y="6181"/>
                    <a:pt x="15212" y="6152"/>
                    <a:pt x="15014" y="6093"/>
                  </a:cubicBezTo>
                  <a:lnTo>
                    <a:pt x="10871" y="4843"/>
                  </a:lnTo>
                  <a:cubicBezTo>
                    <a:pt x="10805" y="4825"/>
                    <a:pt x="10737" y="4816"/>
                    <a:pt x="10668" y="4816"/>
                  </a:cubicBezTo>
                  <a:cubicBezTo>
                    <a:pt x="10600" y="4816"/>
                    <a:pt x="10531" y="4825"/>
                    <a:pt x="10466" y="4843"/>
                  </a:cubicBezTo>
                  <a:lnTo>
                    <a:pt x="6620" y="5998"/>
                  </a:lnTo>
                  <a:lnTo>
                    <a:pt x="6061" y="6153"/>
                  </a:lnTo>
                  <a:cubicBezTo>
                    <a:pt x="5946" y="6171"/>
                    <a:pt x="5832" y="6180"/>
                    <a:pt x="5719" y="6180"/>
                  </a:cubicBezTo>
                  <a:cubicBezTo>
                    <a:pt x="4947" y="6180"/>
                    <a:pt x="4220" y="5765"/>
                    <a:pt x="3846" y="5069"/>
                  </a:cubicBezTo>
                  <a:lnTo>
                    <a:pt x="2060" y="1771"/>
                  </a:lnTo>
                  <a:cubicBezTo>
                    <a:pt x="1507" y="151"/>
                    <a:pt x="804" y="1"/>
                    <a:pt x="563" y="1"/>
                  </a:cubicBezTo>
                  <a:cubicBezTo>
                    <a:pt x="508" y="1"/>
                    <a:pt x="477" y="9"/>
                    <a:pt x="477" y="9"/>
                  </a:cubicBezTo>
                  <a:lnTo>
                    <a:pt x="0" y="592"/>
                  </a:lnTo>
                  <a:lnTo>
                    <a:pt x="1858" y="7260"/>
                  </a:lnTo>
                  <a:lnTo>
                    <a:pt x="1167" y="7450"/>
                  </a:lnTo>
                  <a:cubicBezTo>
                    <a:pt x="1405" y="8117"/>
                    <a:pt x="2120" y="10141"/>
                    <a:pt x="2858" y="12296"/>
                  </a:cubicBezTo>
                  <a:cubicBezTo>
                    <a:pt x="3834" y="14118"/>
                    <a:pt x="4453" y="16582"/>
                    <a:pt x="4822" y="18487"/>
                  </a:cubicBezTo>
                  <a:cubicBezTo>
                    <a:pt x="4906" y="18456"/>
                    <a:pt x="4995" y="18441"/>
                    <a:pt x="5089" y="18441"/>
                  </a:cubicBezTo>
                  <a:cubicBezTo>
                    <a:pt x="6311" y="18441"/>
                    <a:pt x="8401" y="20904"/>
                    <a:pt x="10657" y="20904"/>
                  </a:cubicBezTo>
                  <a:cubicBezTo>
                    <a:pt x="12563" y="20904"/>
                    <a:pt x="14678" y="18222"/>
                    <a:pt x="16229" y="18222"/>
                  </a:cubicBezTo>
                  <a:cubicBezTo>
                    <a:pt x="16335" y="18222"/>
                    <a:pt x="16438" y="18235"/>
                    <a:pt x="16538" y="18261"/>
                  </a:cubicBezTo>
                  <a:cubicBezTo>
                    <a:pt x="16764" y="17118"/>
                    <a:pt x="17062" y="15987"/>
                    <a:pt x="17407" y="14880"/>
                  </a:cubicBezTo>
                  <a:lnTo>
                    <a:pt x="17431" y="14892"/>
                  </a:lnTo>
                  <a:lnTo>
                    <a:pt x="17538" y="14475"/>
                  </a:lnTo>
                  <a:cubicBezTo>
                    <a:pt x="17586" y="14332"/>
                    <a:pt x="17634" y="14201"/>
                    <a:pt x="17681" y="14070"/>
                  </a:cubicBezTo>
                  <a:cubicBezTo>
                    <a:pt x="18467" y="11356"/>
                    <a:pt x="19396" y="8212"/>
                    <a:pt x="19670" y="7450"/>
                  </a:cubicBezTo>
                  <a:lnTo>
                    <a:pt x="19515" y="7403"/>
                  </a:lnTo>
                  <a:lnTo>
                    <a:pt x="21432" y="592"/>
                  </a:lnTo>
                  <a:lnTo>
                    <a:pt x="20944" y="9"/>
                  </a:lnTo>
                  <a:cubicBezTo>
                    <a:pt x="20944" y="9"/>
                    <a:pt x="20911" y="0"/>
                    <a:pt x="20853" y="0"/>
                  </a:cubicBezTo>
                  <a:close/>
                </a:path>
              </a:pathLst>
            </a:custGeom>
            <a:solidFill>
              <a:srgbClr val="E68C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
            <p:cNvSpPr/>
            <p:nvPr/>
          </p:nvSpPr>
          <p:spPr>
            <a:xfrm>
              <a:off x="2352918" y="2016340"/>
              <a:ext cx="270806" cy="588826"/>
            </a:xfrm>
            <a:custGeom>
              <a:avLst/>
              <a:gdLst/>
              <a:ahLst/>
              <a:cxnLst/>
              <a:rect l="l" t="t" r="r" b="b"/>
              <a:pathLst>
                <a:path w="8466" h="18408" extrusionOk="0">
                  <a:moveTo>
                    <a:pt x="3668" y="0"/>
                  </a:moveTo>
                  <a:cubicBezTo>
                    <a:pt x="3668" y="0"/>
                    <a:pt x="1298" y="1108"/>
                    <a:pt x="644" y="3834"/>
                  </a:cubicBezTo>
                  <a:cubicBezTo>
                    <a:pt x="1" y="6561"/>
                    <a:pt x="1572" y="10764"/>
                    <a:pt x="3144" y="14502"/>
                  </a:cubicBezTo>
                  <a:cubicBezTo>
                    <a:pt x="4025" y="16681"/>
                    <a:pt x="6049" y="18181"/>
                    <a:pt x="8395" y="18407"/>
                  </a:cubicBezTo>
                  <a:cubicBezTo>
                    <a:pt x="8395" y="18407"/>
                    <a:pt x="8466" y="16705"/>
                    <a:pt x="8049" y="15228"/>
                  </a:cubicBezTo>
                  <a:cubicBezTo>
                    <a:pt x="7633" y="13752"/>
                    <a:pt x="7025" y="11514"/>
                    <a:pt x="6370" y="7096"/>
                  </a:cubicBezTo>
                  <a:cubicBezTo>
                    <a:pt x="5728" y="2679"/>
                    <a:pt x="3668" y="0"/>
                    <a:pt x="3668" y="0"/>
                  </a:cubicBez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3018258" y="2016340"/>
              <a:ext cx="270838" cy="588826"/>
            </a:xfrm>
            <a:custGeom>
              <a:avLst/>
              <a:gdLst/>
              <a:ahLst/>
              <a:cxnLst/>
              <a:rect l="l" t="t" r="r" b="b"/>
              <a:pathLst>
                <a:path w="8467" h="18408" extrusionOk="0">
                  <a:moveTo>
                    <a:pt x="4799" y="0"/>
                  </a:moveTo>
                  <a:cubicBezTo>
                    <a:pt x="4799" y="0"/>
                    <a:pt x="2739" y="2679"/>
                    <a:pt x="2096" y="7096"/>
                  </a:cubicBezTo>
                  <a:cubicBezTo>
                    <a:pt x="1442" y="11514"/>
                    <a:pt x="834" y="13752"/>
                    <a:pt x="418" y="15228"/>
                  </a:cubicBezTo>
                  <a:cubicBezTo>
                    <a:pt x="1" y="16705"/>
                    <a:pt x="72" y="18407"/>
                    <a:pt x="72" y="18407"/>
                  </a:cubicBezTo>
                  <a:cubicBezTo>
                    <a:pt x="72" y="18407"/>
                    <a:pt x="3751" y="18253"/>
                    <a:pt x="5323" y="14502"/>
                  </a:cubicBezTo>
                  <a:cubicBezTo>
                    <a:pt x="6895" y="10764"/>
                    <a:pt x="8466" y="6561"/>
                    <a:pt x="7823" y="3834"/>
                  </a:cubicBezTo>
                  <a:cubicBezTo>
                    <a:pt x="7168" y="1108"/>
                    <a:pt x="4799" y="0"/>
                    <a:pt x="4799" y="0"/>
                  </a:cubicBez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
            <p:cNvSpPr/>
            <p:nvPr/>
          </p:nvSpPr>
          <p:spPr>
            <a:xfrm>
              <a:off x="3046822" y="2098996"/>
              <a:ext cx="79265" cy="346968"/>
            </a:xfrm>
            <a:custGeom>
              <a:avLst/>
              <a:gdLst/>
              <a:ahLst/>
              <a:cxnLst/>
              <a:rect l="l" t="t" r="r" b="b"/>
              <a:pathLst>
                <a:path w="2478" h="10847" extrusionOk="0">
                  <a:moveTo>
                    <a:pt x="2477" y="0"/>
                  </a:moveTo>
                  <a:cubicBezTo>
                    <a:pt x="1858" y="1441"/>
                    <a:pt x="1430" y="2965"/>
                    <a:pt x="1203" y="4512"/>
                  </a:cubicBezTo>
                  <a:cubicBezTo>
                    <a:pt x="763" y="7453"/>
                    <a:pt x="346" y="9430"/>
                    <a:pt x="1" y="10847"/>
                  </a:cubicBezTo>
                  <a:cubicBezTo>
                    <a:pt x="227" y="10751"/>
                    <a:pt x="1084" y="10323"/>
                    <a:pt x="1608" y="9608"/>
                  </a:cubicBezTo>
                  <a:cubicBezTo>
                    <a:pt x="2215" y="8775"/>
                    <a:pt x="2025" y="7239"/>
                    <a:pt x="1668" y="5822"/>
                  </a:cubicBezTo>
                  <a:cubicBezTo>
                    <a:pt x="1322" y="4405"/>
                    <a:pt x="2465" y="36"/>
                    <a:pt x="247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
            <p:cNvSpPr/>
            <p:nvPr/>
          </p:nvSpPr>
          <p:spPr>
            <a:xfrm>
              <a:off x="2820991" y="2709861"/>
              <a:ext cx="99801" cy="1214182"/>
            </a:xfrm>
            <a:custGeom>
              <a:avLst/>
              <a:gdLst/>
              <a:ahLst/>
              <a:cxnLst/>
              <a:rect l="l" t="t" r="r" b="b"/>
              <a:pathLst>
                <a:path w="3120" h="37958" extrusionOk="0">
                  <a:moveTo>
                    <a:pt x="0" y="1"/>
                  </a:moveTo>
                  <a:lnTo>
                    <a:pt x="0" y="37660"/>
                  </a:lnTo>
                  <a:lnTo>
                    <a:pt x="298" y="37588"/>
                  </a:lnTo>
                  <a:lnTo>
                    <a:pt x="298" y="37957"/>
                  </a:lnTo>
                  <a:lnTo>
                    <a:pt x="3120" y="37957"/>
                  </a:lnTo>
                  <a:cubicBezTo>
                    <a:pt x="3120" y="37957"/>
                    <a:pt x="2679" y="36803"/>
                    <a:pt x="1858" y="36279"/>
                  </a:cubicBezTo>
                  <a:cubicBezTo>
                    <a:pt x="1465" y="36029"/>
                    <a:pt x="1060" y="35814"/>
                    <a:pt x="643" y="35624"/>
                  </a:cubicBezTo>
                  <a:cubicBezTo>
                    <a:pt x="1012" y="32528"/>
                    <a:pt x="1703" y="26647"/>
                    <a:pt x="1774" y="25134"/>
                  </a:cubicBezTo>
                  <a:cubicBezTo>
                    <a:pt x="1882" y="23075"/>
                    <a:pt x="1274" y="20729"/>
                    <a:pt x="1274" y="20729"/>
                  </a:cubicBezTo>
                  <a:cubicBezTo>
                    <a:pt x="1274" y="20729"/>
                    <a:pt x="2334" y="10073"/>
                    <a:pt x="2358" y="8216"/>
                  </a:cubicBezTo>
                  <a:cubicBezTo>
                    <a:pt x="2358" y="6942"/>
                    <a:pt x="2286" y="5668"/>
                    <a:pt x="2132" y="4406"/>
                  </a:cubicBezTo>
                  <a:lnTo>
                    <a:pt x="3120" y="1751"/>
                  </a:lnTo>
                  <a:lnTo>
                    <a:pt x="762" y="3465"/>
                  </a:lnTo>
                  <a:lnTo>
                    <a:pt x="0" y="1"/>
                  </a:lnTo>
                  <a:close/>
                </a:path>
              </a:pathLst>
            </a:custGeom>
            <a:solidFill>
              <a:srgbClr val="E68C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
            <p:cNvSpPr/>
            <p:nvPr/>
          </p:nvSpPr>
          <p:spPr>
            <a:xfrm>
              <a:off x="2793577" y="2562847"/>
              <a:ext cx="54475" cy="1361196"/>
            </a:xfrm>
            <a:custGeom>
              <a:avLst/>
              <a:gdLst/>
              <a:ahLst/>
              <a:cxnLst/>
              <a:rect l="l" t="t" r="r" b="b"/>
              <a:pathLst>
                <a:path w="1703" h="42554" extrusionOk="0">
                  <a:moveTo>
                    <a:pt x="0" y="1"/>
                  </a:moveTo>
                  <a:lnTo>
                    <a:pt x="441" y="42137"/>
                  </a:lnTo>
                  <a:cubicBezTo>
                    <a:pt x="453" y="42363"/>
                    <a:pt x="631" y="42542"/>
                    <a:pt x="857" y="42553"/>
                  </a:cubicBezTo>
                  <a:cubicBezTo>
                    <a:pt x="1072" y="42542"/>
                    <a:pt x="1250" y="42363"/>
                    <a:pt x="1250" y="42137"/>
                  </a:cubicBezTo>
                  <a:lnTo>
                    <a:pt x="1703" y="1"/>
                  </a:ln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
            <p:cNvSpPr/>
            <p:nvPr/>
          </p:nvSpPr>
          <p:spPr>
            <a:xfrm>
              <a:off x="2793577" y="2562847"/>
              <a:ext cx="27445" cy="1299108"/>
            </a:xfrm>
            <a:custGeom>
              <a:avLst/>
              <a:gdLst/>
              <a:ahLst/>
              <a:cxnLst/>
              <a:rect l="l" t="t" r="r" b="b"/>
              <a:pathLst>
                <a:path w="858" h="40613" extrusionOk="0">
                  <a:moveTo>
                    <a:pt x="0" y="1"/>
                  </a:moveTo>
                  <a:lnTo>
                    <a:pt x="429" y="40613"/>
                  </a:lnTo>
                  <a:lnTo>
                    <a:pt x="85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
            <p:cNvSpPr/>
            <p:nvPr/>
          </p:nvSpPr>
          <p:spPr>
            <a:xfrm>
              <a:off x="2749403" y="2437072"/>
              <a:ext cx="391911" cy="170749"/>
            </a:xfrm>
            <a:custGeom>
              <a:avLst/>
              <a:gdLst/>
              <a:ahLst/>
              <a:cxnLst/>
              <a:rect l="l" t="t" r="r" b="b"/>
              <a:pathLst>
                <a:path w="12252" h="5338" extrusionOk="0">
                  <a:moveTo>
                    <a:pt x="9026" y="1"/>
                  </a:moveTo>
                  <a:cubicBezTo>
                    <a:pt x="7251" y="1"/>
                    <a:pt x="5692" y="1281"/>
                    <a:pt x="4810" y="1421"/>
                  </a:cubicBezTo>
                  <a:cubicBezTo>
                    <a:pt x="4726" y="1433"/>
                    <a:pt x="4643" y="1438"/>
                    <a:pt x="4562" y="1438"/>
                  </a:cubicBezTo>
                  <a:cubicBezTo>
                    <a:pt x="3768" y="1438"/>
                    <a:pt x="3162" y="905"/>
                    <a:pt x="2762" y="873"/>
                  </a:cubicBezTo>
                  <a:cubicBezTo>
                    <a:pt x="2744" y="871"/>
                    <a:pt x="2723" y="871"/>
                    <a:pt x="2700" y="871"/>
                  </a:cubicBezTo>
                  <a:cubicBezTo>
                    <a:pt x="2143" y="871"/>
                    <a:pt x="179" y="1266"/>
                    <a:pt x="179" y="1266"/>
                  </a:cubicBezTo>
                  <a:cubicBezTo>
                    <a:pt x="179" y="1266"/>
                    <a:pt x="0" y="2004"/>
                    <a:pt x="179" y="2516"/>
                  </a:cubicBezTo>
                  <a:cubicBezTo>
                    <a:pt x="369" y="3028"/>
                    <a:pt x="738" y="3504"/>
                    <a:pt x="774" y="4028"/>
                  </a:cubicBezTo>
                  <a:cubicBezTo>
                    <a:pt x="822" y="4564"/>
                    <a:pt x="1607" y="5338"/>
                    <a:pt x="1607" y="5338"/>
                  </a:cubicBezTo>
                  <a:cubicBezTo>
                    <a:pt x="1607" y="5338"/>
                    <a:pt x="3143" y="4957"/>
                    <a:pt x="3667" y="4766"/>
                  </a:cubicBezTo>
                  <a:cubicBezTo>
                    <a:pt x="3704" y="4754"/>
                    <a:pt x="3753" y="4748"/>
                    <a:pt x="3813" y="4748"/>
                  </a:cubicBezTo>
                  <a:cubicBezTo>
                    <a:pt x="4415" y="4748"/>
                    <a:pt x="6141" y="5299"/>
                    <a:pt x="7792" y="5299"/>
                  </a:cubicBezTo>
                  <a:cubicBezTo>
                    <a:pt x="8404" y="5299"/>
                    <a:pt x="9006" y="5223"/>
                    <a:pt x="9537" y="5016"/>
                  </a:cubicBezTo>
                  <a:cubicBezTo>
                    <a:pt x="11632" y="4195"/>
                    <a:pt x="12252" y="2397"/>
                    <a:pt x="12013" y="1456"/>
                  </a:cubicBezTo>
                  <a:cubicBezTo>
                    <a:pt x="11871" y="849"/>
                    <a:pt x="10990" y="87"/>
                    <a:pt x="9168" y="4"/>
                  </a:cubicBezTo>
                  <a:cubicBezTo>
                    <a:pt x="9120" y="2"/>
                    <a:pt x="9073" y="1"/>
                    <a:pt x="9026" y="1"/>
                  </a:cubicBez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
            <p:cNvSpPr/>
            <p:nvPr/>
          </p:nvSpPr>
          <p:spPr>
            <a:xfrm>
              <a:off x="2494590" y="2330777"/>
              <a:ext cx="362994" cy="275956"/>
            </a:xfrm>
            <a:custGeom>
              <a:avLst/>
              <a:gdLst/>
              <a:ahLst/>
              <a:cxnLst/>
              <a:rect l="l" t="t" r="r" b="b"/>
              <a:pathLst>
                <a:path w="11348" h="8627" extrusionOk="0">
                  <a:moveTo>
                    <a:pt x="10176" y="1"/>
                  </a:moveTo>
                  <a:cubicBezTo>
                    <a:pt x="10138" y="1"/>
                    <a:pt x="10100" y="6"/>
                    <a:pt x="10062" y="17"/>
                  </a:cubicBezTo>
                  <a:cubicBezTo>
                    <a:pt x="9466" y="219"/>
                    <a:pt x="8061" y="695"/>
                    <a:pt x="7740" y="898"/>
                  </a:cubicBezTo>
                  <a:cubicBezTo>
                    <a:pt x="7347" y="1160"/>
                    <a:pt x="7025" y="2077"/>
                    <a:pt x="6121" y="2410"/>
                  </a:cubicBezTo>
                  <a:cubicBezTo>
                    <a:pt x="5204" y="2743"/>
                    <a:pt x="3311" y="2362"/>
                    <a:pt x="1656" y="3362"/>
                  </a:cubicBezTo>
                  <a:cubicBezTo>
                    <a:pt x="1" y="4351"/>
                    <a:pt x="346" y="5756"/>
                    <a:pt x="501" y="6363"/>
                  </a:cubicBezTo>
                  <a:cubicBezTo>
                    <a:pt x="746" y="7284"/>
                    <a:pt x="2805" y="8627"/>
                    <a:pt x="3819" y="8627"/>
                  </a:cubicBezTo>
                  <a:cubicBezTo>
                    <a:pt x="3840" y="8627"/>
                    <a:pt x="3861" y="8626"/>
                    <a:pt x="3882" y="8625"/>
                  </a:cubicBezTo>
                  <a:cubicBezTo>
                    <a:pt x="6252" y="8458"/>
                    <a:pt x="8228" y="4875"/>
                    <a:pt x="8811" y="4767"/>
                  </a:cubicBezTo>
                  <a:cubicBezTo>
                    <a:pt x="9395" y="4660"/>
                    <a:pt x="11002" y="4220"/>
                    <a:pt x="11002" y="4220"/>
                  </a:cubicBezTo>
                  <a:cubicBezTo>
                    <a:pt x="11002" y="4220"/>
                    <a:pt x="11347" y="3136"/>
                    <a:pt x="11121" y="2660"/>
                  </a:cubicBezTo>
                  <a:cubicBezTo>
                    <a:pt x="10907" y="2172"/>
                    <a:pt x="11014" y="1577"/>
                    <a:pt x="10931" y="1029"/>
                  </a:cubicBezTo>
                  <a:cubicBezTo>
                    <a:pt x="10859" y="719"/>
                    <a:pt x="10716" y="422"/>
                    <a:pt x="10514" y="172"/>
                  </a:cubicBezTo>
                  <a:cubicBezTo>
                    <a:pt x="10431" y="61"/>
                    <a:pt x="10306" y="1"/>
                    <a:pt x="10176" y="1"/>
                  </a:cubicBez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2729219" y="1685749"/>
              <a:ext cx="76962" cy="30132"/>
            </a:xfrm>
            <a:custGeom>
              <a:avLst/>
              <a:gdLst/>
              <a:ahLst/>
              <a:cxnLst/>
              <a:rect l="l" t="t" r="r" b="b"/>
              <a:pathLst>
                <a:path w="2406" h="942" extrusionOk="0">
                  <a:moveTo>
                    <a:pt x="0" y="1"/>
                  </a:moveTo>
                  <a:cubicBezTo>
                    <a:pt x="0" y="1"/>
                    <a:pt x="286" y="941"/>
                    <a:pt x="1203" y="941"/>
                  </a:cubicBezTo>
                  <a:cubicBezTo>
                    <a:pt x="2119" y="941"/>
                    <a:pt x="2405" y="1"/>
                    <a:pt x="2405" y="1"/>
                  </a:cubicBezTo>
                  <a:close/>
                </a:path>
              </a:pathLst>
            </a:custGeom>
            <a:solidFill>
              <a:srgbClr val="E68C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
            <p:cNvSpPr/>
            <p:nvPr/>
          </p:nvSpPr>
          <p:spPr>
            <a:xfrm>
              <a:off x="2835449" y="1685749"/>
              <a:ext cx="76962" cy="98298"/>
            </a:xfrm>
            <a:custGeom>
              <a:avLst/>
              <a:gdLst/>
              <a:ahLst/>
              <a:cxnLst/>
              <a:rect l="l" t="t" r="r" b="b"/>
              <a:pathLst>
                <a:path w="2406" h="3073" extrusionOk="0">
                  <a:moveTo>
                    <a:pt x="1" y="1"/>
                  </a:moveTo>
                  <a:lnTo>
                    <a:pt x="1" y="3073"/>
                  </a:lnTo>
                  <a:cubicBezTo>
                    <a:pt x="1" y="3073"/>
                    <a:pt x="846" y="2477"/>
                    <a:pt x="846" y="1846"/>
                  </a:cubicBezTo>
                  <a:cubicBezTo>
                    <a:pt x="822" y="1477"/>
                    <a:pt x="739" y="1108"/>
                    <a:pt x="584" y="763"/>
                  </a:cubicBezTo>
                  <a:lnTo>
                    <a:pt x="584" y="763"/>
                  </a:lnTo>
                  <a:cubicBezTo>
                    <a:pt x="775" y="882"/>
                    <a:pt x="989" y="941"/>
                    <a:pt x="1203" y="941"/>
                  </a:cubicBezTo>
                  <a:cubicBezTo>
                    <a:pt x="2132" y="941"/>
                    <a:pt x="2406" y="1"/>
                    <a:pt x="2406" y="1"/>
                  </a:cubicBezTo>
                  <a:close/>
                </a:path>
              </a:pathLst>
            </a:custGeom>
            <a:solidFill>
              <a:srgbClr val="E68C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p:nvPr/>
          </p:nvSpPr>
          <p:spPr>
            <a:xfrm>
              <a:off x="2774129" y="1810213"/>
              <a:ext cx="93723" cy="12315"/>
            </a:xfrm>
            <a:custGeom>
              <a:avLst/>
              <a:gdLst/>
              <a:ahLst/>
              <a:cxnLst/>
              <a:rect l="l" t="t" r="r" b="b"/>
              <a:pathLst>
                <a:path w="2930" h="385" extrusionOk="0">
                  <a:moveTo>
                    <a:pt x="1242" y="0"/>
                  </a:moveTo>
                  <a:cubicBezTo>
                    <a:pt x="1233" y="0"/>
                    <a:pt x="1224" y="1"/>
                    <a:pt x="1215" y="3"/>
                  </a:cubicBezTo>
                  <a:cubicBezTo>
                    <a:pt x="942" y="3"/>
                    <a:pt x="1" y="384"/>
                    <a:pt x="1" y="384"/>
                  </a:cubicBezTo>
                  <a:lnTo>
                    <a:pt x="2930" y="384"/>
                  </a:lnTo>
                  <a:cubicBezTo>
                    <a:pt x="2930" y="384"/>
                    <a:pt x="1989" y="3"/>
                    <a:pt x="1727" y="3"/>
                  </a:cubicBezTo>
                  <a:cubicBezTo>
                    <a:pt x="1717" y="1"/>
                    <a:pt x="1706" y="0"/>
                    <a:pt x="1696" y="0"/>
                  </a:cubicBezTo>
                  <a:cubicBezTo>
                    <a:pt x="1647" y="0"/>
                    <a:pt x="1598" y="21"/>
                    <a:pt x="1549" y="51"/>
                  </a:cubicBezTo>
                  <a:cubicBezTo>
                    <a:pt x="1525" y="69"/>
                    <a:pt x="1495" y="78"/>
                    <a:pt x="1464" y="78"/>
                  </a:cubicBezTo>
                  <a:cubicBezTo>
                    <a:pt x="1433" y="78"/>
                    <a:pt x="1400" y="69"/>
                    <a:pt x="1370" y="51"/>
                  </a:cubicBezTo>
                  <a:cubicBezTo>
                    <a:pt x="1331" y="21"/>
                    <a:pt x="1284" y="0"/>
                    <a:pt x="1242" y="0"/>
                  </a:cubicBezTo>
                  <a:close/>
                </a:path>
              </a:pathLst>
            </a:custGeom>
            <a:solidFill>
              <a:srgbClr val="E68C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
            <p:cNvSpPr/>
            <p:nvPr/>
          </p:nvSpPr>
          <p:spPr>
            <a:xfrm>
              <a:off x="2377292" y="2056708"/>
              <a:ext cx="83807" cy="252157"/>
            </a:xfrm>
            <a:custGeom>
              <a:avLst/>
              <a:gdLst/>
              <a:ahLst/>
              <a:cxnLst/>
              <a:rect l="l" t="t" r="r" b="b"/>
              <a:pathLst>
                <a:path w="2620" h="7883" extrusionOk="0">
                  <a:moveTo>
                    <a:pt x="2620" y="0"/>
                  </a:moveTo>
                  <a:cubicBezTo>
                    <a:pt x="2620" y="1"/>
                    <a:pt x="524" y="1322"/>
                    <a:pt x="263" y="3656"/>
                  </a:cubicBezTo>
                  <a:cubicBezTo>
                    <a:pt x="1" y="5989"/>
                    <a:pt x="1513" y="7882"/>
                    <a:pt x="1513" y="7882"/>
                  </a:cubicBezTo>
                  <a:cubicBezTo>
                    <a:pt x="1513" y="7882"/>
                    <a:pt x="1108" y="6870"/>
                    <a:pt x="1275" y="4525"/>
                  </a:cubicBezTo>
                  <a:cubicBezTo>
                    <a:pt x="1429" y="2167"/>
                    <a:pt x="2620" y="1"/>
                    <a:pt x="262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
            <p:cNvSpPr/>
            <p:nvPr/>
          </p:nvSpPr>
          <p:spPr>
            <a:xfrm>
              <a:off x="2505274" y="2399103"/>
              <a:ext cx="200338" cy="107414"/>
            </a:xfrm>
            <a:custGeom>
              <a:avLst/>
              <a:gdLst/>
              <a:ahLst/>
              <a:cxnLst/>
              <a:rect l="l" t="t" r="r" b="b"/>
              <a:pathLst>
                <a:path w="6263" h="3358" extrusionOk="0">
                  <a:moveTo>
                    <a:pt x="6263" y="0"/>
                  </a:moveTo>
                  <a:cubicBezTo>
                    <a:pt x="6120" y="107"/>
                    <a:pt x="5953" y="203"/>
                    <a:pt x="5775" y="274"/>
                  </a:cubicBezTo>
                  <a:cubicBezTo>
                    <a:pt x="4870" y="607"/>
                    <a:pt x="2977" y="226"/>
                    <a:pt x="1310" y="1226"/>
                  </a:cubicBezTo>
                  <a:cubicBezTo>
                    <a:pt x="238" y="1869"/>
                    <a:pt x="0" y="2691"/>
                    <a:pt x="24" y="3358"/>
                  </a:cubicBezTo>
                  <a:cubicBezTo>
                    <a:pt x="24" y="3358"/>
                    <a:pt x="1262" y="1691"/>
                    <a:pt x="2512" y="1441"/>
                  </a:cubicBezTo>
                  <a:cubicBezTo>
                    <a:pt x="3763" y="1203"/>
                    <a:pt x="5513" y="1000"/>
                    <a:pt x="5989" y="417"/>
                  </a:cubicBezTo>
                  <a:cubicBezTo>
                    <a:pt x="6096" y="286"/>
                    <a:pt x="6191" y="143"/>
                    <a:pt x="626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
            <p:cNvSpPr/>
            <p:nvPr/>
          </p:nvSpPr>
          <p:spPr>
            <a:xfrm>
              <a:off x="2763477" y="2587221"/>
              <a:ext cx="115059" cy="25558"/>
            </a:xfrm>
            <a:custGeom>
              <a:avLst/>
              <a:gdLst/>
              <a:ahLst/>
              <a:cxnLst/>
              <a:rect l="l" t="t" r="r" b="b"/>
              <a:pathLst>
                <a:path w="3597" h="799" extrusionOk="0">
                  <a:moveTo>
                    <a:pt x="393" y="1"/>
                  </a:moveTo>
                  <a:cubicBezTo>
                    <a:pt x="179" y="1"/>
                    <a:pt x="1" y="179"/>
                    <a:pt x="1" y="394"/>
                  </a:cubicBezTo>
                  <a:cubicBezTo>
                    <a:pt x="1" y="620"/>
                    <a:pt x="179" y="798"/>
                    <a:pt x="393" y="798"/>
                  </a:cubicBezTo>
                  <a:lnTo>
                    <a:pt x="3191" y="798"/>
                  </a:lnTo>
                  <a:cubicBezTo>
                    <a:pt x="3418" y="798"/>
                    <a:pt x="3596" y="620"/>
                    <a:pt x="3596" y="394"/>
                  </a:cubicBezTo>
                  <a:cubicBezTo>
                    <a:pt x="3596" y="179"/>
                    <a:pt x="3418" y="1"/>
                    <a:pt x="3191" y="1"/>
                  </a:cubicBez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
            <p:cNvSpPr/>
            <p:nvPr/>
          </p:nvSpPr>
          <p:spPr>
            <a:xfrm>
              <a:off x="2381482" y="2087928"/>
              <a:ext cx="130669" cy="404898"/>
            </a:xfrm>
            <a:custGeom>
              <a:avLst/>
              <a:gdLst/>
              <a:ahLst/>
              <a:cxnLst/>
              <a:rect l="l" t="t" r="r" b="b"/>
              <a:pathLst>
                <a:path w="4085" h="12658" extrusionOk="0">
                  <a:moveTo>
                    <a:pt x="1394" y="1"/>
                  </a:moveTo>
                  <a:lnTo>
                    <a:pt x="1394" y="1"/>
                  </a:lnTo>
                  <a:cubicBezTo>
                    <a:pt x="608" y="870"/>
                    <a:pt x="155" y="1965"/>
                    <a:pt x="96" y="3132"/>
                  </a:cubicBezTo>
                  <a:cubicBezTo>
                    <a:pt x="1" y="5097"/>
                    <a:pt x="3072" y="12657"/>
                    <a:pt x="3072" y="12657"/>
                  </a:cubicBezTo>
                  <a:cubicBezTo>
                    <a:pt x="3072" y="12657"/>
                    <a:pt x="4084" y="10478"/>
                    <a:pt x="3739" y="9204"/>
                  </a:cubicBezTo>
                  <a:cubicBezTo>
                    <a:pt x="3394" y="7930"/>
                    <a:pt x="1560" y="7252"/>
                    <a:pt x="1298" y="6799"/>
                  </a:cubicBezTo>
                  <a:cubicBezTo>
                    <a:pt x="1025" y="6335"/>
                    <a:pt x="739" y="4561"/>
                    <a:pt x="739" y="4561"/>
                  </a:cubicBezTo>
                  <a:lnTo>
                    <a:pt x="139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2789771" y="1844759"/>
              <a:ext cx="22487" cy="39824"/>
            </a:xfrm>
            <a:custGeom>
              <a:avLst/>
              <a:gdLst/>
              <a:ahLst/>
              <a:cxnLst/>
              <a:rect l="l" t="t" r="r" b="b"/>
              <a:pathLst>
                <a:path w="703" h="1245" extrusionOk="0">
                  <a:moveTo>
                    <a:pt x="118" y="0"/>
                  </a:moveTo>
                  <a:cubicBezTo>
                    <a:pt x="84" y="0"/>
                    <a:pt x="62" y="37"/>
                    <a:pt x="72" y="66"/>
                  </a:cubicBezTo>
                  <a:lnTo>
                    <a:pt x="179" y="280"/>
                  </a:lnTo>
                  <a:cubicBezTo>
                    <a:pt x="214" y="352"/>
                    <a:pt x="203" y="447"/>
                    <a:pt x="143" y="519"/>
                  </a:cubicBezTo>
                  <a:cubicBezTo>
                    <a:pt x="48" y="626"/>
                    <a:pt x="0" y="769"/>
                    <a:pt x="36" y="923"/>
                  </a:cubicBezTo>
                  <a:cubicBezTo>
                    <a:pt x="107" y="1185"/>
                    <a:pt x="607" y="1245"/>
                    <a:pt x="607" y="1245"/>
                  </a:cubicBezTo>
                  <a:cubicBezTo>
                    <a:pt x="524" y="1078"/>
                    <a:pt x="464" y="900"/>
                    <a:pt x="441" y="721"/>
                  </a:cubicBezTo>
                  <a:cubicBezTo>
                    <a:pt x="441" y="590"/>
                    <a:pt x="500" y="471"/>
                    <a:pt x="607" y="388"/>
                  </a:cubicBezTo>
                  <a:lnTo>
                    <a:pt x="655" y="340"/>
                  </a:lnTo>
                  <a:cubicBezTo>
                    <a:pt x="703" y="292"/>
                    <a:pt x="679" y="209"/>
                    <a:pt x="619" y="185"/>
                  </a:cubicBezTo>
                  <a:lnTo>
                    <a:pt x="143" y="7"/>
                  </a:lnTo>
                  <a:cubicBezTo>
                    <a:pt x="134" y="2"/>
                    <a:pt x="126" y="0"/>
                    <a:pt x="11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
            <p:cNvSpPr/>
            <p:nvPr/>
          </p:nvSpPr>
          <p:spPr>
            <a:xfrm>
              <a:off x="2837752" y="1652162"/>
              <a:ext cx="28597" cy="21815"/>
            </a:xfrm>
            <a:custGeom>
              <a:avLst/>
              <a:gdLst/>
              <a:ahLst/>
              <a:cxnLst/>
              <a:rect l="l" t="t" r="r" b="b"/>
              <a:pathLst>
                <a:path w="894" h="682" extrusionOk="0">
                  <a:moveTo>
                    <a:pt x="291" y="0"/>
                  </a:moveTo>
                  <a:cubicBezTo>
                    <a:pt x="215" y="0"/>
                    <a:pt x="141" y="48"/>
                    <a:pt x="119" y="134"/>
                  </a:cubicBezTo>
                  <a:lnTo>
                    <a:pt x="12" y="551"/>
                  </a:lnTo>
                  <a:cubicBezTo>
                    <a:pt x="0" y="610"/>
                    <a:pt x="48" y="682"/>
                    <a:pt x="119" y="682"/>
                  </a:cubicBezTo>
                  <a:lnTo>
                    <a:pt x="667" y="682"/>
                  </a:lnTo>
                  <a:cubicBezTo>
                    <a:pt x="810" y="682"/>
                    <a:pt x="893" y="491"/>
                    <a:pt x="774" y="396"/>
                  </a:cubicBezTo>
                  <a:lnTo>
                    <a:pt x="429" y="63"/>
                  </a:lnTo>
                  <a:cubicBezTo>
                    <a:pt x="391" y="20"/>
                    <a:pt x="341" y="0"/>
                    <a:pt x="29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2486593" y="3924011"/>
              <a:ext cx="36210" cy="50668"/>
            </a:xfrm>
            <a:custGeom>
              <a:avLst/>
              <a:gdLst/>
              <a:ahLst/>
              <a:cxnLst/>
              <a:rect l="l" t="t" r="r" b="b"/>
              <a:pathLst>
                <a:path w="1132" h="1584" extrusionOk="0">
                  <a:moveTo>
                    <a:pt x="1" y="0"/>
                  </a:moveTo>
                  <a:lnTo>
                    <a:pt x="1" y="1584"/>
                  </a:lnTo>
                  <a:lnTo>
                    <a:pt x="1132" y="1584"/>
                  </a:lnTo>
                  <a:lnTo>
                    <a:pt x="113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2357492" y="4022276"/>
              <a:ext cx="926646" cy="50668"/>
            </a:xfrm>
            <a:custGeom>
              <a:avLst/>
              <a:gdLst/>
              <a:ahLst/>
              <a:cxnLst/>
              <a:rect l="l" t="t" r="r" b="b"/>
              <a:pathLst>
                <a:path w="28969" h="1584" extrusionOk="0">
                  <a:moveTo>
                    <a:pt x="798" y="0"/>
                  </a:moveTo>
                  <a:cubicBezTo>
                    <a:pt x="358" y="0"/>
                    <a:pt x="1" y="346"/>
                    <a:pt x="1" y="786"/>
                  </a:cubicBezTo>
                  <a:cubicBezTo>
                    <a:pt x="1" y="1227"/>
                    <a:pt x="358" y="1584"/>
                    <a:pt x="798" y="1584"/>
                  </a:cubicBezTo>
                  <a:lnTo>
                    <a:pt x="28171" y="1584"/>
                  </a:lnTo>
                  <a:cubicBezTo>
                    <a:pt x="28611" y="1584"/>
                    <a:pt x="28968" y="1227"/>
                    <a:pt x="28968" y="786"/>
                  </a:cubicBezTo>
                  <a:cubicBezTo>
                    <a:pt x="28968" y="346"/>
                    <a:pt x="28611" y="0"/>
                    <a:pt x="28171" y="0"/>
                  </a:cubicBezTo>
                  <a:close/>
                </a:path>
              </a:pathLst>
            </a:custGeom>
            <a:solidFill>
              <a:srgbClr val="3030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2357492" y="4424455"/>
              <a:ext cx="926646" cy="50668"/>
            </a:xfrm>
            <a:custGeom>
              <a:avLst/>
              <a:gdLst/>
              <a:ahLst/>
              <a:cxnLst/>
              <a:rect l="l" t="t" r="r" b="b"/>
              <a:pathLst>
                <a:path w="28969" h="1584" extrusionOk="0">
                  <a:moveTo>
                    <a:pt x="798" y="0"/>
                  </a:moveTo>
                  <a:cubicBezTo>
                    <a:pt x="358" y="0"/>
                    <a:pt x="1" y="345"/>
                    <a:pt x="1" y="786"/>
                  </a:cubicBezTo>
                  <a:cubicBezTo>
                    <a:pt x="1" y="1227"/>
                    <a:pt x="358" y="1584"/>
                    <a:pt x="798" y="1584"/>
                  </a:cubicBezTo>
                  <a:lnTo>
                    <a:pt x="28171" y="1584"/>
                  </a:lnTo>
                  <a:cubicBezTo>
                    <a:pt x="28611" y="1584"/>
                    <a:pt x="28968" y="1227"/>
                    <a:pt x="28968" y="786"/>
                  </a:cubicBezTo>
                  <a:cubicBezTo>
                    <a:pt x="28968" y="345"/>
                    <a:pt x="28611" y="0"/>
                    <a:pt x="28171" y="0"/>
                  </a:cubicBezTo>
                  <a:close/>
                </a:path>
              </a:pathLst>
            </a:custGeom>
            <a:solidFill>
              <a:srgbClr val="3030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3172117" y="4022276"/>
              <a:ext cx="50700" cy="50668"/>
            </a:xfrm>
            <a:custGeom>
              <a:avLst/>
              <a:gdLst/>
              <a:ahLst/>
              <a:cxnLst/>
              <a:rect l="l" t="t" r="r" b="b"/>
              <a:pathLst>
                <a:path w="1585" h="1584" extrusionOk="0">
                  <a:moveTo>
                    <a:pt x="1" y="0"/>
                  </a:moveTo>
                  <a:lnTo>
                    <a:pt x="1" y="1584"/>
                  </a:lnTo>
                  <a:lnTo>
                    <a:pt x="1585" y="1584"/>
                  </a:lnTo>
                  <a:lnTo>
                    <a:pt x="1585" y="0"/>
                  </a:lnTo>
                  <a:close/>
                </a:path>
              </a:pathLst>
            </a:custGeom>
            <a:solidFill>
              <a:srgbClr val="2323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3172117" y="4424455"/>
              <a:ext cx="50700" cy="50668"/>
            </a:xfrm>
            <a:custGeom>
              <a:avLst/>
              <a:gdLst/>
              <a:ahLst/>
              <a:cxnLst/>
              <a:rect l="l" t="t" r="r" b="b"/>
              <a:pathLst>
                <a:path w="1585" h="1584" extrusionOk="0">
                  <a:moveTo>
                    <a:pt x="1" y="0"/>
                  </a:moveTo>
                  <a:lnTo>
                    <a:pt x="1" y="1584"/>
                  </a:lnTo>
                  <a:lnTo>
                    <a:pt x="1585" y="1584"/>
                  </a:lnTo>
                  <a:lnTo>
                    <a:pt x="1585" y="0"/>
                  </a:lnTo>
                  <a:close/>
                </a:path>
              </a:pathLst>
            </a:custGeom>
            <a:solidFill>
              <a:srgbClr val="2323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
            <p:cNvSpPr/>
            <p:nvPr/>
          </p:nvSpPr>
          <p:spPr>
            <a:xfrm>
              <a:off x="2720070" y="1553993"/>
              <a:ext cx="59433" cy="120017"/>
            </a:xfrm>
            <a:custGeom>
              <a:avLst/>
              <a:gdLst/>
              <a:ahLst/>
              <a:cxnLst/>
              <a:rect l="l" t="t" r="r" b="b"/>
              <a:pathLst>
                <a:path w="1858" h="3752" extrusionOk="0">
                  <a:moveTo>
                    <a:pt x="1858" y="0"/>
                  </a:moveTo>
                  <a:lnTo>
                    <a:pt x="1858" y="0"/>
                  </a:lnTo>
                  <a:cubicBezTo>
                    <a:pt x="1405" y="334"/>
                    <a:pt x="1012" y="738"/>
                    <a:pt x="691" y="1191"/>
                  </a:cubicBezTo>
                  <a:cubicBezTo>
                    <a:pt x="262" y="1846"/>
                    <a:pt x="226" y="3203"/>
                    <a:pt x="226" y="3203"/>
                  </a:cubicBezTo>
                  <a:lnTo>
                    <a:pt x="36" y="3572"/>
                  </a:lnTo>
                  <a:cubicBezTo>
                    <a:pt x="0" y="3655"/>
                    <a:pt x="60" y="3751"/>
                    <a:pt x="143" y="3751"/>
                  </a:cubicBezTo>
                  <a:lnTo>
                    <a:pt x="1679" y="3751"/>
                  </a:lnTo>
                  <a:cubicBezTo>
                    <a:pt x="1683" y="3751"/>
                    <a:pt x="1687" y="3751"/>
                    <a:pt x="1690" y="3751"/>
                  </a:cubicBezTo>
                  <a:cubicBezTo>
                    <a:pt x="1777" y="3751"/>
                    <a:pt x="1806" y="3619"/>
                    <a:pt x="1703" y="3596"/>
                  </a:cubicBezTo>
                  <a:lnTo>
                    <a:pt x="941" y="3263"/>
                  </a:lnTo>
                  <a:cubicBezTo>
                    <a:pt x="941" y="3263"/>
                    <a:pt x="858" y="2167"/>
                    <a:pt x="1084" y="1393"/>
                  </a:cubicBezTo>
                  <a:cubicBezTo>
                    <a:pt x="1250" y="893"/>
                    <a:pt x="1512" y="417"/>
                    <a:pt x="185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5" name="Google Shape;175;p1"/>
          <p:cNvGrpSpPr/>
          <p:nvPr/>
        </p:nvGrpSpPr>
        <p:grpSpPr>
          <a:xfrm>
            <a:off x="739244" y="740871"/>
            <a:ext cx="4163493" cy="3734253"/>
            <a:chOff x="739244" y="740871"/>
            <a:chExt cx="4163493" cy="3734253"/>
          </a:xfrm>
        </p:grpSpPr>
        <p:sp>
          <p:nvSpPr>
            <p:cNvPr id="176" name="Google Shape;176;p1"/>
            <p:cNvSpPr/>
            <p:nvPr/>
          </p:nvSpPr>
          <p:spPr>
            <a:xfrm>
              <a:off x="2939824" y="2225410"/>
              <a:ext cx="1962913" cy="2249713"/>
            </a:xfrm>
            <a:custGeom>
              <a:avLst/>
              <a:gdLst/>
              <a:ahLst/>
              <a:cxnLst/>
              <a:rect l="l" t="t" r="r" b="b"/>
              <a:pathLst>
                <a:path w="61365" h="70331" extrusionOk="0">
                  <a:moveTo>
                    <a:pt x="14133" y="1"/>
                  </a:moveTo>
                  <a:lnTo>
                    <a:pt x="0" y="70331"/>
                  </a:lnTo>
                  <a:lnTo>
                    <a:pt x="18276" y="70331"/>
                  </a:lnTo>
                  <a:lnTo>
                    <a:pt x="61365" y="1"/>
                  </a:lnTo>
                  <a:close/>
                </a:path>
              </a:pathLst>
            </a:custGeom>
            <a:gradFill>
              <a:gsLst>
                <a:gs pos="0">
                  <a:srgbClr val="FEC659">
                    <a:alpha val="54901"/>
                  </a:srgbClr>
                </a:gs>
                <a:gs pos="100000">
                  <a:srgbClr val="4AFFC3">
                    <a:alpha val="0"/>
                  </a:srgbClr>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739244" y="2225410"/>
              <a:ext cx="1962561" cy="2249713"/>
            </a:xfrm>
            <a:custGeom>
              <a:avLst/>
              <a:gdLst/>
              <a:ahLst/>
              <a:cxnLst/>
              <a:rect l="l" t="t" r="r" b="b"/>
              <a:pathLst>
                <a:path w="61354" h="70331" extrusionOk="0">
                  <a:moveTo>
                    <a:pt x="1" y="1"/>
                  </a:moveTo>
                  <a:lnTo>
                    <a:pt x="43078" y="70331"/>
                  </a:lnTo>
                  <a:lnTo>
                    <a:pt x="61354" y="70331"/>
                  </a:lnTo>
                  <a:lnTo>
                    <a:pt x="47233" y="1"/>
                  </a:lnTo>
                  <a:close/>
                </a:path>
              </a:pathLst>
            </a:custGeom>
            <a:gradFill>
              <a:gsLst>
                <a:gs pos="0">
                  <a:srgbClr val="FEC659">
                    <a:alpha val="54901"/>
                  </a:srgbClr>
                </a:gs>
                <a:gs pos="100000">
                  <a:srgbClr val="4AFFC3">
                    <a:alpha val="0"/>
                  </a:srgbClr>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1237801" y="740871"/>
              <a:ext cx="3166411" cy="3734253"/>
            </a:xfrm>
            <a:custGeom>
              <a:avLst/>
              <a:gdLst/>
              <a:ahLst/>
              <a:cxnLst/>
              <a:rect l="l" t="t" r="r" b="b"/>
              <a:pathLst>
                <a:path w="98989" h="116741" extrusionOk="0">
                  <a:moveTo>
                    <a:pt x="0" y="1"/>
                  </a:moveTo>
                  <a:lnTo>
                    <a:pt x="33159" y="116741"/>
                  </a:lnTo>
                  <a:lnTo>
                    <a:pt x="65818" y="116741"/>
                  </a:lnTo>
                  <a:lnTo>
                    <a:pt x="98989" y="1"/>
                  </a:lnTo>
                  <a:close/>
                </a:path>
              </a:pathLst>
            </a:custGeom>
            <a:gradFill>
              <a:gsLst>
                <a:gs pos="0">
                  <a:srgbClr val="FEC659">
                    <a:alpha val="54901"/>
                  </a:srgbClr>
                </a:gs>
                <a:gs pos="100000">
                  <a:srgbClr val="4AFFC3">
                    <a:alpha val="0"/>
                  </a:srgbClr>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1"/>
          <p:cNvSpPr/>
          <p:nvPr/>
        </p:nvSpPr>
        <p:spPr>
          <a:xfrm>
            <a:off x="472277" y="286136"/>
            <a:ext cx="4697460" cy="4697428"/>
          </a:xfrm>
          <a:custGeom>
            <a:avLst/>
            <a:gdLst/>
            <a:ahLst/>
            <a:cxnLst/>
            <a:rect l="l" t="t" r="r" b="b"/>
            <a:pathLst>
              <a:path w="146853" h="146852" extrusionOk="0">
                <a:moveTo>
                  <a:pt x="73426" y="1"/>
                </a:moveTo>
                <a:cubicBezTo>
                  <a:pt x="53948" y="1"/>
                  <a:pt x="35279" y="7740"/>
                  <a:pt x="21503" y="21503"/>
                </a:cubicBezTo>
                <a:cubicBezTo>
                  <a:pt x="7740" y="35279"/>
                  <a:pt x="1" y="53948"/>
                  <a:pt x="1" y="73426"/>
                </a:cubicBezTo>
                <a:cubicBezTo>
                  <a:pt x="1" y="92893"/>
                  <a:pt x="7740" y="111573"/>
                  <a:pt x="21503" y="125349"/>
                </a:cubicBezTo>
                <a:cubicBezTo>
                  <a:pt x="35279" y="139112"/>
                  <a:pt x="53948" y="146851"/>
                  <a:pt x="73426" y="146851"/>
                </a:cubicBezTo>
                <a:cubicBezTo>
                  <a:pt x="92893" y="146851"/>
                  <a:pt x="111574" y="139112"/>
                  <a:pt x="125338" y="125349"/>
                </a:cubicBezTo>
                <a:cubicBezTo>
                  <a:pt x="139113" y="111573"/>
                  <a:pt x="146852" y="92893"/>
                  <a:pt x="146852" y="73426"/>
                </a:cubicBezTo>
                <a:cubicBezTo>
                  <a:pt x="146852" y="53948"/>
                  <a:pt x="139113" y="35279"/>
                  <a:pt x="125338" y="21503"/>
                </a:cubicBezTo>
                <a:cubicBezTo>
                  <a:pt x="111574" y="7740"/>
                  <a:pt x="92893" y="1"/>
                  <a:pt x="73426" y="1"/>
                </a:cubicBezTo>
                <a:close/>
              </a:path>
            </a:pathLst>
          </a:custGeom>
          <a:gradFill>
            <a:gsLst>
              <a:gs pos="0">
                <a:srgbClr val="0AC668">
                  <a:alpha val="17647"/>
                </a:srgbClr>
              </a:gs>
              <a:gs pos="100000">
                <a:srgbClr val="0A94C6">
                  <a:alpha val="9411"/>
                </a:srgbClr>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201706" y="-31544"/>
            <a:ext cx="9547411" cy="5526741"/>
          </a:xfrm>
          <a:prstGeom prst="rect">
            <a:avLst/>
          </a:prstGeom>
          <a:solidFill>
            <a:srgbClr val="171717">
              <a:alpha val="47843"/>
            </a:srgbClr>
          </a:solidFill>
          <a:ln w="25400" cap="flat" cmpd="sng">
            <a:solidFill>
              <a:srgbClr val="1718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1" name="Google Shape;181;p1"/>
          <p:cNvSpPr txBox="1">
            <a:spLocks noGrp="1"/>
          </p:cNvSpPr>
          <p:nvPr>
            <p:ph type="ctrTitle"/>
          </p:nvPr>
        </p:nvSpPr>
        <p:spPr>
          <a:xfrm>
            <a:off x="4139515" y="1263630"/>
            <a:ext cx="4956119" cy="84423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it-IT" sz="4800" b="1">
                <a:solidFill>
                  <a:schemeClr val="lt1"/>
                </a:solidFill>
              </a:rPr>
              <a:t>Textual Cinema</a:t>
            </a:r>
            <a:endParaRPr sz="4800" b="1">
              <a:solidFill>
                <a:schemeClr val="lt1"/>
              </a:solidFill>
            </a:endParaRPr>
          </a:p>
        </p:txBody>
      </p:sp>
      <p:sp>
        <p:nvSpPr>
          <p:cNvPr id="182" name="Google Shape;182;p1"/>
          <p:cNvSpPr txBox="1">
            <a:spLocks noGrp="1"/>
          </p:cNvSpPr>
          <p:nvPr>
            <p:ph type="subTitle" idx="1"/>
          </p:nvPr>
        </p:nvSpPr>
        <p:spPr>
          <a:xfrm>
            <a:off x="4757399" y="4278978"/>
            <a:ext cx="4386600" cy="90459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800"/>
              <a:buNone/>
            </a:pPr>
            <a:r>
              <a:rPr lang="it-IT" sz="1400"/>
              <a:t>Mario Alessandro Napoli</a:t>
            </a:r>
            <a:endParaRPr/>
          </a:p>
          <a:p>
            <a:pPr marL="0" lvl="0" indent="0" algn="r" rtl="0">
              <a:lnSpc>
                <a:spcPct val="100000"/>
              </a:lnSpc>
              <a:spcBef>
                <a:spcPts val="0"/>
              </a:spcBef>
              <a:spcAft>
                <a:spcPts val="0"/>
              </a:spcAft>
              <a:buSzPts val="2800"/>
              <a:buNone/>
            </a:pPr>
            <a:r>
              <a:rPr lang="it-IT" sz="1400"/>
              <a:t>Pietro Valenti</a:t>
            </a:r>
            <a:endParaRPr/>
          </a:p>
          <a:p>
            <a:pPr marL="0" lvl="0" indent="0" algn="r" rtl="0">
              <a:lnSpc>
                <a:spcPct val="100000"/>
              </a:lnSpc>
              <a:spcBef>
                <a:spcPts val="0"/>
              </a:spcBef>
              <a:spcAft>
                <a:spcPts val="0"/>
              </a:spcAft>
              <a:buSzPts val="2800"/>
              <a:buNone/>
            </a:pPr>
            <a:r>
              <a:rPr lang="it-IT" sz="1400"/>
              <a:t>Paolo Lindia</a:t>
            </a:r>
            <a:endParaRPr sz="1400"/>
          </a:p>
        </p:txBody>
      </p:sp>
      <p:sp>
        <p:nvSpPr>
          <p:cNvPr id="183" name="Google Shape;183;p1"/>
          <p:cNvSpPr txBox="1"/>
          <p:nvPr/>
        </p:nvSpPr>
        <p:spPr>
          <a:xfrm>
            <a:off x="4204579" y="1927539"/>
            <a:ext cx="5013231" cy="412348"/>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FFFFFF"/>
              </a:buClr>
              <a:buSzPts val="5200"/>
              <a:buFont typeface="Work Sans"/>
              <a:buNone/>
            </a:pPr>
            <a:r>
              <a:rPr lang="it-IT" sz="2000" b="0" i="0" u="none" strike="noStrike" cap="none">
                <a:solidFill>
                  <a:srgbClr val="D8D8D8"/>
                </a:solidFill>
                <a:latin typeface="Work Sans"/>
                <a:ea typeface="Work Sans"/>
                <a:cs typeface="Work Sans"/>
                <a:sym typeface="Work Sans"/>
              </a:rPr>
              <a:t>A journey in mining movie script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bfc99554f4_0_0"/>
          <p:cNvSpPr txBox="1">
            <a:spLocks noGrp="1"/>
          </p:cNvSpPr>
          <p:nvPr>
            <p:ph type="subTitle" idx="1"/>
          </p:nvPr>
        </p:nvSpPr>
        <p:spPr>
          <a:xfrm>
            <a:off x="866250" y="972850"/>
            <a:ext cx="7411500" cy="35817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it-IT"/>
              <a:t>Split in dati di training e test (67%, 33%)</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457200" lvl="0" indent="0" algn="ctr" rtl="0">
              <a:spcBef>
                <a:spcPts val="0"/>
              </a:spcBef>
              <a:spcAft>
                <a:spcPts val="0"/>
              </a:spcAft>
              <a:buNone/>
            </a:pPr>
            <a:r>
              <a:rPr lang="it-IT"/>
              <a:t>Utilizzo dell’algoritmo KNN per valutare e selezionare le features: TF, TF-IDF, SVD su TF-IDF, Doc2Vec, GloVe. GloVe risulta il migliore.</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457200" lvl="0" indent="0" algn="ctr" rtl="0">
              <a:spcBef>
                <a:spcPts val="0"/>
              </a:spcBef>
              <a:spcAft>
                <a:spcPts val="0"/>
              </a:spcAft>
              <a:buNone/>
            </a:pPr>
            <a:r>
              <a:rPr lang="it-IT"/>
              <a:t>Applicazione e confronto tra modelli di classificazione: KNN, RandomForest, SVM (kernel rbf), ANN, CNN. Valutando performance e onerosità computazionale SVM risulta il migliore.</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457200" lvl="0" indent="0" algn="ctr" rtl="0">
              <a:spcBef>
                <a:spcPts val="0"/>
              </a:spcBef>
              <a:spcAft>
                <a:spcPts val="0"/>
              </a:spcAft>
              <a:buNone/>
            </a:pPr>
            <a:r>
              <a:rPr lang="it-IT"/>
              <a:t>Utilizzo di Cross-Validation per l’ottimizzazione dei parametri della SVM </a:t>
            </a:r>
            <a:endParaRPr/>
          </a:p>
          <a:p>
            <a:pPr marL="457200" lvl="0" indent="0" algn="ctr" rtl="0">
              <a:spcBef>
                <a:spcPts val="0"/>
              </a:spcBef>
              <a:spcAft>
                <a:spcPts val="0"/>
              </a:spcAft>
              <a:buNone/>
            </a:pPr>
            <a:endParaRPr/>
          </a:p>
          <a:p>
            <a:pPr marL="457200" lvl="0" indent="0" algn="ctr" rtl="0">
              <a:spcBef>
                <a:spcPts val="0"/>
              </a:spcBef>
              <a:spcAft>
                <a:spcPts val="0"/>
              </a:spcAft>
              <a:buNone/>
            </a:pPr>
            <a:endParaRPr/>
          </a:p>
          <a:p>
            <a:pPr marL="457200" lvl="0" indent="0" algn="ctr" rtl="0">
              <a:spcBef>
                <a:spcPts val="0"/>
              </a:spcBef>
              <a:spcAft>
                <a:spcPts val="0"/>
              </a:spcAft>
              <a:buNone/>
            </a:pPr>
            <a:r>
              <a:rPr lang="it-IT"/>
              <a:t>Valutazione della performance finale (Accuracy, Recall, Precision, F1, ...)</a:t>
            </a:r>
            <a:endParaRPr/>
          </a:p>
          <a:p>
            <a:pPr marL="457200" lvl="0" indent="0" algn="ctr" rtl="0">
              <a:spcBef>
                <a:spcPts val="0"/>
              </a:spcBef>
              <a:spcAft>
                <a:spcPts val="0"/>
              </a:spcAft>
              <a:buNone/>
            </a:pPr>
            <a:endParaRPr/>
          </a:p>
          <a:p>
            <a:pPr marL="457200" lvl="0" indent="0" algn="ctr" rtl="0">
              <a:spcBef>
                <a:spcPts val="0"/>
              </a:spcBef>
              <a:spcAft>
                <a:spcPts val="0"/>
              </a:spcAft>
              <a:buNone/>
            </a:pPr>
            <a:endParaRPr/>
          </a:p>
        </p:txBody>
      </p:sp>
      <p:sp>
        <p:nvSpPr>
          <p:cNvPr id="305" name="Google Shape;305;gbfc99554f4_0_0"/>
          <p:cNvSpPr txBox="1"/>
          <p:nvPr/>
        </p:nvSpPr>
        <p:spPr>
          <a:xfrm>
            <a:off x="1010311" y="285012"/>
            <a:ext cx="77514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Work Sans"/>
              <a:buNone/>
            </a:pPr>
            <a:r>
              <a:rPr lang="it-IT" sz="2400">
                <a:solidFill>
                  <a:srgbClr val="FFFFFF"/>
                </a:solidFill>
                <a:latin typeface="Work Sans"/>
                <a:ea typeface="Work Sans"/>
                <a:cs typeface="Work Sans"/>
                <a:sym typeface="Work Sans"/>
              </a:rPr>
              <a:t>Metodo</a:t>
            </a:r>
            <a:endParaRPr/>
          </a:p>
        </p:txBody>
      </p:sp>
      <p:cxnSp>
        <p:nvCxnSpPr>
          <p:cNvPr id="306" name="Google Shape;306;gbfc99554f4_0_0"/>
          <p:cNvCxnSpPr/>
          <p:nvPr/>
        </p:nvCxnSpPr>
        <p:spPr>
          <a:xfrm flipH="1">
            <a:off x="4571850" y="1381175"/>
            <a:ext cx="300" cy="288000"/>
          </a:xfrm>
          <a:prstGeom prst="straightConnector1">
            <a:avLst/>
          </a:prstGeom>
          <a:noFill/>
          <a:ln w="9525" cap="flat" cmpd="sng">
            <a:solidFill>
              <a:schemeClr val="accent1"/>
            </a:solidFill>
            <a:prstDash val="solid"/>
            <a:round/>
            <a:headEnd type="none" w="sm" len="sm"/>
            <a:tailEnd type="triangle" w="med" len="med"/>
          </a:ln>
        </p:spPr>
      </p:cxnSp>
      <p:cxnSp>
        <p:nvCxnSpPr>
          <p:cNvPr id="307" name="Google Shape;307;gbfc99554f4_0_0"/>
          <p:cNvCxnSpPr/>
          <p:nvPr/>
        </p:nvCxnSpPr>
        <p:spPr>
          <a:xfrm flipH="1">
            <a:off x="4571850" y="2212625"/>
            <a:ext cx="300" cy="288000"/>
          </a:xfrm>
          <a:prstGeom prst="straightConnector1">
            <a:avLst/>
          </a:prstGeom>
          <a:noFill/>
          <a:ln w="9525" cap="flat" cmpd="sng">
            <a:solidFill>
              <a:schemeClr val="accent1"/>
            </a:solidFill>
            <a:prstDash val="solid"/>
            <a:round/>
            <a:headEnd type="none" w="sm" len="sm"/>
            <a:tailEnd type="triangle" w="med" len="med"/>
          </a:ln>
        </p:spPr>
      </p:cxnSp>
      <p:cxnSp>
        <p:nvCxnSpPr>
          <p:cNvPr id="308" name="Google Shape;308;gbfc99554f4_0_0"/>
          <p:cNvCxnSpPr/>
          <p:nvPr/>
        </p:nvCxnSpPr>
        <p:spPr>
          <a:xfrm flipH="1">
            <a:off x="4571850" y="3266000"/>
            <a:ext cx="300" cy="288000"/>
          </a:xfrm>
          <a:prstGeom prst="straightConnector1">
            <a:avLst/>
          </a:prstGeom>
          <a:noFill/>
          <a:ln w="9525" cap="flat" cmpd="sng">
            <a:solidFill>
              <a:schemeClr val="accent1"/>
            </a:solidFill>
            <a:prstDash val="solid"/>
            <a:round/>
            <a:headEnd type="none" w="sm" len="sm"/>
            <a:tailEnd type="triangle" w="med" len="med"/>
          </a:ln>
        </p:spPr>
      </p:cxnSp>
      <p:cxnSp>
        <p:nvCxnSpPr>
          <p:cNvPr id="309" name="Google Shape;309;gbfc99554f4_0_0"/>
          <p:cNvCxnSpPr/>
          <p:nvPr/>
        </p:nvCxnSpPr>
        <p:spPr>
          <a:xfrm flipH="1">
            <a:off x="4571850" y="3922675"/>
            <a:ext cx="300" cy="288000"/>
          </a:xfrm>
          <a:prstGeom prst="straightConnector1">
            <a:avLst/>
          </a:prstGeom>
          <a:noFill/>
          <a:ln w="9525" cap="flat" cmpd="sng">
            <a:solidFill>
              <a:schemeClr val="accent1"/>
            </a:solidFill>
            <a:prstDash val="solid"/>
            <a:round/>
            <a:headEnd type="none" w="sm" len="sm"/>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0"/>
          <p:cNvSpPr/>
          <p:nvPr/>
        </p:nvSpPr>
        <p:spPr>
          <a:xfrm rot="5400000">
            <a:off x="264234" y="3562745"/>
            <a:ext cx="1316487" cy="1845152"/>
          </a:xfrm>
          <a:custGeom>
            <a:avLst/>
            <a:gdLst/>
            <a:ahLst/>
            <a:cxnLst/>
            <a:rect l="l" t="t" r="r" b="b"/>
            <a:pathLst>
              <a:path w="36207" h="44927" extrusionOk="0">
                <a:moveTo>
                  <a:pt x="33581" y="0"/>
                </a:moveTo>
                <a:cubicBezTo>
                  <a:pt x="31491" y="0"/>
                  <a:pt x="28468" y="574"/>
                  <a:pt x="25711" y="3239"/>
                </a:cubicBezTo>
                <a:cubicBezTo>
                  <a:pt x="20874" y="7926"/>
                  <a:pt x="23711" y="12772"/>
                  <a:pt x="19535" y="18689"/>
                </a:cubicBezTo>
                <a:cubicBezTo>
                  <a:pt x="15350" y="24606"/>
                  <a:pt x="6378" y="22179"/>
                  <a:pt x="3190" y="29460"/>
                </a:cubicBezTo>
                <a:cubicBezTo>
                  <a:pt x="1" y="36750"/>
                  <a:pt x="3625" y="44927"/>
                  <a:pt x="3625" y="44927"/>
                </a:cubicBezTo>
                <a:lnTo>
                  <a:pt x="36206" y="44927"/>
                </a:lnTo>
                <a:lnTo>
                  <a:pt x="36206" y="327"/>
                </a:lnTo>
                <a:cubicBezTo>
                  <a:pt x="36206" y="327"/>
                  <a:pt x="35159" y="0"/>
                  <a:pt x="33581" y="0"/>
                </a:cubicBezTo>
                <a:close/>
              </a:path>
            </a:pathLst>
          </a:custGeom>
          <a:gradFill>
            <a:gsLst>
              <a:gs pos="0">
                <a:srgbClr val="9C3218">
                  <a:alpha val="29411"/>
                </a:srgbClr>
              </a:gs>
              <a:gs pos="100000">
                <a:srgbClr val="9C3218">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315" name="Google Shape;315;p10"/>
          <p:cNvGraphicFramePr/>
          <p:nvPr/>
        </p:nvGraphicFramePr>
        <p:xfrm>
          <a:off x="127041" y="1124750"/>
          <a:ext cx="4889174" cy="406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16" name="Google Shape;316;p10"/>
          <p:cNvGraphicFramePr/>
          <p:nvPr/>
        </p:nvGraphicFramePr>
        <p:xfrm>
          <a:off x="4969415" y="1597124"/>
          <a:ext cx="3912175" cy="2294600"/>
        </p:xfrm>
        <a:graphic>
          <a:graphicData uri="http://schemas.openxmlformats.org/drawingml/2006/table">
            <a:tbl>
              <a:tblPr firstRow="1" bandRow="1">
                <a:noFill/>
                <a:tableStyleId>{C8EFA401-52F5-450F-8851-2B544E83B965}</a:tableStyleId>
              </a:tblPr>
              <a:tblGrid>
                <a:gridCol w="953900">
                  <a:extLst>
                    <a:ext uri="{9D8B030D-6E8A-4147-A177-3AD203B41FA5}">
                      <a16:colId xmlns:a16="http://schemas.microsoft.com/office/drawing/2014/main" val="20000"/>
                    </a:ext>
                  </a:extLst>
                </a:gridCol>
                <a:gridCol w="738500">
                  <a:extLst>
                    <a:ext uri="{9D8B030D-6E8A-4147-A177-3AD203B41FA5}">
                      <a16:colId xmlns:a16="http://schemas.microsoft.com/office/drawing/2014/main" val="20001"/>
                    </a:ext>
                  </a:extLst>
                </a:gridCol>
                <a:gridCol w="739925">
                  <a:extLst>
                    <a:ext uri="{9D8B030D-6E8A-4147-A177-3AD203B41FA5}">
                      <a16:colId xmlns:a16="http://schemas.microsoft.com/office/drawing/2014/main" val="20002"/>
                    </a:ext>
                  </a:extLst>
                </a:gridCol>
                <a:gridCol w="739925">
                  <a:extLst>
                    <a:ext uri="{9D8B030D-6E8A-4147-A177-3AD203B41FA5}">
                      <a16:colId xmlns:a16="http://schemas.microsoft.com/office/drawing/2014/main" val="20003"/>
                    </a:ext>
                  </a:extLst>
                </a:gridCol>
                <a:gridCol w="739925">
                  <a:extLst>
                    <a:ext uri="{9D8B030D-6E8A-4147-A177-3AD203B41FA5}">
                      <a16:colId xmlns:a16="http://schemas.microsoft.com/office/drawing/2014/main" val="20004"/>
                    </a:ext>
                  </a:extLst>
                </a:gridCol>
              </a:tblGrid>
              <a:tr h="370850">
                <a:tc>
                  <a:txBody>
                    <a:bodyPr/>
                    <a:lstStyle/>
                    <a:p>
                      <a:pPr marL="0" marR="0" lvl="0" indent="0" algn="l" rtl="0">
                        <a:lnSpc>
                          <a:spcPct val="100000"/>
                        </a:lnSpc>
                        <a:spcBef>
                          <a:spcPts val="0"/>
                        </a:spcBef>
                        <a:spcAft>
                          <a:spcPts val="0"/>
                        </a:spcAft>
                        <a:buNone/>
                      </a:pPr>
                      <a:endParaRPr sz="1000" u="none" strike="noStrike" cap="none">
                        <a:solidFill>
                          <a:schemeClr val="lt1"/>
                        </a:solidFill>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Precision</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Recall</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F1</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Support</a:t>
                      </a:r>
                      <a:endParaRPr/>
                    </a:p>
                  </a:txBody>
                  <a:tcPr marL="91450" marR="91450" marT="45725" marB="45725">
                    <a:solidFill>
                      <a:srgbClr val="E4892E"/>
                    </a:solidFill>
                  </a:tcPr>
                </a:tc>
                <a:extLst>
                  <a:ext uri="{0D108BD9-81ED-4DB2-BD59-A6C34878D82A}">
                    <a16:rowId xmlns:a16="http://schemas.microsoft.com/office/drawing/2014/main" val="10000"/>
                  </a:ext>
                </a:extLst>
              </a:tr>
              <a:tr h="384550">
                <a:tc>
                  <a:txBody>
                    <a:bodyPr/>
                    <a:lstStyle/>
                    <a:p>
                      <a:pPr marL="0" marR="0" lvl="0" indent="0" algn="l" rtl="0">
                        <a:lnSpc>
                          <a:spcPct val="100000"/>
                        </a:lnSpc>
                        <a:spcBef>
                          <a:spcPts val="0"/>
                        </a:spcBef>
                        <a:spcAft>
                          <a:spcPts val="0"/>
                        </a:spcAft>
                        <a:buNone/>
                      </a:pPr>
                      <a:r>
                        <a:rPr lang="it-IT" sz="1000" u="none" strike="noStrike" cap="none">
                          <a:solidFill>
                            <a:schemeClr val="lt1"/>
                          </a:solidFill>
                        </a:rPr>
                        <a:t>Action</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0.70</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0.75</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0.72</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420</a:t>
                      </a:r>
                      <a:endParaRPr/>
                    </a:p>
                  </a:txBody>
                  <a:tcPr marL="91450" marR="91450" marT="45725" marB="45725">
                    <a:solidFill>
                      <a:srgbClr val="E4892E"/>
                    </a:solidFill>
                  </a:tcP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it-IT" sz="1000" u="none" strike="noStrike" cap="none">
                          <a:solidFill>
                            <a:schemeClr val="lt1"/>
                          </a:solidFill>
                        </a:rPr>
                        <a:t>Comedy</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0.64</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0.70</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0.67</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382</a:t>
                      </a:r>
                      <a:endParaRPr/>
                    </a:p>
                  </a:txBody>
                  <a:tcPr marL="91450" marR="91450" marT="45725" marB="45725">
                    <a:solidFill>
                      <a:srgbClr val="E4892E"/>
                    </a:solidFill>
                  </a:tcPr>
                </a:tc>
                <a:extLst>
                  <a:ext uri="{0D108BD9-81ED-4DB2-BD59-A6C34878D82A}">
                    <a16:rowId xmlns:a16="http://schemas.microsoft.com/office/drawing/2014/main" val="10002"/>
                  </a:ext>
                </a:extLst>
              </a:tr>
              <a:tr h="426650">
                <a:tc>
                  <a:txBody>
                    <a:bodyPr/>
                    <a:lstStyle/>
                    <a:p>
                      <a:pPr marL="0" marR="0" lvl="0" indent="0" algn="l" rtl="0">
                        <a:lnSpc>
                          <a:spcPct val="100000"/>
                        </a:lnSpc>
                        <a:spcBef>
                          <a:spcPts val="0"/>
                        </a:spcBef>
                        <a:spcAft>
                          <a:spcPts val="0"/>
                        </a:spcAft>
                        <a:buNone/>
                      </a:pPr>
                      <a:r>
                        <a:rPr lang="it-IT" sz="1000" u="none" strike="noStrike" cap="none">
                          <a:solidFill>
                            <a:schemeClr val="lt1"/>
                          </a:solidFill>
                        </a:rPr>
                        <a:t>Docum.</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0.89</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0.88</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0.88</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382</a:t>
                      </a:r>
                      <a:endParaRPr/>
                    </a:p>
                  </a:txBody>
                  <a:tcPr marL="91450" marR="91450" marT="45725" marB="45725">
                    <a:solidFill>
                      <a:srgbClr val="E4892E"/>
                    </a:solidFill>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None/>
                      </a:pPr>
                      <a:r>
                        <a:rPr lang="it-IT" sz="1000" u="none" strike="noStrike" cap="none">
                          <a:solidFill>
                            <a:schemeClr val="lt1"/>
                          </a:solidFill>
                        </a:rPr>
                        <a:t>Drama</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0.63</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0.53</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0.58</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380</a:t>
                      </a:r>
                      <a:endParaRPr/>
                    </a:p>
                  </a:txBody>
                  <a:tcPr marL="91450" marR="91450" marT="45725" marB="45725">
                    <a:solidFill>
                      <a:srgbClr val="E4892E"/>
                    </a:solidFill>
                  </a:tcPr>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None/>
                      </a:pPr>
                      <a:r>
                        <a:rPr lang="it-IT" sz="1000" u="none" strike="noStrike" cap="none">
                          <a:solidFill>
                            <a:schemeClr val="lt1"/>
                          </a:solidFill>
                        </a:rPr>
                        <a:t>Horror</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0.73</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0.76</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0.68</a:t>
                      </a:r>
                      <a:endParaRPr/>
                    </a:p>
                  </a:txBody>
                  <a:tcPr marL="91450" marR="91450" marT="45725" marB="45725">
                    <a:solidFill>
                      <a:srgbClr val="E4892E"/>
                    </a:solidFill>
                  </a:tcPr>
                </a:tc>
                <a:tc>
                  <a:txBody>
                    <a:bodyPr/>
                    <a:lstStyle/>
                    <a:p>
                      <a:pPr marL="0" marR="0" lvl="0" indent="0" algn="l" rtl="0">
                        <a:lnSpc>
                          <a:spcPct val="100000"/>
                        </a:lnSpc>
                        <a:spcBef>
                          <a:spcPts val="0"/>
                        </a:spcBef>
                        <a:spcAft>
                          <a:spcPts val="0"/>
                        </a:spcAft>
                        <a:buNone/>
                      </a:pPr>
                      <a:r>
                        <a:rPr lang="it-IT" sz="1000" u="none" strike="noStrike" cap="none">
                          <a:solidFill>
                            <a:schemeClr val="lt1"/>
                          </a:solidFill>
                        </a:rPr>
                        <a:t>384</a:t>
                      </a:r>
                      <a:endParaRPr/>
                    </a:p>
                  </a:txBody>
                  <a:tcPr marL="91450" marR="91450" marT="45725" marB="45725">
                    <a:solidFill>
                      <a:srgbClr val="E4892E"/>
                    </a:solidFill>
                  </a:tcPr>
                </a:tc>
                <a:extLst>
                  <a:ext uri="{0D108BD9-81ED-4DB2-BD59-A6C34878D82A}">
                    <a16:rowId xmlns:a16="http://schemas.microsoft.com/office/drawing/2014/main" val="10005"/>
                  </a:ext>
                </a:extLst>
              </a:tr>
            </a:tbl>
          </a:graphicData>
        </a:graphic>
      </p:graphicFrame>
      <p:sp>
        <p:nvSpPr>
          <p:cNvPr id="317" name="Google Shape;317;p10"/>
          <p:cNvSpPr txBox="1"/>
          <p:nvPr/>
        </p:nvSpPr>
        <p:spPr>
          <a:xfrm>
            <a:off x="1010311" y="285012"/>
            <a:ext cx="77514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Work Sans"/>
              <a:buNone/>
            </a:pPr>
            <a:r>
              <a:rPr lang="it-IT" sz="2400" b="0" i="0" u="none" strike="noStrike" cap="none">
                <a:solidFill>
                  <a:srgbClr val="FFFFFF"/>
                </a:solidFill>
                <a:latin typeface="Work Sans"/>
                <a:ea typeface="Work Sans"/>
                <a:cs typeface="Work Sans"/>
                <a:sym typeface="Work Sans"/>
              </a:rPr>
              <a:t>Scores</a:t>
            </a:r>
            <a:endParaRPr/>
          </a:p>
        </p:txBody>
      </p:sp>
      <p:sp>
        <p:nvSpPr>
          <p:cNvPr id="318" name="Google Shape;318;p10"/>
          <p:cNvSpPr txBox="1"/>
          <p:nvPr/>
        </p:nvSpPr>
        <p:spPr>
          <a:xfrm>
            <a:off x="4969415" y="1172424"/>
            <a:ext cx="4027589" cy="3770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it-IT" sz="1850" b="0" i="0" u="none" strike="noStrike" cap="none">
                <a:solidFill>
                  <a:schemeClr val="lt1"/>
                </a:solidFill>
                <a:latin typeface="Arial"/>
                <a:ea typeface="Arial"/>
                <a:cs typeface="Arial"/>
                <a:sym typeface="Arial"/>
              </a:rPr>
              <a:t>Metriche di perfo</a:t>
            </a:r>
            <a:r>
              <a:rPr lang="it-IT" sz="1850">
                <a:solidFill>
                  <a:schemeClr val="lt1"/>
                </a:solidFill>
              </a:rPr>
              <a:t>r</a:t>
            </a:r>
            <a:r>
              <a:rPr lang="it-IT" sz="1850" b="0" i="0" u="none" strike="noStrike" cap="none">
                <a:solidFill>
                  <a:schemeClr val="lt1"/>
                </a:solidFill>
                <a:latin typeface="Arial"/>
                <a:ea typeface="Arial"/>
                <a:cs typeface="Arial"/>
                <a:sym typeface="Arial"/>
              </a:rPr>
              <a:t>mance per SVM</a:t>
            </a:r>
            <a:endParaRPr/>
          </a:p>
        </p:txBody>
      </p:sp>
      <p:grpSp>
        <p:nvGrpSpPr>
          <p:cNvPr id="319" name="Google Shape;319;p10"/>
          <p:cNvGrpSpPr/>
          <p:nvPr/>
        </p:nvGrpSpPr>
        <p:grpSpPr>
          <a:xfrm>
            <a:off x="8133689" y="260774"/>
            <a:ext cx="450950" cy="621175"/>
            <a:chOff x="6223675" y="806925"/>
            <a:chExt cx="450950" cy="621175"/>
          </a:xfrm>
        </p:grpSpPr>
        <p:sp>
          <p:nvSpPr>
            <p:cNvPr id="320" name="Google Shape;320;p10"/>
            <p:cNvSpPr/>
            <p:nvPr/>
          </p:nvSpPr>
          <p:spPr>
            <a:xfrm>
              <a:off x="6261650" y="1077500"/>
              <a:ext cx="101050" cy="18325"/>
            </a:xfrm>
            <a:custGeom>
              <a:avLst/>
              <a:gdLst/>
              <a:ahLst/>
              <a:cxnLst/>
              <a:rect l="l" t="t" r="r" b="b"/>
              <a:pathLst>
                <a:path w="4042" h="733" extrusionOk="0">
                  <a:moveTo>
                    <a:pt x="353" y="0"/>
                  </a:moveTo>
                  <a:cubicBezTo>
                    <a:pt x="163" y="0"/>
                    <a:pt x="0" y="163"/>
                    <a:pt x="0" y="380"/>
                  </a:cubicBezTo>
                  <a:cubicBezTo>
                    <a:pt x="0" y="570"/>
                    <a:pt x="163" y="732"/>
                    <a:pt x="353" y="732"/>
                  </a:cubicBezTo>
                  <a:lnTo>
                    <a:pt x="3662" y="732"/>
                  </a:lnTo>
                  <a:cubicBezTo>
                    <a:pt x="3879" y="732"/>
                    <a:pt x="4042" y="570"/>
                    <a:pt x="4042" y="380"/>
                  </a:cubicBezTo>
                  <a:cubicBezTo>
                    <a:pt x="4042" y="163"/>
                    <a:pt x="3879" y="0"/>
                    <a:pt x="3662" y="0"/>
                  </a:cubicBez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0"/>
            <p:cNvSpPr/>
            <p:nvPr/>
          </p:nvSpPr>
          <p:spPr>
            <a:xfrm>
              <a:off x="6536275" y="1077500"/>
              <a:ext cx="99700" cy="18325"/>
            </a:xfrm>
            <a:custGeom>
              <a:avLst/>
              <a:gdLst/>
              <a:ahLst/>
              <a:cxnLst/>
              <a:rect l="l" t="t" r="r" b="b"/>
              <a:pathLst>
                <a:path w="3988" h="733" extrusionOk="0">
                  <a:moveTo>
                    <a:pt x="380" y="0"/>
                  </a:moveTo>
                  <a:cubicBezTo>
                    <a:pt x="163" y="0"/>
                    <a:pt x="1" y="163"/>
                    <a:pt x="1" y="380"/>
                  </a:cubicBezTo>
                  <a:cubicBezTo>
                    <a:pt x="1" y="570"/>
                    <a:pt x="163" y="732"/>
                    <a:pt x="380" y="732"/>
                  </a:cubicBezTo>
                  <a:lnTo>
                    <a:pt x="3635" y="732"/>
                  </a:lnTo>
                  <a:cubicBezTo>
                    <a:pt x="3825" y="732"/>
                    <a:pt x="3988" y="570"/>
                    <a:pt x="3988" y="380"/>
                  </a:cubicBezTo>
                  <a:cubicBezTo>
                    <a:pt x="3988" y="163"/>
                    <a:pt x="3825" y="0"/>
                    <a:pt x="3635" y="0"/>
                  </a:cubicBez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0"/>
            <p:cNvSpPr/>
            <p:nvPr/>
          </p:nvSpPr>
          <p:spPr>
            <a:xfrm>
              <a:off x="6223675" y="1042225"/>
              <a:ext cx="450950" cy="335675"/>
            </a:xfrm>
            <a:custGeom>
              <a:avLst/>
              <a:gdLst/>
              <a:ahLst/>
              <a:cxnLst/>
              <a:rect l="l" t="t" r="r" b="b"/>
              <a:pathLst>
                <a:path w="18038" h="13427" extrusionOk="0">
                  <a:moveTo>
                    <a:pt x="353" y="1"/>
                  </a:moveTo>
                  <a:cubicBezTo>
                    <a:pt x="163" y="1"/>
                    <a:pt x="0" y="163"/>
                    <a:pt x="0" y="353"/>
                  </a:cubicBezTo>
                  <a:cubicBezTo>
                    <a:pt x="0" y="4530"/>
                    <a:pt x="3011" y="7704"/>
                    <a:pt x="6998" y="8409"/>
                  </a:cubicBezTo>
                  <a:cubicBezTo>
                    <a:pt x="7459" y="8490"/>
                    <a:pt x="7785" y="8897"/>
                    <a:pt x="7785" y="9385"/>
                  </a:cubicBezTo>
                  <a:lnTo>
                    <a:pt x="7785" y="13427"/>
                  </a:lnTo>
                  <a:lnTo>
                    <a:pt x="10280" y="13427"/>
                  </a:lnTo>
                  <a:lnTo>
                    <a:pt x="10280" y="9385"/>
                  </a:lnTo>
                  <a:cubicBezTo>
                    <a:pt x="10280" y="8897"/>
                    <a:pt x="10606" y="8490"/>
                    <a:pt x="11067" y="8409"/>
                  </a:cubicBezTo>
                  <a:cubicBezTo>
                    <a:pt x="15054" y="7704"/>
                    <a:pt x="18038" y="4530"/>
                    <a:pt x="18038" y="353"/>
                  </a:cubicBezTo>
                  <a:cubicBezTo>
                    <a:pt x="18038" y="163"/>
                    <a:pt x="17902" y="1"/>
                    <a:pt x="17712" y="1"/>
                  </a:cubicBezTo>
                  <a:lnTo>
                    <a:pt x="16058" y="1"/>
                  </a:lnTo>
                  <a:cubicBezTo>
                    <a:pt x="15895" y="1"/>
                    <a:pt x="15732" y="163"/>
                    <a:pt x="15732" y="353"/>
                  </a:cubicBezTo>
                  <a:lnTo>
                    <a:pt x="15732" y="489"/>
                  </a:lnTo>
                  <a:cubicBezTo>
                    <a:pt x="15732" y="3689"/>
                    <a:pt x="13156" y="6266"/>
                    <a:pt x="9982" y="6266"/>
                  </a:cubicBezTo>
                  <a:lnTo>
                    <a:pt x="8083" y="6266"/>
                  </a:lnTo>
                  <a:cubicBezTo>
                    <a:pt x="4883" y="6266"/>
                    <a:pt x="2306" y="3689"/>
                    <a:pt x="2306" y="489"/>
                  </a:cubicBezTo>
                  <a:lnTo>
                    <a:pt x="2306" y="353"/>
                  </a:lnTo>
                  <a:cubicBezTo>
                    <a:pt x="2306" y="163"/>
                    <a:pt x="2170" y="1"/>
                    <a:pt x="1980" y="1"/>
                  </a:cubicBezTo>
                  <a:close/>
                </a:path>
              </a:pathLst>
            </a:custGeom>
            <a:solidFill>
              <a:srgbClr val="F7C2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0"/>
            <p:cNvSpPr/>
            <p:nvPr/>
          </p:nvSpPr>
          <p:spPr>
            <a:xfrm>
              <a:off x="6454900" y="1042225"/>
              <a:ext cx="219725" cy="335675"/>
            </a:xfrm>
            <a:custGeom>
              <a:avLst/>
              <a:gdLst/>
              <a:ahLst/>
              <a:cxnLst/>
              <a:rect l="l" t="t" r="r" b="b"/>
              <a:pathLst>
                <a:path w="8789" h="13427" extrusionOk="0">
                  <a:moveTo>
                    <a:pt x="7595" y="1"/>
                  </a:moveTo>
                  <a:cubicBezTo>
                    <a:pt x="7677" y="28"/>
                    <a:pt x="7731" y="55"/>
                    <a:pt x="7758" y="136"/>
                  </a:cubicBezTo>
                  <a:cubicBezTo>
                    <a:pt x="8165" y="1275"/>
                    <a:pt x="7595" y="2686"/>
                    <a:pt x="7026" y="3662"/>
                  </a:cubicBezTo>
                  <a:cubicBezTo>
                    <a:pt x="6538" y="4476"/>
                    <a:pt x="5887" y="5208"/>
                    <a:pt x="5127" y="5805"/>
                  </a:cubicBezTo>
                  <a:cubicBezTo>
                    <a:pt x="4774" y="6049"/>
                    <a:pt x="4395" y="6293"/>
                    <a:pt x="4015" y="6510"/>
                  </a:cubicBezTo>
                  <a:cubicBezTo>
                    <a:pt x="3418" y="6836"/>
                    <a:pt x="2767" y="7026"/>
                    <a:pt x="2143" y="7243"/>
                  </a:cubicBezTo>
                  <a:cubicBezTo>
                    <a:pt x="1628" y="7433"/>
                    <a:pt x="1140" y="7568"/>
                    <a:pt x="706" y="7921"/>
                  </a:cubicBezTo>
                  <a:cubicBezTo>
                    <a:pt x="1" y="8463"/>
                    <a:pt x="191" y="9874"/>
                    <a:pt x="163" y="10633"/>
                  </a:cubicBezTo>
                  <a:cubicBezTo>
                    <a:pt x="163" y="11365"/>
                    <a:pt x="218" y="12695"/>
                    <a:pt x="218" y="13427"/>
                  </a:cubicBezTo>
                  <a:lnTo>
                    <a:pt x="1031" y="13427"/>
                  </a:lnTo>
                  <a:lnTo>
                    <a:pt x="1031" y="9385"/>
                  </a:lnTo>
                  <a:cubicBezTo>
                    <a:pt x="1031" y="8897"/>
                    <a:pt x="1357" y="8490"/>
                    <a:pt x="1818" y="8409"/>
                  </a:cubicBezTo>
                  <a:cubicBezTo>
                    <a:pt x="5805" y="7704"/>
                    <a:pt x="8789" y="4530"/>
                    <a:pt x="8789" y="353"/>
                  </a:cubicBezTo>
                  <a:cubicBezTo>
                    <a:pt x="8789" y="245"/>
                    <a:pt x="8762" y="163"/>
                    <a:pt x="8707" y="109"/>
                  </a:cubicBezTo>
                  <a:cubicBezTo>
                    <a:pt x="8653" y="28"/>
                    <a:pt x="8572" y="1"/>
                    <a:pt x="8463" y="1"/>
                  </a:cubicBezTo>
                  <a:close/>
                </a:path>
              </a:pathLst>
            </a:custGeom>
            <a:solidFill>
              <a:srgbClr val="E68C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0"/>
            <p:cNvSpPr/>
            <p:nvPr/>
          </p:nvSpPr>
          <p:spPr>
            <a:xfrm>
              <a:off x="6353200" y="1362975"/>
              <a:ext cx="192600" cy="65125"/>
            </a:xfrm>
            <a:custGeom>
              <a:avLst/>
              <a:gdLst/>
              <a:ahLst/>
              <a:cxnLst/>
              <a:rect l="l" t="t" r="r" b="b"/>
              <a:pathLst>
                <a:path w="7704" h="2605" extrusionOk="0">
                  <a:moveTo>
                    <a:pt x="1139" y="0"/>
                  </a:moveTo>
                  <a:cubicBezTo>
                    <a:pt x="515" y="0"/>
                    <a:pt x="0" y="516"/>
                    <a:pt x="0" y="1139"/>
                  </a:cubicBezTo>
                  <a:lnTo>
                    <a:pt x="0" y="2604"/>
                  </a:lnTo>
                  <a:lnTo>
                    <a:pt x="7703" y="2604"/>
                  </a:lnTo>
                  <a:lnTo>
                    <a:pt x="7703" y="1139"/>
                  </a:lnTo>
                  <a:cubicBezTo>
                    <a:pt x="7703" y="516"/>
                    <a:pt x="7188" y="0"/>
                    <a:pt x="6564" y="0"/>
                  </a:cubicBezTo>
                  <a:close/>
                </a:path>
              </a:pathLst>
            </a:custGeom>
            <a:solidFill>
              <a:srgbClr val="C63C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0"/>
            <p:cNvSpPr/>
            <p:nvPr/>
          </p:nvSpPr>
          <p:spPr>
            <a:xfrm>
              <a:off x="6490175" y="1362975"/>
              <a:ext cx="55625" cy="65125"/>
            </a:xfrm>
            <a:custGeom>
              <a:avLst/>
              <a:gdLst/>
              <a:ahLst/>
              <a:cxnLst/>
              <a:rect l="l" t="t" r="r" b="b"/>
              <a:pathLst>
                <a:path w="2225" h="2605" extrusionOk="0">
                  <a:moveTo>
                    <a:pt x="0" y="0"/>
                  </a:moveTo>
                  <a:cubicBezTo>
                    <a:pt x="624" y="0"/>
                    <a:pt x="1139" y="516"/>
                    <a:pt x="1139" y="1139"/>
                  </a:cubicBezTo>
                  <a:lnTo>
                    <a:pt x="1139" y="2604"/>
                  </a:lnTo>
                  <a:lnTo>
                    <a:pt x="2224" y="2604"/>
                  </a:lnTo>
                  <a:lnTo>
                    <a:pt x="2224" y="1139"/>
                  </a:lnTo>
                  <a:cubicBezTo>
                    <a:pt x="2224" y="516"/>
                    <a:pt x="1709" y="0"/>
                    <a:pt x="1085" y="0"/>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0"/>
            <p:cNvSpPr/>
            <p:nvPr/>
          </p:nvSpPr>
          <p:spPr>
            <a:xfrm>
              <a:off x="6318600" y="806925"/>
              <a:ext cx="261775" cy="348575"/>
            </a:xfrm>
            <a:custGeom>
              <a:avLst/>
              <a:gdLst/>
              <a:ahLst/>
              <a:cxnLst/>
              <a:rect l="l" t="t" r="r" b="b"/>
              <a:pathLst>
                <a:path w="10471" h="13943" extrusionOk="0">
                  <a:moveTo>
                    <a:pt x="4585" y="1"/>
                  </a:moveTo>
                  <a:cubicBezTo>
                    <a:pt x="2171" y="1"/>
                    <a:pt x="218" y="1845"/>
                    <a:pt x="1" y="4178"/>
                  </a:cubicBezTo>
                  <a:cubicBezTo>
                    <a:pt x="1" y="4313"/>
                    <a:pt x="1" y="4449"/>
                    <a:pt x="1" y="4585"/>
                  </a:cubicBezTo>
                  <a:lnTo>
                    <a:pt x="1" y="9358"/>
                  </a:lnTo>
                  <a:cubicBezTo>
                    <a:pt x="1" y="9494"/>
                    <a:pt x="1" y="9630"/>
                    <a:pt x="1" y="9765"/>
                  </a:cubicBezTo>
                  <a:cubicBezTo>
                    <a:pt x="218" y="12098"/>
                    <a:pt x="2171" y="13942"/>
                    <a:pt x="4585" y="13942"/>
                  </a:cubicBezTo>
                  <a:lnTo>
                    <a:pt x="5887" y="13942"/>
                  </a:lnTo>
                  <a:cubicBezTo>
                    <a:pt x="8301" y="13942"/>
                    <a:pt x="10254" y="12098"/>
                    <a:pt x="10471" y="9765"/>
                  </a:cubicBezTo>
                  <a:cubicBezTo>
                    <a:pt x="10471" y="9630"/>
                    <a:pt x="10471" y="9494"/>
                    <a:pt x="10471" y="9358"/>
                  </a:cubicBezTo>
                  <a:lnTo>
                    <a:pt x="10471" y="4585"/>
                  </a:lnTo>
                  <a:cubicBezTo>
                    <a:pt x="10471" y="4449"/>
                    <a:pt x="10471" y="4313"/>
                    <a:pt x="10471" y="4178"/>
                  </a:cubicBezTo>
                  <a:cubicBezTo>
                    <a:pt x="10254" y="1845"/>
                    <a:pt x="8301" y="1"/>
                    <a:pt x="5887" y="1"/>
                  </a:cubicBezTo>
                  <a:close/>
                </a:path>
              </a:pathLst>
            </a:custGeom>
            <a:solidFill>
              <a:srgbClr val="F7C2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0"/>
            <p:cNvSpPr/>
            <p:nvPr/>
          </p:nvSpPr>
          <p:spPr>
            <a:xfrm>
              <a:off x="6429125" y="806925"/>
              <a:ext cx="151250" cy="348575"/>
            </a:xfrm>
            <a:custGeom>
              <a:avLst/>
              <a:gdLst/>
              <a:ahLst/>
              <a:cxnLst/>
              <a:rect l="l" t="t" r="r" b="b"/>
              <a:pathLst>
                <a:path w="6050" h="13943" extrusionOk="0">
                  <a:moveTo>
                    <a:pt x="1" y="1"/>
                  </a:moveTo>
                  <a:cubicBezTo>
                    <a:pt x="2334" y="82"/>
                    <a:pt x="4205" y="1899"/>
                    <a:pt x="4395" y="4178"/>
                  </a:cubicBezTo>
                  <a:cubicBezTo>
                    <a:pt x="4422" y="4313"/>
                    <a:pt x="4422" y="4449"/>
                    <a:pt x="4422" y="4585"/>
                  </a:cubicBezTo>
                  <a:lnTo>
                    <a:pt x="4422" y="9358"/>
                  </a:lnTo>
                  <a:cubicBezTo>
                    <a:pt x="4422" y="9494"/>
                    <a:pt x="4422" y="9630"/>
                    <a:pt x="4395" y="9765"/>
                  </a:cubicBezTo>
                  <a:cubicBezTo>
                    <a:pt x="4205" y="12044"/>
                    <a:pt x="2334" y="13861"/>
                    <a:pt x="1" y="13942"/>
                  </a:cubicBezTo>
                  <a:lnTo>
                    <a:pt x="1466" y="13942"/>
                  </a:lnTo>
                  <a:cubicBezTo>
                    <a:pt x="3880" y="13942"/>
                    <a:pt x="5833" y="12098"/>
                    <a:pt x="6050" y="9765"/>
                  </a:cubicBezTo>
                  <a:cubicBezTo>
                    <a:pt x="6050" y="9630"/>
                    <a:pt x="6050" y="9494"/>
                    <a:pt x="6050" y="9358"/>
                  </a:cubicBezTo>
                  <a:lnTo>
                    <a:pt x="6050" y="4585"/>
                  </a:lnTo>
                  <a:cubicBezTo>
                    <a:pt x="6050" y="4449"/>
                    <a:pt x="6050" y="4313"/>
                    <a:pt x="6050" y="4178"/>
                  </a:cubicBezTo>
                  <a:cubicBezTo>
                    <a:pt x="5833" y="1845"/>
                    <a:pt x="3880" y="1"/>
                    <a:pt x="1466" y="1"/>
                  </a:cubicBezTo>
                  <a:close/>
                </a:path>
              </a:pathLst>
            </a:custGeom>
            <a:solidFill>
              <a:srgbClr val="E68C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0"/>
            <p:cNvSpPr/>
            <p:nvPr/>
          </p:nvSpPr>
          <p:spPr>
            <a:xfrm>
              <a:off x="6318600" y="911350"/>
              <a:ext cx="78700" cy="50875"/>
            </a:xfrm>
            <a:custGeom>
              <a:avLst/>
              <a:gdLst/>
              <a:ahLst/>
              <a:cxnLst/>
              <a:rect l="l" t="t" r="r" b="b"/>
              <a:pathLst>
                <a:path w="3148" h="2035" extrusionOk="0">
                  <a:moveTo>
                    <a:pt x="1" y="1"/>
                  </a:moveTo>
                  <a:cubicBezTo>
                    <a:pt x="1" y="136"/>
                    <a:pt x="1" y="272"/>
                    <a:pt x="1" y="408"/>
                  </a:cubicBezTo>
                  <a:lnTo>
                    <a:pt x="1" y="2035"/>
                  </a:lnTo>
                  <a:lnTo>
                    <a:pt x="2306" y="2035"/>
                  </a:lnTo>
                  <a:cubicBezTo>
                    <a:pt x="2767" y="2035"/>
                    <a:pt x="3147" y="1682"/>
                    <a:pt x="3147" y="1221"/>
                  </a:cubicBezTo>
                  <a:lnTo>
                    <a:pt x="3147" y="842"/>
                  </a:lnTo>
                  <a:cubicBezTo>
                    <a:pt x="3147" y="380"/>
                    <a:pt x="2767" y="1"/>
                    <a:pt x="2306" y="1"/>
                  </a:cubicBez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0"/>
            <p:cNvSpPr/>
            <p:nvPr/>
          </p:nvSpPr>
          <p:spPr>
            <a:xfrm>
              <a:off x="6318600" y="1000175"/>
              <a:ext cx="78700" cy="50900"/>
            </a:xfrm>
            <a:custGeom>
              <a:avLst/>
              <a:gdLst/>
              <a:ahLst/>
              <a:cxnLst/>
              <a:rect l="l" t="t" r="r" b="b"/>
              <a:pathLst>
                <a:path w="3148" h="2036" extrusionOk="0">
                  <a:moveTo>
                    <a:pt x="1" y="1"/>
                  </a:moveTo>
                  <a:lnTo>
                    <a:pt x="1" y="1628"/>
                  </a:lnTo>
                  <a:cubicBezTo>
                    <a:pt x="1" y="1764"/>
                    <a:pt x="1" y="1900"/>
                    <a:pt x="1" y="2035"/>
                  </a:cubicBezTo>
                  <a:lnTo>
                    <a:pt x="2306" y="2035"/>
                  </a:lnTo>
                  <a:cubicBezTo>
                    <a:pt x="2767" y="2035"/>
                    <a:pt x="3147" y="1655"/>
                    <a:pt x="3147" y="1194"/>
                  </a:cubicBezTo>
                  <a:lnTo>
                    <a:pt x="3147" y="815"/>
                  </a:lnTo>
                  <a:cubicBezTo>
                    <a:pt x="3147" y="354"/>
                    <a:pt x="2767" y="1"/>
                    <a:pt x="2306" y="1"/>
                  </a:cubicBez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0"/>
            <p:cNvSpPr/>
            <p:nvPr/>
          </p:nvSpPr>
          <p:spPr>
            <a:xfrm>
              <a:off x="6501700" y="911350"/>
              <a:ext cx="78675" cy="50875"/>
            </a:xfrm>
            <a:custGeom>
              <a:avLst/>
              <a:gdLst/>
              <a:ahLst/>
              <a:cxnLst/>
              <a:rect l="l" t="t" r="r" b="b"/>
              <a:pathLst>
                <a:path w="3147" h="2035" extrusionOk="0">
                  <a:moveTo>
                    <a:pt x="814" y="1"/>
                  </a:moveTo>
                  <a:cubicBezTo>
                    <a:pt x="380" y="1"/>
                    <a:pt x="0" y="380"/>
                    <a:pt x="0" y="842"/>
                  </a:cubicBezTo>
                  <a:lnTo>
                    <a:pt x="0" y="1221"/>
                  </a:lnTo>
                  <a:cubicBezTo>
                    <a:pt x="0" y="1682"/>
                    <a:pt x="380" y="2035"/>
                    <a:pt x="814" y="2035"/>
                  </a:cubicBezTo>
                  <a:lnTo>
                    <a:pt x="3147" y="2035"/>
                  </a:lnTo>
                  <a:lnTo>
                    <a:pt x="3147" y="408"/>
                  </a:lnTo>
                  <a:cubicBezTo>
                    <a:pt x="3147" y="272"/>
                    <a:pt x="3147" y="136"/>
                    <a:pt x="3147" y="1"/>
                  </a:cubicBez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0"/>
            <p:cNvSpPr/>
            <p:nvPr/>
          </p:nvSpPr>
          <p:spPr>
            <a:xfrm>
              <a:off x="6501700" y="1000175"/>
              <a:ext cx="78675" cy="50900"/>
            </a:xfrm>
            <a:custGeom>
              <a:avLst/>
              <a:gdLst/>
              <a:ahLst/>
              <a:cxnLst/>
              <a:rect l="l" t="t" r="r" b="b"/>
              <a:pathLst>
                <a:path w="3147" h="2036" extrusionOk="0">
                  <a:moveTo>
                    <a:pt x="814" y="1"/>
                  </a:moveTo>
                  <a:cubicBezTo>
                    <a:pt x="380" y="1"/>
                    <a:pt x="0" y="354"/>
                    <a:pt x="0" y="815"/>
                  </a:cubicBezTo>
                  <a:lnTo>
                    <a:pt x="0" y="1194"/>
                  </a:lnTo>
                  <a:cubicBezTo>
                    <a:pt x="0" y="1655"/>
                    <a:pt x="380" y="2035"/>
                    <a:pt x="814" y="2035"/>
                  </a:cubicBezTo>
                  <a:lnTo>
                    <a:pt x="3147" y="2035"/>
                  </a:lnTo>
                  <a:cubicBezTo>
                    <a:pt x="3147" y="1900"/>
                    <a:pt x="3147" y="1764"/>
                    <a:pt x="3147" y="1628"/>
                  </a:cubicBezTo>
                  <a:lnTo>
                    <a:pt x="3147" y="1"/>
                  </a:ln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0"/>
            <p:cNvSpPr/>
            <p:nvPr/>
          </p:nvSpPr>
          <p:spPr>
            <a:xfrm>
              <a:off x="6539000" y="911350"/>
              <a:ext cx="41375" cy="50875"/>
            </a:xfrm>
            <a:custGeom>
              <a:avLst/>
              <a:gdLst/>
              <a:ahLst/>
              <a:cxnLst/>
              <a:rect l="l" t="t" r="r" b="b"/>
              <a:pathLst>
                <a:path w="1655" h="2035" extrusionOk="0">
                  <a:moveTo>
                    <a:pt x="0" y="1"/>
                  </a:moveTo>
                  <a:cubicBezTo>
                    <a:pt x="27" y="136"/>
                    <a:pt x="27" y="272"/>
                    <a:pt x="27" y="408"/>
                  </a:cubicBezTo>
                  <a:lnTo>
                    <a:pt x="27" y="2035"/>
                  </a:lnTo>
                  <a:lnTo>
                    <a:pt x="1655" y="2035"/>
                  </a:lnTo>
                  <a:lnTo>
                    <a:pt x="1655" y="408"/>
                  </a:lnTo>
                  <a:cubicBezTo>
                    <a:pt x="1655" y="272"/>
                    <a:pt x="1655" y="136"/>
                    <a:pt x="1655" y="1"/>
                  </a:cubicBezTo>
                  <a:close/>
                </a:path>
              </a:pathLst>
            </a:custGeom>
            <a:solidFill>
              <a:srgbClr val="465A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0"/>
            <p:cNvSpPr/>
            <p:nvPr/>
          </p:nvSpPr>
          <p:spPr>
            <a:xfrm>
              <a:off x="6539000" y="1000175"/>
              <a:ext cx="41375" cy="50900"/>
            </a:xfrm>
            <a:custGeom>
              <a:avLst/>
              <a:gdLst/>
              <a:ahLst/>
              <a:cxnLst/>
              <a:rect l="l" t="t" r="r" b="b"/>
              <a:pathLst>
                <a:path w="1655" h="2036" extrusionOk="0">
                  <a:moveTo>
                    <a:pt x="27" y="1"/>
                  </a:moveTo>
                  <a:lnTo>
                    <a:pt x="27" y="1628"/>
                  </a:lnTo>
                  <a:cubicBezTo>
                    <a:pt x="27" y="1764"/>
                    <a:pt x="27" y="1900"/>
                    <a:pt x="0" y="2035"/>
                  </a:cubicBezTo>
                  <a:lnTo>
                    <a:pt x="1655" y="2035"/>
                  </a:lnTo>
                  <a:cubicBezTo>
                    <a:pt x="1655" y="1900"/>
                    <a:pt x="1655" y="1764"/>
                    <a:pt x="1655" y="1628"/>
                  </a:cubicBezTo>
                  <a:lnTo>
                    <a:pt x="1655" y="1"/>
                  </a:lnTo>
                  <a:close/>
                </a:path>
              </a:pathLst>
            </a:custGeom>
            <a:solidFill>
              <a:srgbClr val="465A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1"/>
          <p:cNvSpPr/>
          <p:nvPr/>
        </p:nvSpPr>
        <p:spPr>
          <a:xfrm>
            <a:off x="2057401" y="186725"/>
            <a:ext cx="5033342" cy="4901571"/>
          </a:xfrm>
          <a:custGeom>
            <a:avLst/>
            <a:gdLst/>
            <a:ahLst/>
            <a:cxnLst/>
            <a:rect l="l" t="t" r="r" b="b"/>
            <a:pathLst>
              <a:path w="153210" h="153210" extrusionOk="0">
                <a:moveTo>
                  <a:pt x="76605" y="1"/>
                </a:moveTo>
                <a:cubicBezTo>
                  <a:pt x="56293" y="1"/>
                  <a:pt x="36802" y="8073"/>
                  <a:pt x="22432" y="22432"/>
                </a:cubicBezTo>
                <a:cubicBezTo>
                  <a:pt x="8073" y="36803"/>
                  <a:pt x="0" y="56281"/>
                  <a:pt x="0" y="76605"/>
                </a:cubicBezTo>
                <a:cubicBezTo>
                  <a:pt x="0" y="96917"/>
                  <a:pt x="8073" y="116407"/>
                  <a:pt x="22432" y="130778"/>
                </a:cubicBezTo>
                <a:cubicBezTo>
                  <a:pt x="36802" y="145137"/>
                  <a:pt x="56293" y="153209"/>
                  <a:pt x="76605" y="153209"/>
                </a:cubicBezTo>
                <a:cubicBezTo>
                  <a:pt x="96917" y="153209"/>
                  <a:pt x="116408" y="145137"/>
                  <a:pt x="130778" y="130778"/>
                </a:cubicBezTo>
                <a:cubicBezTo>
                  <a:pt x="145137" y="116407"/>
                  <a:pt x="153210" y="96917"/>
                  <a:pt x="153210" y="76605"/>
                </a:cubicBezTo>
                <a:cubicBezTo>
                  <a:pt x="153210" y="56281"/>
                  <a:pt x="145137" y="36803"/>
                  <a:pt x="130778" y="22432"/>
                </a:cubicBezTo>
                <a:cubicBezTo>
                  <a:pt x="116408" y="8073"/>
                  <a:pt x="96917" y="1"/>
                  <a:pt x="76605" y="1"/>
                </a:cubicBezTo>
                <a:close/>
              </a:path>
            </a:pathLst>
          </a:custGeom>
          <a:gradFill>
            <a:gsLst>
              <a:gs pos="0">
                <a:srgbClr val="FEC659">
                  <a:alpha val="54901"/>
                </a:srgbClr>
              </a:gs>
              <a:gs pos="100000">
                <a:srgbClr val="4AFFC3">
                  <a:alpha val="0"/>
                </a:srgbClr>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1"/>
          <p:cNvSpPr/>
          <p:nvPr/>
        </p:nvSpPr>
        <p:spPr>
          <a:xfrm>
            <a:off x="2265830" y="423583"/>
            <a:ext cx="4616484" cy="4427472"/>
          </a:xfrm>
          <a:custGeom>
            <a:avLst/>
            <a:gdLst/>
            <a:ahLst/>
            <a:cxnLst/>
            <a:rect l="l" t="t" r="r" b="b"/>
            <a:pathLst>
              <a:path w="116706" h="116718" extrusionOk="0">
                <a:moveTo>
                  <a:pt x="58353" y="1"/>
                </a:moveTo>
                <a:cubicBezTo>
                  <a:pt x="26123" y="1"/>
                  <a:pt x="0" y="26135"/>
                  <a:pt x="0" y="58365"/>
                </a:cubicBezTo>
                <a:cubicBezTo>
                  <a:pt x="0" y="73843"/>
                  <a:pt x="6144" y="88690"/>
                  <a:pt x="17086" y="99632"/>
                </a:cubicBezTo>
                <a:cubicBezTo>
                  <a:pt x="28028" y="110574"/>
                  <a:pt x="42875" y="116717"/>
                  <a:pt x="58353" y="116717"/>
                </a:cubicBezTo>
                <a:cubicBezTo>
                  <a:pt x="73831" y="116717"/>
                  <a:pt x="88678" y="110574"/>
                  <a:pt x="99620" y="99632"/>
                </a:cubicBezTo>
                <a:cubicBezTo>
                  <a:pt x="110562" y="88690"/>
                  <a:pt x="116706" y="73843"/>
                  <a:pt x="116706" y="58365"/>
                </a:cubicBezTo>
                <a:cubicBezTo>
                  <a:pt x="116706" y="42887"/>
                  <a:pt x="110562" y="28040"/>
                  <a:pt x="99620" y="17098"/>
                </a:cubicBezTo>
                <a:cubicBezTo>
                  <a:pt x="88678" y="6156"/>
                  <a:pt x="73831" y="1"/>
                  <a:pt x="58353" y="1"/>
                </a:cubicBezTo>
                <a:close/>
              </a:path>
            </a:pathLst>
          </a:custGeom>
          <a:gradFill>
            <a:gsLst>
              <a:gs pos="0">
                <a:srgbClr val="252C3A">
                  <a:alpha val="71372"/>
                </a:srgbClr>
              </a:gs>
              <a:gs pos="100000">
                <a:srgbClr val="252C3A">
                  <a:alpha val="15294"/>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1"/>
          <p:cNvSpPr txBox="1">
            <a:spLocks noGrp="1"/>
          </p:cNvSpPr>
          <p:nvPr>
            <p:ph type="ctrTitle"/>
          </p:nvPr>
        </p:nvSpPr>
        <p:spPr>
          <a:xfrm>
            <a:off x="1667435" y="1965722"/>
            <a:ext cx="5809130" cy="1083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it-IT"/>
              <a:t>Clustering</a:t>
            </a:r>
            <a:endParaRPr/>
          </a:p>
        </p:txBody>
      </p:sp>
      <p:sp>
        <p:nvSpPr>
          <p:cNvPr id="341" name="Google Shape;341;p11"/>
          <p:cNvSpPr txBox="1"/>
          <p:nvPr/>
        </p:nvSpPr>
        <p:spPr>
          <a:xfrm>
            <a:off x="777700" y="3049022"/>
            <a:ext cx="1091700" cy="107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it-IT" sz="4800" b="0" i="0" u="none" strike="noStrike" cap="none">
                <a:solidFill>
                  <a:schemeClr val="lt1"/>
                </a:solidFill>
                <a:latin typeface="Work Sans"/>
                <a:ea typeface="Work Sans"/>
                <a:cs typeface="Work Sans"/>
                <a:sym typeface="Work Sans"/>
              </a:rPr>
              <a:t>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bfc99554f4_0_0"/>
          <p:cNvSpPr txBox="1">
            <a:spLocks noGrp="1"/>
          </p:cNvSpPr>
          <p:nvPr>
            <p:ph type="subTitle" idx="1"/>
          </p:nvPr>
        </p:nvSpPr>
        <p:spPr>
          <a:xfrm>
            <a:off x="866250" y="972850"/>
            <a:ext cx="7336456" cy="3581700"/>
          </a:xfrm>
          <a:prstGeom prst="rect">
            <a:avLst/>
          </a:prstGeom>
        </p:spPr>
        <p:txBody>
          <a:bodyPr spcFirstLastPara="1" wrap="square" lIns="91425" tIns="91425" rIns="91425" bIns="91425" anchor="t" anchorCtr="0">
            <a:noAutofit/>
          </a:bodyPr>
          <a:lstStyle/>
          <a:p>
            <a:pPr marL="457200" lvl="0" indent="0" rtl="0">
              <a:spcBef>
                <a:spcPts val="0"/>
              </a:spcBef>
              <a:spcAft>
                <a:spcPts val="0"/>
              </a:spcAft>
              <a:buNone/>
            </a:pPr>
            <a:r>
              <a:rPr lang="it-IT" dirty="0"/>
              <a:t>Estrazione rappresentazioni dei documenti</a:t>
            </a:r>
          </a:p>
          <a:p>
            <a:pPr marL="457200" lvl="0" indent="0" rtl="0">
              <a:spcBef>
                <a:spcPts val="0"/>
              </a:spcBef>
              <a:spcAft>
                <a:spcPts val="0"/>
              </a:spcAft>
              <a:buNone/>
            </a:pPr>
            <a:endParaRPr lang="it-IT" dirty="0"/>
          </a:p>
          <a:p>
            <a:pPr marL="0" lvl="0" indent="0"/>
            <a:endParaRPr lang="it-IT" dirty="0"/>
          </a:p>
          <a:p>
            <a:pPr lvl="0" indent="0"/>
            <a:r>
              <a:rPr lang="it-IT" dirty="0"/>
              <a:t>Confronto tra rappresentazioni dei dati: SVD con TFIDF e Doc2Vec le migliori in termini di performance.</a:t>
            </a:r>
          </a:p>
          <a:p>
            <a:pPr marL="457200" lvl="0" indent="0" rtl="0">
              <a:spcBef>
                <a:spcPts val="0"/>
              </a:spcBef>
              <a:spcAft>
                <a:spcPts val="0"/>
              </a:spcAft>
              <a:buNone/>
            </a:pPr>
            <a:endParaRPr lang="it-IT" dirty="0"/>
          </a:p>
          <a:p>
            <a:pPr marL="0" lvl="0" indent="0" rtl="0">
              <a:spcBef>
                <a:spcPts val="0"/>
              </a:spcBef>
              <a:spcAft>
                <a:spcPts val="0"/>
              </a:spcAft>
              <a:buNone/>
            </a:pPr>
            <a:endParaRPr dirty="0"/>
          </a:p>
          <a:p>
            <a:pPr marL="0" indent="0"/>
            <a:r>
              <a:rPr lang="it-IT" dirty="0"/>
              <a:t>Selezione del miglior algoritmo di Clustering, </a:t>
            </a:r>
            <a:r>
              <a:rPr lang="it-IT" dirty="0" err="1"/>
              <a:t>Agglomerative</a:t>
            </a:r>
            <a:r>
              <a:rPr lang="it-IT" dirty="0"/>
              <a:t> Clustering, </a:t>
            </a:r>
            <a:r>
              <a:rPr lang="it-IT" dirty="0" err="1"/>
              <a:t>Spectral</a:t>
            </a:r>
            <a:r>
              <a:rPr lang="it-IT" dirty="0"/>
              <a:t> Clustering e K-</a:t>
            </a:r>
            <a:r>
              <a:rPr lang="it-IT" dirty="0" err="1"/>
              <a:t>Means</a:t>
            </a:r>
            <a:r>
              <a:rPr lang="it-IT" dirty="0"/>
              <a:t>, K-</a:t>
            </a:r>
            <a:r>
              <a:rPr lang="it-IT" dirty="0" err="1"/>
              <a:t>Means</a:t>
            </a:r>
            <a:r>
              <a:rPr lang="it-IT" dirty="0"/>
              <a:t> risulta il migliore.</a:t>
            </a:r>
          </a:p>
          <a:p>
            <a:pPr marL="0" indent="0"/>
            <a:endParaRPr dirty="0"/>
          </a:p>
          <a:p>
            <a:pPr marL="457200" lvl="0" indent="0" rtl="0">
              <a:spcBef>
                <a:spcPts val="0"/>
              </a:spcBef>
              <a:spcAft>
                <a:spcPts val="0"/>
              </a:spcAft>
              <a:buNone/>
            </a:pPr>
            <a:endParaRPr lang="it-IT" dirty="0"/>
          </a:p>
          <a:p>
            <a:pPr marL="457200" lvl="0" indent="0" rtl="0">
              <a:spcBef>
                <a:spcPts val="0"/>
              </a:spcBef>
              <a:spcAft>
                <a:spcPts val="0"/>
              </a:spcAft>
              <a:buNone/>
            </a:pPr>
            <a:endParaRPr lang="it-IT" dirty="0"/>
          </a:p>
          <a:p>
            <a:pPr marL="457200" lvl="0" indent="0" rtl="0">
              <a:spcBef>
                <a:spcPts val="0"/>
              </a:spcBef>
              <a:spcAft>
                <a:spcPts val="0"/>
              </a:spcAft>
              <a:buNone/>
            </a:pPr>
            <a:r>
              <a:rPr lang="it-IT" dirty="0"/>
              <a:t>Valutazione bontà del Clustering secondo metriche intrinseche (Silhouette Index, </a:t>
            </a:r>
            <a:r>
              <a:rPr lang="it-IT" dirty="0" err="1"/>
              <a:t>Purity</a:t>
            </a:r>
            <a:r>
              <a:rPr lang="it-IT" dirty="0"/>
              <a:t>) ed estrinseche (Rand Index, </a:t>
            </a:r>
            <a:r>
              <a:rPr lang="it-IT" dirty="0" err="1"/>
              <a:t>Adjusted</a:t>
            </a:r>
            <a:r>
              <a:rPr lang="it-IT" dirty="0"/>
              <a:t> Rand Index).</a:t>
            </a:r>
            <a:endParaRPr dirty="0"/>
          </a:p>
          <a:p>
            <a:pPr marL="457200" lvl="0" indent="0" rtl="0">
              <a:spcBef>
                <a:spcPts val="0"/>
              </a:spcBef>
              <a:spcAft>
                <a:spcPts val="0"/>
              </a:spcAft>
              <a:buNone/>
            </a:pPr>
            <a:endParaRPr dirty="0"/>
          </a:p>
          <a:p>
            <a:pPr marL="457200" lvl="0" indent="0" rtl="0">
              <a:spcBef>
                <a:spcPts val="0"/>
              </a:spcBef>
              <a:spcAft>
                <a:spcPts val="0"/>
              </a:spcAft>
              <a:buNone/>
            </a:pPr>
            <a:endParaRPr dirty="0"/>
          </a:p>
          <a:p>
            <a:pPr marL="457200" lvl="0" indent="0" rtl="0">
              <a:spcBef>
                <a:spcPts val="0"/>
              </a:spcBef>
              <a:spcAft>
                <a:spcPts val="0"/>
              </a:spcAft>
              <a:buNone/>
            </a:pPr>
            <a:endParaRPr dirty="0"/>
          </a:p>
        </p:txBody>
      </p:sp>
      <p:sp>
        <p:nvSpPr>
          <p:cNvPr id="305" name="Google Shape;305;gbfc99554f4_0_0"/>
          <p:cNvSpPr txBox="1"/>
          <p:nvPr/>
        </p:nvSpPr>
        <p:spPr>
          <a:xfrm>
            <a:off x="1010311" y="285012"/>
            <a:ext cx="77514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Work Sans"/>
              <a:buNone/>
            </a:pPr>
            <a:r>
              <a:rPr lang="it-IT" sz="2400">
                <a:solidFill>
                  <a:srgbClr val="FFFFFF"/>
                </a:solidFill>
                <a:latin typeface="Work Sans"/>
                <a:ea typeface="Work Sans"/>
                <a:cs typeface="Work Sans"/>
                <a:sym typeface="Work Sans"/>
              </a:rPr>
              <a:t>Metodo</a:t>
            </a:r>
            <a:endParaRPr/>
          </a:p>
        </p:txBody>
      </p:sp>
      <p:cxnSp>
        <p:nvCxnSpPr>
          <p:cNvPr id="306" name="Google Shape;306;gbfc99554f4_0_0"/>
          <p:cNvCxnSpPr/>
          <p:nvPr/>
        </p:nvCxnSpPr>
        <p:spPr>
          <a:xfrm flipH="1">
            <a:off x="4571850" y="1381175"/>
            <a:ext cx="300" cy="288000"/>
          </a:xfrm>
          <a:prstGeom prst="straightConnector1">
            <a:avLst/>
          </a:prstGeom>
          <a:noFill/>
          <a:ln w="9525" cap="flat" cmpd="sng">
            <a:solidFill>
              <a:schemeClr val="accent1"/>
            </a:solidFill>
            <a:prstDash val="solid"/>
            <a:round/>
            <a:headEnd type="none" w="sm" len="sm"/>
            <a:tailEnd type="triangle" w="med" len="med"/>
          </a:ln>
        </p:spPr>
      </p:cxnSp>
      <p:cxnSp>
        <p:nvCxnSpPr>
          <p:cNvPr id="307" name="Google Shape;307;gbfc99554f4_0_0"/>
          <p:cNvCxnSpPr/>
          <p:nvPr/>
        </p:nvCxnSpPr>
        <p:spPr>
          <a:xfrm flipH="1">
            <a:off x="4571850" y="2212625"/>
            <a:ext cx="300" cy="288000"/>
          </a:xfrm>
          <a:prstGeom prst="straightConnector1">
            <a:avLst/>
          </a:prstGeom>
          <a:noFill/>
          <a:ln w="9525" cap="flat" cmpd="sng">
            <a:solidFill>
              <a:schemeClr val="accent1"/>
            </a:solidFill>
            <a:prstDash val="solid"/>
            <a:round/>
            <a:headEnd type="none" w="sm" len="sm"/>
            <a:tailEnd type="triangle" w="med" len="med"/>
          </a:ln>
        </p:spPr>
      </p:cxnSp>
      <p:cxnSp>
        <p:nvCxnSpPr>
          <p:cNvPr id="308" name="Google Shape;308;gbfc99554f4_0_0"/>
          <p:cNvCxnSpPr/>
          <p:nvPr/>
        </p:nvCxnSpPr>
        <p:spPr>
          <a:xfrm flipH="1">
            <a:off x="4571850" y="3266000"/>
            <a:ext cx="300" cy="288000"/>
          </a:xfrm>
          <a:prstGeom prst="straightConnector1">
            <a:avLst/>
          </a:prstGeom>
          <a:noFill/>
          <a:ln w="9525" cap="flat" cmpd="sng">
            <a:solidFill>
              <a:schemeClr val="accent1"/>
            </a:solidFill>
            <a:prstDash val="solid"/>
            <a:round/>
            <a:headEnd type="none" w="sm" len="sm"/>
            <a:tailEnd type="triangle" w="med" len="med"/>
          </a:ln>
        </p:spPr>
      </p:cxnSp>
    </p:spTree>
    <p:extLst>
      <p:ext uri="{BB962C8B-B14F-4D97-AF65-F5344CB8AC3E}">
        <p14:creationId xmlns:p14="http://schemas.microsoft.com/office/powerpoint/2010/main" val="3242540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2"/>
          <p:cNvSpPr/>
          <p:nvPr/>
        </p:nvSpPr>
        <p:spPr>
          <a:xfrm>
            <a:off x="5880375" y="3596776"/>
            <a:ext cx="3262794" cy="1546738"/>
          </a:xfrm>
          <a:custGeom>
            <a:avLst/>
            <a:gdLst/>
            <a:ahLst/>
            <a:cxnLst/>
            <a:rect l="l" t="t" r="r" b="b"/>
            <a:pathLst>
              <a:path w="40776" h="19330" extrusionOk="0">
                <a:moveTo>
                  <a:pt x="33700" y="0"/>
                </a:moveTo>
                <a:cubicBezTo>
                  <a:pt x="30801" y="0"/>
                  <a:pt x="28015" y="725"/>
                  <a:pt x="25987" y="2876"/>
                </a:cubicBezTo>
                <a:cubicBezTo>
                  <a:pt x="19568" y="9688"/>
                  <a:pt x="19660" y="12911"/>
                  <a:pt x="14522" y="13496"/>
                </a:cubicBezTo>
                <a:cubicBezTo>
                  <a:pt x="14161" y="13538"/>
                  <a:pt x="13815" y="13556"/>
                  <a:pt x="13481" y="13556"/>
                </a:cubicBezTo>
                <a:cubicBezTo>
                  <a:pt x="9996" y="13556"/>
                  <a:pt x="7874" y="11511"/>
                  <a:pt x="5518" y="11511"/>
                </a:cubicBezTo>
                <a:cubicBezTo>
                  <a:pt x="4886" y="11511"/>
                  <a:pt x="4238" y="11658"/>
                  <a:pt x="3541" y="12032"/>
                </a:cubicBezTo>
                <a:cubicBezTo>
                  <a:pt x="1" y="13940"/>
                  <a:pt x="1" y="19330"/>
                  <a:pt x="1" y="19330"/>
                </a:cubicBezTo>
                <a:lnTo>
                  <a:pt x="40776" y="19330"/>
                </a:lnTo>
                <a:lnTo>
                  <a:pt x="40776" y="1093"/>
                </a:lnTo>
                <a:cubicBezTo>
                  <a:pt x="38584" y="498"/>
                  <a:pt x="36103" y="0"/>
                  <a:pt x="33700" y="0"/>
                </a:cubicBezTo>
                <a:close/>
              </a:path>
            </a:pathLst>
          </a:custGeom>
          <a:gradFill>
            <a:gsLst>
              <a:gs pos="0">
                <a:srgbClr val="9C3218">
                  <a:alpha val="29411"/>
                </a:srgbClr>
              </a:gs>
              <a:gs pos="100000">
                <a:srgbClr val="9C3218">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2"/>
          <p:cNvSpPr/>
          <p:nvPr/>
        </p:nvSpPr>
        <p:spPr>
          <a:xfrm rot="5400000">
            <a:off x="264234" y="3562745"/>
            <a:ext cx="1316487" cy="1845152"/>
          </a:xfrm>
          <a:custGeom>
            <a:avLst/>
            <a:gdLst/>
            <a:ahLst/>
            <a:cxnLst/>
            <a:rect l="l" t="t" r="r" b="b"/>
            <a:pathLst>
              <a:path w="36207" h="44927" extrusionOk="0">
                <a:moveTo>
                  <a:pt x="33581" y="0"/>
                </a:moveTo>
                <a:cubicBezTo>
                  <a:pt x="31491" y="0"/>
                  <a:pt x="28468" y="574"/>
                  <a:pt x="25711" y="3239"/>
                </a:cubicBezTo>
                <a:cubicBezTo>
                  <a:pt x="20874" y="7926"/>
                  <a:pt x="23711" y="12772"/>
                  <a:pt x="19535" y="18689"/>
                </a:cubicBezTo>
                <a:cubicBezTo>
                  <a:pt x="15350" y="24606"/>
                  <a:pt x="6378" y="22179"/>
                  <a:pt x="3190" y="29460"/>
                </a:cubicBezTo>
                <a:cubicBezTo>
                  <a:pt x="1" y="36750"/>
                  <a:pt x="3625" y="44927"/>
                  <a:pt x="3625" y="44927"/>
                </a:cubicBezTo>
                <a:lnTo>
                  <a:pt x="36206" y="44927"/>
                </a:lnTo>
                <a:lnTo>
                  <a:pt x="36206" y="327"/>
                </a:lnTo>
                <a:cubicBezTo>
                  <a:pt x="36206" y="327"/>
                  <a:pt x="35159" y="0"/>
                  <a:pt x="33581" y="0"/>
                </a:cubicBezTo>
                <a:close/>
              </a:path>
            </a:pathLst>
          </a:custGeom>
          <a:gradFill>
            <a:gsLst>
              <a:gs pos="0">
                <a:srgbClr val="9C3218">
                  <a:alpha val="29411"/>
                </a:srgbClr>
              </a:gs>
              <a:gs pos="100000">
                <a:srgbClr val="9C3218">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2"/>
          <p:cNvSpPr txBox="1"/>
          <p:nvPr/>
        </p:nvSpPr>
        <p:spPr>
          <a:xfrm>
            <a:off x="1010311" y="285012"/>
            <a:ext cx="77514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Work Sans"/>
              <a:buNone/>
            </a:pPr>
            <a:r>
              <a:rPr lang="it-IT" sz="2400" b="0" i="0" u="none" strike="noStrike" cap="none">
                <a:solidFill>
                  <a:srgbClr val="FFFFFF"/>
                </a:solidFill>
                <a:latin typeface="Work Sans"/>
                <a:ea typeface="Work Sans"/>
                <a:cs typeface="Work Sans"/>
                <a:sym typeface="Work Sans"/>
              </a:rPr>
              <a:t>Scores</a:t>
            </a:r>
            <a:endParaRPr/>
          </a:p>
        </p:txBody>
      </p:sp>
      <p:sp>
        <p:nvSpPr>
          <p:cNvPr id="349" name="Google Shape;349;p12"/>
          <p:cNvSpPr txBox="1"/>
          <p:nvPr/>
        </p:nvSpPr>
        <p:spPr>
          <a:xfrm>
            <a:off x="6860590" y="2571750"/>
            <a:ext cx="2240692"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Work Sans"/>
              <a:buNone/>
            </a:pPr>
            <a:r>
              <a:rPr lang="it-IT" sz="1400" b="0" i="0" u="none" strike="noStrike" cap="none">
                <a:solidFill>
                  <a:srgbClr val="E09B31"/>
                </a:solidFill>
                <a:latin typeface="Work Sans"/>
                <a:ea typeface="Work Sans"/>
                <a:cs typeface="Work Sans"/>
                <a:sym typeface="Work Sans"/>
              </a:rPr>
              <a:t>Adjusted Rand Index</a:t>
            </a:r>
            <a:endParaRPr/>
          </a:p>
        </p:txBody>
      </p:sp>
      <p:sp>
        <p:nvSpPr>
          <p:cNvPr id="350" name="Google Shape;350;p12"/>
          <p:cNvSpPr txBox="1"/>
          <p:nvPr/>
        </p:nvSpPr>
        <p:spPr>
          <a:xfrm>
            <a:off x="6860590" y="3858248"/>
            <a:ext cx="2156208"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Work Sans"/>
              <a:buNone/>
            </a:pPr>
            <a:r>
              <a:rPr lang="it-IT" sz="1400" b="0" i="0" u="none" strike="noStrike" cap="none">
                <a:solidFill>
                  <a:srgbClr val="DA7420"/>
                </a:solidFill>
                <a:latin typeface="Work Sans"/>
                <a:ea typeface="Work Sans"/>
                <a:cs typeface="Work Sans"/>
                <a:sym typeface="Work Sans"/>
              </a:rPr>
              <a:t>Silhouette Index</a:t>
            </a:r>
            <a:endParaRPr/>
          </a:p>
        </p:txBody>
      </p:sp>
      <p:sp>
        <p:nvSpPr>
          <p:cNvPr id="351" name="Google Shape;351;p12"/>
          <p:cNvSpPr/>
          <p:nvPr/>
        </p:nvSpPr>
        <p:spPr>
          <a:xfrm>
            <a:off x="6579790" y="2653148"/>
            <a:ext cx="280800" cy="280800"/>
          </a:xfrm>
          <a:prstGeom prst="rect">
            <a:avLst/>
          </a:prstGeom>
          <a:solidFill>
            <a:srgbClr val="E09B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2"/>
          <p:cNvSpPr/>
          <p:nvPr/>
        </p:nvSpPr>
        <p:spPr>
          <a:xfrm>
            <a:off x="6579790" y="3927548"/>
            <a:ext cx="280800" cy="280800"/>
          </a:xfrm>
          <a:prstGeom prst="rect">
            <a:avLst/>
          </a:prstGeom>
          <a:solidFill>
            <a:srgbClr val="DA742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353" name="Google Shape;353;p12"/>
          <p:cNvGraphicFramePr/>
          <p:nvPr/>
        </p:nvGraphicFramePr>
        <p:xfrm>
          <a:off x="201731" y="1056305"/>
          <a:ext cx="6226095" cy="3665344"/>
        </p:xfrm>
        <a:graphic>
          <a:graphicData uri="http://schemas.openxmlformats.org/drawingml/2006/chart">
            <c:chart xmlns:c="http://schemas.openxmlformats.org/drawingml/2006/chart" xmlns:r="http://schemas.openxmlformats.org/officeDocument/2006/relationships" r:id="rId3"/>
          </a:graphicData>
        </a:graphic>
      </p:graphicFrame>
      <p:sp>
        <p:nvSpPr>
          <p:cNvPr id="354" name="Google Shape;354;p12"/>
          <p:cNvSpPr txBox="1"/>
          <p:nvPr/>
        </p:nvSpPr>
        <p:spPr>
          <a:xfrm>
            <a:off x="6860590" y="1231359"/>
            <a:ext cx="1901121"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Work Sans"/>
              <a:buNone/>
            </a:pPr>
            <a:r>
              <a:rPr lang="it-IT" sz="1400" b="0" i="0" u="none" strike="noStrike" cap="none">
                <a:solidFill>
                  <a:srgbClr val="E9D048"/>
                </a:solidFill>
                <a:latin typeface="Work Sans"/>
                <a:ea typeface="Work Sans"/>
                <a:cs typeface="Work Sans"/>
                <a:sym typeface="Work Sans"/>
              </a:rPr>
              <a:t>Rand Index</a:t>
            </a:r>
            <a:endParaRPr/>
          </a:p>
        </p:txBody>
      </p:sp>
      <p:sp>
        <p:nvSpPr>
          <p:cNvPr id="355" name="Google Shape;355;p12"/>
          <p:cNvSpPr/>
          <p:nvPr/>
        </p:nvSpPr>
        <p:spPr>
          <a:xfrm>
            <a:off x="6579790" y="1309448"/>
            <a:ext cx="280800" cy="280800"/>
          </a:xfrm>
          <a:prstGeom prst="rect">
            <a:avLst/>
          </a:prstGeom>
          <a:solidFill>
            <a:srgbClr val="E9D0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6" name="Google Shape;356;p12"/>
          <p:cNvGrpSpPr/>
          <p:nvPr/>
        </p:nvGrpSpPr>
        <p:grpSpPr>
          <a:xfrm>
            <a:off x="7980936" y="310368"/>
            <a:ext cx="621825" cy="511325"/>
            <a:chOff x="4236175" y="2012575"/>
            <a:chExt cx="621825" cy="511325"/>
          </a:xfrm>
        </p:grpSpPr>
        <p:sp>
          <p:nvSpPr>
            <p:cNvPr id="357" name="Google Shape;357;p12"/>
            <p:cNvSpPr/>
            <p:nvPr/>
          </p:nvSpPr>
          <p:spPr>
            <a:xfrm>
              <a:off x="4490450" y="2478425"/>
              <a:ext cx="367550" cy="45475"/>
            </a:xfrm>
            <a:custGeom>
              <a:avLst/>
              <a:gdLst/>
              <a:ahLst/>
              <a:cxnLst/>
              <a:rect l="l" t="t" r="r" b="b"/>
              <a:pathLst>
                <a:path w="14702" h="1819" extrusionOk="0">
                  <a:moveTo>
                    <a:pt x="1" y="1"/>
                  </a:moveTo>
                  <a:lnTo>
                    <a:pt x="1" y="1818"/>
                  </a:lnTo>
                  <a:lnTo>
                    <a:pt x="14458" y="1818"/>
                  </a:lnTo>
                  <a:cubicBezTo>
                    <a:pt x="14593" y="1818"/>
                    <a:pt x="14702" y="1710"/>
                    <a:pt x="14702" y="1574"/>
                  </a:cubicBezTo>
                  <a:lnTo>
                    <a:pt x="14702" y="245"/>
                  </a:lnTo>
                  <a:cubicBezTo>
                    <a:pt x="14702" y="109"/>
                    <a:pt x="14593" y="1"/>
                    <a:pt x="14458" y="1"/>
                  </a:cubicBezTo>
                  <a:close/>
                </a:path>
              </a:pathLst>
            </a:custGeom>
            <a:solidFill>
              <a:srgbClr val="4346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2"/>
            <p:cNvSpPr/>
            <p:nvPr/>
          </p:nvSpPr>
          <p:spPr>
            <a:xfrm>
              <a:off x="4236175" y="2012575"/>
              <a:ext cx="511975" cy="511325"/>
            </a:xfrm>
            <a:custGeom>
              <a:avLst/>
              <a:gdLst/>
              <a:ahLst/>
              <a:cxnLst/>
              <a:rect l="l" t="t" r="r" b="b"/>
              <a:pathLst>
                <a:path w="20479" h="20453" extrusionOk="0">
                  <a:moveTo>
                    <a:pt x="10226" y="1"/>
                  </a:moveTo>
                  <a:cubicBezTo>
                    <a:pt x="4584" y="1"/>
                    <a:pt x="0" y="4585"/>
                    <a:pt x="0" y="10226"/>
                  </a:cubicBezTo>
                  <a:cubicBezTo>
                    <a:pt x="0" y="15895"/>
                    <a:pt x="4584" y="20452"/>
                    <a:pt x="10226" y="20452"/>
                  </a:cubicBezTo>
                  <a:cubicBezTo>
                    <a:pt x="15895" y="20452"/>
                    <a:pt x="20479" y="15895"/>
                    <a:pt x="20479" y="10226"/>
                  </a:cubicBezTo>
                  <a:cubicBezTo>
                    <a:pt x="20479" y="4585"/>
                    <a:pt x="15895" y="1"/>
                    <a:pt x="10226" y="1"/>
                  </a:cubicBez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2"/>
            <p:cNvSpPr/>
            <p:nvPr/>
          </p:nvSpPr>
          <p:spPr>
            <a:xfrm>
              <a:off x="4343300" y="2037000"/>
              <a:ext cx="404850" cy="486900"/>
            </a:xfrm>
            <a:custGeom>
              <a:avLst/>
              <a:gdLst/>
              <a:ahLst/>
              <a:cxnLst/>
              <a:rect l="l" t="t" r="r" b="b"/>
              <a:pathLst>
                <a:path w="16194" h="19476" extrusionOk="0">
                  <a:moveTo>
                    <a:pt x="10308" y="0"/>
                  </a:moveTo>
                  <a:lnTo>
                    <a:pt x="10308" y="0"/>
                  </a:lnTo>
                  <a:cubicBezTo>
                    <a:pt x="12912" y="1872"/>
                    <a:pt x="14594" y="4910"/>
                    <a:pt x="14594" y="8327"/>
                  </a:cubicBezTo>
                  <a:cubicBezTo>
                    <a:pt x="14594" y="13969"/>
                    <a:pt x="10010" y="18553"/>
                    <a:pt x="4368" y="18553"/>
                  </a:cubicBezTo>
                  <a:cubicBezTo>
                    <a:pt x="2822" y="18553"/>
                    <a:pt x="1330" y="18200"/>
                    <a:pt x="1" y="17576"/>
                  </a:cubicBezTo>
                  <a:lnTo>
                    <a:pt x="1" y="17576"/>
                  </a:lnTo>
                  <a:cubicBezTo>
                    <a:pt x="1683" y="18770"/>
                    <a:pt x="3744" y="19475"/>
                    <a:pt x="5941" y="19475"/>
                  </a:cubicBezTo>
                  <a:cubicBezTo>
                    <a:pt x="11610" y="19475"/>
                    <a:pt x="16194" y="14918"/>
                    <a:pt x="16194" y="9249"/>
                  </a:cubicBezTo>
                  <a:cubicBezTo>
                    <a:pt x="16194" y="5154"/>
                    <a:pt x="13780" y="1628"/>
                    <a:pt x="10308" y="0"/>
                  </a:cubicBezTo>
                  <a:close/>
                </a:path>
              </a:pathLst>
            </a:custGeom>
            <a:solidFill>
              <a:srgbClr val="E68C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2"/>
            <p:cNvSpPr/>
            <p:nvPr/>
          </p:nvSpPr>
          <p:spPr>
            <a:xfrm>
              <a:off x="4348725" y="2354350"/>
              <a:ext cx="103775" cy="104450"/>
            </a:xfrm>
            <a:custGeom>
              <a:avLst/>
              <a:gdLst/>
              <a:ahLst/>
              <a:cxnLst/>
              <a:rect l="l" t="t" r="r" b="b"/>
              <a:pathLst>
                <a:path w="4151" h="4178" extrusionOk="0">
                  <a:moveTo>
                    <a:pt x="2062" y="0"/>
                  </a:moveTo>
                  <a:cubicBezTo>
                    <a:pt x="923" y="0"/>
                    <a:pt x="1" y="949"/>
                    <a:pt x="1" y="2089"/>
                  </a:cubicBezTo>
                  <a:cubicBezTo>
                    <a:pt x="1" y="3228"/>
                    <a:pt x="923" y="4177"/>
                    <a:pt x="2062" y="4177"/>
                  </a:cubicBezTo>
                  <a:cubicBezTo>
                    <a:pt x="3229" y="4177"/>
                    <a:pt x="4151" y="3228"/>
                    <a:pt x="4151" y="2089"/>
                  </a:cubicBezTo>
                  <a:cubicBezTo>
                    <a:pt x="4151" y="949"/>
                    <a:pt x="3229" y="0"/>
                    <a:pt x="2062" y="0"/>
                  </a:cubicBezTo>
                  <a:close/>
                </a:path>
              </a:pathLst>
            </a:custGeom>
            <a:solidFill>
              <a:srgbClr val="C63C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2"/>
            <p:cNvSpPr/>
            <p:nvPr/>
          </p:nvSpPr>
          <p:spPr>
            <a:xfrm>
              <a:off x="4277525" y="2216700"/>
              <a:ext cx="104450" cy="103750"/>
            </a:xfrm>
            <a:custGeom>
              <a:avLst/>
              <a:gdLst/>
              <a:ahLst/>
              <a:cxnLst/>
              <a:rect l="l" t="t" r="r" b="b"/>
              <a:pathLst>
                <a:path w="4178" h="4150" extrusionOk="0">
                  <a:moveTo>
                    <a:pt x="2089" y="0"/>
                  </a:moveTo>
                  <a:cubicBezTo>
                    <a:pt x="923" y="0"/>
                    <a:pt x="1" y="922"/>
                    <a:pt x="1" y="2061"/>
                  </a:cubicBezTo>
                  <a:cubicBezTo>
                    <a:pt x="1" y="3228"/>
                    <a:pt x="923" y="4150"/>
                    <a:pt x="2089" y="4150"/>
                  </a:cubicBezTo>
                  <a:cubicBezTo>
                    <a:pt x="3229" y="4150"/>
                    <a:pt x="4178" y="3228"/>
                    <a:pt x="4178" y="2061"/>
                  </a:cubicBezTo>
                  <a:cubicBezTo>
                    <a:pt x="4178" y="922"/>
                    <a:pt x="3229" y="0"/>
                    <a:pt x="2089" y="0"/>
                  </a:cubicBezTo>
                  <a:close/>
                </a:path>
              </a:pathLst>
            </a:custGeom>
            <a:solidFill>
              <a:srgbClr val="C63C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2"/>
            <p:cNvSpPr/>
            <p:nvPr/>
          </p:nvSpPr>
          <p:spPr>
            <a:xfrm>
              <a:off x="4348725" y="2078350"/>
              <a:ext cx="103775" cy="103775"/>
            </a:xfrm>
            <a:custGeom>
              <a:avLst/>
              <a:gdLst/>
              <a:ahLst/>
              <a:cxnLst/>
              <a:rect l="l" t="t" r="r" b="b"/>
              <a:pathLst>
                <a:path w="4151" h="4151" extrusionOk="0">
                  <a:moveTo>
                    <a:pt x="2062" y="1"/>
                  </a:moveTo>
                  <a:cubicBezTo>
                    <a:pt x="923" y="1"/>
                    <a:pt x="1" y="923"/>
                    <a:pt x="1" y="2089"/>
                  </a:cubicBezTo>
                  <a:cubicBezTo>
                    <a:pt x="1" y="3228"/>
                    <a:pt x="923" y="4151"/>
                    <a:pt x="2062" y="4151"/>
                  </a:cubicBezTo>
                  <a:cubicBezTo>
                    <a:pt x="3229" y="4151"/>
                    <a:pt x="4151" y="3228"/>
                    <a:pt x="4151" y="2089"/>
                  </a:cubicBezTo>
                  <a:cubicBezTo>
                    <a:pt x="4151" y="923"/>
                    <a:pt x="3229" y="1"/>
                    <a:pt x="2062" y="1"/>
                  </a:cubicBezTo>
                  <a:close/>
                </a:path>
              </a:pathLst>
            </a:custGeom>
            <a:solidFill>
              <a:srgbClr val="C63C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2"/>
            <p:cNvSpPr/>
            <p:nvPr/>
          </p:nvSpPr>
          <p:spPr>
            <a:xfrm>
              <a:off x="4531825" y="2354350"/>
              <a:ext cx="104450" cy="104450"/>
            </a:xfrm>
            <a:custGeom>
              <a:avLst/>
              <a:gdLst/>
              <a:ahLst/>
              <a:cxnLst/>
              <a:rect l="l" t="t" r="r" b="b"/>
              <a:pathLst>
                <a:path w="4178" h="4178" extrusionOk="0">
                  <a:moveTo>
                    <a:pt x="2089" y="0"/>
                  </a:moveTo>
                  <a:cubicBezTo>
                    <a:pt x="923" y="0"/>
                    <a:pt x="0" y="949"/>
                    <a:pt x="0" y="2089"/>
                  </a:cubicBezTo>
                  <a:cubicBezTo>
                    <a:pt x="0" y="3228"/>
                    <a:pt x="923" y="4177"/>
                    <a:pt x="2089" y="4177"/>
                  </a:cubicBezTo>
                  <a:cubicBezTo>
                    <a:pt x="3228" y="4177"/>
                    <a:pt x="4177" y="3228"/>
                    <a:pt x="4177" y="2089"/>
                  </a:cubicBezTo>
                  <a:cubicBezTo>
                    <a:pt x="4177" y="949"/>
                    <a:pt x="3228" y="0"/>
                    <a:pt x="2089" y="0"/>
                  </a:cubicBezTo>
                  <a:close/>
                </a:path>
              </a:pathLst>
            </a:custGeom>
            <a:solidFill>
              <a:srgbClr val="C63C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2"/>
            <p:cNvSpPr/>
            <p:nvPr/>
          </p:nvSpPr>
          <p:spPr>
            <a:xfrm>
              <a:off x="4603025" y="2216700"/>
              <a:ext cx="103775" cy="103750"/>
            </a:xfrm>
            <a:custGeom>
              <a:avLst/>
              <a:gdLst/>
              <a:ahLst/>
              <a:cxnLst/>
              <a:rect l="l" t="t" r="r" b="b"/>
              <a:pathLst>
                <a:path w="4151" h="4150" extrusionOk="0">
                  <a:moveTo>
                    <a:pt x="2062" y="0"/>
                  </a:moveTo>
                  <a:cubicBezTo>
                    <a:pt x="923" y="0"/>
                    <a:pt x="0" y="922"/>
                    <a:pt x="0" y="2061"/>
                  </a:cubicBezTo>
                  <a:cubicBezTo>
                    <a:pt x="0" y="3228"/>
                    <a:pt x="923" y="4150"/>
                    <a:pt x="2062" y="4150"/>
                  </a:cubicBezTo>
                  <a:cubicBezTo>
                    <a:pt x="3228" y="4150"/>
                    <a:pt x="4150" y="3228"/>
                    <a:pt x="4150" y="2061"/>
                  </a:cubicBezTo>
                  <a:cubicBezTo>
                    <a:pt x="4150" y="922"/>
                    <a:pt x="3228" y="0"/>
                    <a:pt x="2062" y="0"/>
                  </a:cubicBezTo>
                  <a:close/>
                </a:path>
              </a:pathLst>
            </a:custGeom>
            <a:solidFill>
              <a:srgbClr val="C63C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2"/>
            <p:cNvSpPr/>
            <p:nvPr/>
          </p:nvSpPr>
          <p:spPr>
            <a:xfrm>
              <a:off x="4531825" y="2078350"/>
              <a:ext cx="104450" cy="103775"/>
            </a:xfrm>
            <a:custGeom>
              <a:avLst/>
              <a:gdLst/>
              <a:ahLst/>
              <a:cxnLst/>
              <a:rect l="l" t="t" r="r" b="b"/>
              <a:pathLst>
                <a:path w="4178" h="4151" extrusionOk="0">
                  <a:moveTo>
                    <a:pt x="2089" y="1"/>
                  </a:moveTo>
                  <a:cubicBezTo>
                    <a:pt x="923" y="1"/>
                    <a:pt x="0" y="923"/>
                    <a:pt x="0" y="2089"/>
                  </a:cubicBezTo>
                  <a:cubicBezTo>
                    <a:pt x="0" y="3228"/>
                    <a:pt x="923" y="4151"/>
                    <a:pt x="2089" y="4151"/>
                  </a:cubicBezTo>
                  <a:cubicBezTo>
                    <a:pt x="3228" y="4151"/>
                    <a:pt x="4177" y="3228"/>
                    <a:pt x="4177" y="2089"/>
                  </a:cubicBezTo>
                  <a:cubicBezTo>
                    <a:pt x="4177" y="923"/>
                    <a:pt x="3228" y="1"/>
                    <a:pt x="2089" y="1"/>
                  </a:cubicBezTo>
                  <a:close/>
                </a:path>
              </a:pathLst>
            </a:custGeom>
            <a:solidFill>
              <a:srgbClr val="C63C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2"/>
            <p:cNvSpPr/>
            <p:nvPr/>
          </p:nvSpPr>
          <p:spPr>
            <a:xfrm>
              <a:off x="4440275" y="2216700"/>
              <a:ext cx="103775" cy="103750"/>
            </a:xfrm>
            <a:custGeom>
              <a:avLst/>
              <a:gdLst/>
              <a:ahLst/>
              <a:cxnLst/>
              <a:rect l="l" t="t" r="r" b="b"/>
              <a:pathLst>
                <a:path w="4151" h="4150" extrusionOk="0">
                  <a:moveTo>
                    <a:pt x="2089" y="0"/>
                  </a:moveTo>
                  <a:cubicBezTo>
                    <a:pt x="923" y="0"/>
                    <a:pt x="1" y="922"/>
                    <a:pt x="1" y="2061"/>
                  </a:cubicBezTo>
                  <a:cubicBezTo>
                    <a:pt x="1" y="3228"/>
                    <a:pt x="923" y="4150"/>
                    <a:pt x="2089" y="4150"/>
                  </a:cubicBezTo>
                  <a:cubicBezTo>
                    <a:pt x="3228" y="4150"/>
                    <a:pt x="4151" y="3228"/>
                    <a:pt x="4151" y="2061"/>
                  </a:cubicBezTo>
                  <a:cubicBezTo>
                    <a:pt x="4151" y="922"/>
                    <a:pt x="3228" y="0"/>
                    <a:pt x="2089" y="0"/>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2"/>
            <p:cNvSpPr/>
            <p:nvPr/>
          </p:nvSpPr>
          <p:spPr>
            <a:xfrm>
              <a:off x="4355525" y="2359775"/>
              <a:ext cx="102400" cy="98675"/>
            </a:xfrm>
            <a:custGeom>
              <a:avLst/>
              <a:gdLst/>
              <a:ahLst/>
              <a:cxnLst/>
              <a:rect l="l" t="t" r="r" b="b"/>
              <a:pathLst>
                <a:path w="4096" h="3947" extrusionOk="0">
                  <a:moveTo>
                    <a:pt x="2740" y="0"/>
                  </a:moveTo>
                  <a:cubicBezTo>
                    <a:pt x="3201" y="814"/>
                    <a:pt x="3065" y="1845"/>
                    <a:pt x="2387" y="2523"/>
                  </a:cubicBezTo>
                  <a:cubicBezTo>
                    <a:pt x="1983" y="2927"/>
                    <a:pt x="1463" y="3133"/>
                    <a:pt x="938" y="3133"/>
                  </a:cubicBezTo>
                  <a:cubicBezTo>
                    <a:pt x="619" y="3133"/>
                    <a:pt x="298" y="3056"/>
                    <a:pt x="0" y="2902"/>
                  </a:cubicBezTo>
                  <a:lnTo>
                    <a:pt x="0" y="2902"/>
                  </a:lnTo>
                  <a:cubicBezTo>
                    <a:pt x="82" y="3065"/>
                    <a:pt x="190" y="3201"/>
                    <a:pt x="326" y="3336"/>
                  </a:cubicBezTo>
                  <a:cubicBezTo>
                    <a:pt x="733" y="3743"/>
                    <a:pt x="1268" y="3947"/>
                    <a:pt x="1804" y="3947"/>
                  </a:cubicBezTo>
                  <a:cubicBezTo>
                    <a:pt x="2340" y="3947"/>
                    <a:pt x="2875" y="3743"/>
                    <a:pt x="3282" y="3336"/>
                  </a:cubicBezTo>
                  <a:cubicBezTo>
                    <a:pt x="4096" y="2523"/>
                    <a:pt x="4096" y="1221"/>
                    <a:pt x="3255" y="407"/>
                  </a:cubicBezTo>
                  <a:cubicBezTo>
                    <a:pt x="3092" y="244"/>
                    <a:pt x="2930" y="109"/>
                    <a:pt x="2740" y="0"/>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2"/>
            <p:cNvSpPr/>
            <p:nvPr/>
          </p:nvSpPr>
          <p:spPr>
            <a:xfrm>
              <a:off x="4284325" y="2222125"/>
              <a:ext cx="97650" cy="98325"/>
            </a:xfrm>
            <a:custGeom>
              <a:avLst/>
              <a:gdLst/>
              <a:ahLst/>
              <a:cxnLst/>
              <a:rect l="l" t="t" r="r" b="b"/>
              <a:pathLst>
                <a:path w="3906" h="3933" extrusionOk="0">
                  <a:moveTo>
                    <a:pt x="2740" y="0"/>
                  </a:moveTo>
                  <a:cubicBezTo>
                    <a:pt x="2930" y="298"/>
                    <a:pt x="3011" y="651"/>
                    <a:pt x="3011" y="1031"/>
                  </a:cubicBezTo>
                  <a:cubicBezTo>
                    <a:pt x="3011" y="2170"/>
                    <a:pt x="2089" y="3119"/>
                    <a:pt x="949" y="3119"/>
                  </a:cubicBezTo>
                  <a:cubicBezTo>
                    <a:pt x="597" y="3119"/>
                    <a:pt x="299" y="3038"/>
                    <a:pt x="0" y="2902"/>
                  </a:cubicBezTo>
                  <a:lnTo>
                    <a:pt x="0" y="2902"/>
                  </a:lnTo>
                  <a:cubicBezTo>
                    <a:pt x="380" y="3526"/>
                    <a:pt x="1031" y="3933"/>
                    <a:pt x="1817" y="3933"/>
                  </a:cubicBezTo>
                  <a:cubicBezTo>
                    <a:pt x="2957" y="3933"/>
                    <a:pt x="3906" y="3011"/>
                    <a:pt x="3906" y="1844"/>
                  </a:cubicBezTo>
                  <a:cubicBezTo>
                    <a:pt x="3906" y="1031"/>
                    <a:pt x="3418" y="325"/>
                    <a:pt x="2740" y="0"/>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2"/>
            <p:cNvSpPr/>
            <p:nvPr/>
          </p:nvSpPr>
          <p:spPr>
            <a:xfrm>
              <a:off x="4355525" y="2083775"/>
              <a:ext cx="102400" cy="98700"/>
            </a:xfrm>
            <a:custGeom>
              <a:avLst/>
              <a:gdLst/>
              <a:ahLst/>
              <a:cxnLst/>
              <a:rect l="l" t="t" r="r" b="b"/>
              <a:pathLst>
                <a:path w="4096" h="3948" extrusionOk="0">
                  <a:moveTo>
                    <a:pt x="2740" y="1"/>
                  </a:moveTo>
                  <a:lnTo>
                    <a:pt x="2740" y="1"/>
                  </a:lnTo>
                  <a:cubicBezTo>
                    <a:pt x="3201" y="787"/>
                    <a:pt x="3065" y="1818"/>
                    <a:pt x="2387" y="2496"/>
                  </a:cubicBezTo>
                  <a:cubicBezTo>
                    <a:pt x="1982" y="2919"/>
                    <a:pt x="1460" y="3120"/>
                    <a:pt x="935" y="3120"/>
                  </a:cubicBezTo>
                  <a:cubicBezTo>
                    <a:pt x="616" y="3120"/>
                    <a:pt x="297" y="3046"/>
                    <a:pt x="0" y="2903"/>
                  </a:cubicBezTo>
                  <a:lnTo>
                    <a:pt x="0" y="2903"/>
                  </a:lnTo>
                  <a:cubicBezTo>
                    <a:pt x="82" y="3066"/>
                    <a:pt x="190" y="3201"/>
                    <a:pt x="326" y="3337"/>
                  </a:cubicBezTo>
                  <a:cubicBezTo>
                    <a:pt x="733" y="3744"/>
                    <a:pt x="1268" y="3947"/>
                    <a:pt x="1804" y="3947"/>
                  </a:cubicBezTo>
                  <a:cubicBezTo>
                    <a:pt x="2340" y="3947"/>
                    <a:pt x="2875" y="3744"/>
                    <a:pt x="3282" y="3337"/>
                  </a:cubicBezTo>
                  <a:cubicBezTo>
                    <a:pt x="4096" y="2523"/>
                    <a:pt x="4096" y="1194"/>
                    <a:pt x="3255" y="380"/>
                  </a:cubicBezTo>
                  <a:cubicBezTo>
                    <a:pt x="3092" y="218"/>
                    <a:pt x="2930" y="82"/>
                    <a:pt x="2740" y="1"/>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2"/>
            <p:cNvSpPr/>
            <p:nvPr/>
          </p:nvSpPr>
          <p:spPr>
            <a:xfrm>
              <a:off x="4538600" y="2359775"/>
              <a:ext cx="102425" cy="98675"/>
            </a:xfrm>
            <a:custGeom>
              <a:avLst/>
              <a:gdLst/>
              <a:ahLst/>
              <a:cxnLst/>
              <a:rect l="l" t="t" r="r" b="b"/>
              <a:pathLst>
                <a:path w="4097" h="3947" extrusionOk="0">
                  <a:moveTo>
                    <a:pt x="2740" y="0"/>
                  </a:moveTo>
                  <a:lnTo>
                    <a:pt x="2740" y="0"/>
                  </a:lnTo>
                  <a:cubicBezTo>
                    <a:pt x="3201" y="814"/>
                    <a:pt x="3093" y="1845"/>
                    <a:pt x="2415" y="2523"/>
                  </a:cubicBezTo>
                  <a:cubicBezTo>
                    <a:pt x="2010" y="2927"/>
                    <a:pt x="1480" y="3133"/>
                    <a:pt x="948" y="3133"/>
                  </a:cubicBezTo>
                  <a:cubicBezTo>
                    <a:pt x="623" y="3133"/>
                    <a:pt x="298" y="3056"/>
                    <a:pt x="1" y="2902"/>
                  </a:cubicBezTo>
                  <a:lnTo>
                    <a:pt x="1" y="2902"/>
                  </a:lnTo>
                  <a:cubicBezTo>
                    <a:pt x="109" y="3065"/>
                    <a:pt x="218" y="3201"/>
                    <a:pt x="326" y="3336"/>
                  </a:cubicBezTo>
                  <a:cubicBezTo>
                    <a:pt x="733" y="3743"/>
                    <a:pt x="1269" y="3947"/>
                    <a:pt x="1804" y="3947"/>
                  </a:cubicBezTo>
                  <a:cubicBezTo>
                    <a:pt x="2340" y="3947"/>
                    <a:pt x="2876" y="3743"/>
                    <a:pt x="3283" y="3336"/>
                  </a:cubicBezTo>
                  <a:cubicBezTo>
                    <a:pt x="4096" y="2523"/>
                    <a:pt x="4096" y="1221"/>
                    <a:pt x="3283" y="407"/>
                  </a:cubicBezTo>
                  <a:cubicBezTo>
                    <a:pt x="3120" y="244"/>
                    <a:pt x="2930" y="109"/>
                    <a:pt x="2740" y="0"/>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2"/>
            <p:cNvSpPr/>
            <p:nvPr/>
          </p:nvSpPr>
          <p:spPr>
            <a:xfrm>
              <a:off x="4609800" y="2222125"/>
              <a:ext cx="97000" cy="98325"/>
            </a:xfrm>
            <a:custGeom>
              <a:avLst/>
              <a:gdLst/>
              <a:ahLst/>
              <a:cxnLst/>
              <a:rect l="l" t="t" r="r" b="b"/>
              <a:pathLst>
                <a:path w="3880" h="3933" extrusionOk="0">
                  <a:moveTo>
                    <a:pt x="2740" y="0"/>
                  </a:moveTo>
                  <a:lnTo>
                    <a:pt x="2740" y="0"/>
                  </a:lnTo>
                  <a:cubicBezTo>
                    <a:pt x="2903" y="298"/>
                    <a:pt x="3011" y="651"/>
                    <a:pt x="3011" y="1031"/>
                  </a:cubicBezTo>
                  <a:cubicBezTo>
                    <a:pt x="3011" y="2170"/>
                    <a:pt x="2089" y="3119"/>
                    <a:pt x="923" y="3119"/>
                  </a:cubicBezTo>
                  <a:cubicBezTo>
                    <a:pt x="597" y="3119"/>
                    <a:pt x="272" y="3038"/>
                    <a:pt x="1" y="2902"/>
                  </a:cubicBezTo>
                  <a:lnTo>
                    <a:pt x="1" y="2902"/>
                  </a:lnTo>
                  <a:cubicBezTo>
                    <a:pt x="353" y="3526"/>
                    <a:pt x="1031" y="3933"/>
                    <a:pt x="1791" y="3933"/>
                  </a:cubicBezTo>
                  <a:cubicBezTo>
                    <a:pt x="2957" y="3933"/>
                    <a:pt x="3879" y="3011"/>
                    <a:pt x="3879" y="1844"/>
                  </a:cubicBezTo>
                  <a:cubicBezTo>
                    <a:pt x="3879" y="1031"/>
                    <a:pt x="3418" y="325"/>
                    <a:pt x="2740" y="0"/>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2"/>
            <p:cNvSpPr/>
            <p:nvPr/>
          </p:nvSpPr>
          <p:spPr>
            <a:xfrm>
              <a:off x="4538600" y="2083775"/>
              <a:ext cx="102425" cy="98700"/>
            </a:xfrm>
            <a:custGeom>
              <a:avLst/>
              <a:gdLst/>
              <a:ahLst/>
              <a:cxnLst/>
              <a:rect l="l" t="t" r="r" b="b"/>
              <a:pathLst>
                <a:path w="4097" h="3948" extrusionOk="0">
                  <a:moveTo>
                    <a:pt x="2740" y="1"/>
                  </a:moveTo>
                  <a:cubicBezTo>
                    <a:pt x="3201" y="787"/>
                    <a:pt x="3093" y="1818"/>
                    <a:pt x="2415" y="2496"/>
                  </a:cubicBezTo>
                  <a:cubicBezTo>
                    <a:pt x="2009" y="2919"/>
                    <a:pt x="1477" y="3120"/>
                    <a:pt x="944" y="3120"/>
                  </a:cubicBezTo>
                  <a:cubicBezTo>
                    <a:pt x="621" y="3120"/>
                    <a:pt x="297" y="3046"/>
                    <a:pt x="1" y="2903"/>
                  </a:cubicBezTo>
                  <a:lnTo>
                    <a:pt x="1" y="2903"/>
                  </a:lnTo>
                  <a:cubicBezTo>
                    <a:pt x="109" y="3066"/>
                    <a:pt x="218" y="3201"/>
                    <a:pt x="326" y="3337"/>
                  </a:cubicBezTo>
                  <a:cubicBezTo>
                    <a:pt x="733" y="3744"/>
                    <a:pt x="1269" y="3947"/>
                    <a:pt x="1804" y="3947"/>
                  </a:cubicBezTo>
                  <a:cubicBezTo>
                    <a:pt x="2340" y="3947"/>
                    <a:pt x="2876" y="3744"/>
                    <a:pt x="3283" y="3337"/>
                  </a:cubicBezTo>
                  <a:cubicBezTo>
                    <a:pt x="4096" y="2523"/>
                    <a:pt x="4096" y="1194"/>
                    <a:pt x="3283" y="380"/>
                  </a:cubicBezTo>
                  <a:cubicBezTo>
                    <a:pt x="3120" y="218"/>
                    <a:pt x="2930" y="82"/>
                    <a:pt x="2740" y="1"/>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2"/>
            <p:cNvSpPr/>
            <p:nvPr/>
          </p:nvSpPr>
          <p:spPr>
            <a:xfrm>
              <a:off x="4447050" y="2222125"/>
              <a:ext cx="97000" cy="98325"/>
            </a:xfrm>
            <a:custGeom>
              <a:avLst/>
              <a:gdLst/>
              <a:ahLst/>
              <a:cxnLst/>
              <a:rect l="l" t="t" r="r" b="b"/>
              <a:pathLst>
                <a:path w="3880" h="3933" extrusionOk="0">
                  <a:moveTo>
                    <a:pt x="2740" y="0"/>
                  </a:moveTo>
                  <a:cubicBezTo>
                    <a:pt x="2903" y="298"/>
                    <a:pt x="3012" y="651"/>
                    <a:pt x="3012" y="1031"/>
                  </a:cubicBezTo>
                  <a:cubicBezTo>
                    <a:pt x="3012" y="2170"/>
                    <a:pt x="2089" y="3119"/>
                    <a:pt x="923" y="3119"/>
                  </a:cubicBezTo>
                  <a:cubicBezTo>
                    <a:pt x="598" y="3119"/>
                    <a:pt x="272" y="3038"/>
                    <a:pt x="1" y="2902"/>
                  </a:cubicBezTo>
                  <a:lnTo>
                    <a:pt x="1" y="2902"/>
                  </a:lnTo>
                  <a:cubicBezTo>
                    <a:pt x="353" y="3526"/>
                    <a:pt x="1032" y="3933"/>
                    <a:pt x="1818" y="3933"/>
                  </a:cubicBezTo>
                  <a:cubicBezTo>
                    <a:pt x="2957" y="3933"/>
                    <a:pt x="3880" y="3011"/>
                    <a:pt x="3880" y="1844"/>
                  </a:cubicBezTo>
                  <a:cubicBezTo>
                    <a:pt x="3880" y="1031"/>
                    <a:pt x="3418" y="325"/>
                    <a:pt x="2740" y="0"/>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2"/>
            <p:cNvSpPr/>
            <p:nvPr/>
          </p:nvSpPr>
          <p:spPr>
            <a:xfrm>
              <a:off x="4292450" y="2156350"/>
              <a:ext cx="16975" cy="16975"/>
            </a:xfrm>
            <a:custGeom>
              <a:avLst/>
              <a:gdLst/>
              <a:ahLst/>
              <a:cxnLst/>
              <a:rect l="l" t="t" r="r" b="b"/>
              <a:pathLst>
                <a:path w="679" h="679" extrusionOk="0">
                  <a:moveTo>
                    <a:pt x="326" y="0"/>
                  </a:moveTo>
                  <a:cubicBezTo>
                    <a:pt x="136" y="0"/>
                    <a:pt x="1" y="163"/>
                    <a:pt x="1" y="353"/>
                  </a:cubicBezTo>
                  <a:cubicBezTo>
                    <a:pt x="1" y="515"/>
                    <a:pt x="136" y="678"/>
                    <a:pt x="326" y="678"/>
                  </a:cubicBezTo>
                  <a:cubicBezTo>
                    <a:pt x="516" y="678"/>
                    <a:pt x="679" y="515"/>
                    <a:pt x="679" y="353"/>
                  </a:cubicBezTo>
                  <a:cubicBezTo>
                    <a:pt x="679" y="163"/>
                    <a:pt x="516" y="0"/>
                    <a:pt x="326" y="0"/>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2"/>
            <p:cNvSpPr/>
            <p:nvPr/>
          </p:nvSpPr>
          <p:spPr>
            <a:xfrm>
              <a:off x="4675575" y="2363825"/>
              <a:ext cx="16300" cy="16300"/>
            </a:xfrm>
            <a:custGeom>
              <a:avLst/>
              <a:gdLst/>
              <a:ahLst/>
              <a:cxnLst/>
              <a:rect l="l" t="t" r="r" b="b"/>
              <a:pathLst>
                <a:path w="652" h="652" extrusionOk="0">
                  <a:moveTo>
                    <a:pt x="326" y="1"/>
                  </a:moveTo>
                  <a:cubicBezTo>
                    <a:pt x="136" y="1"/>
                    <a:pt x="1" y="137"/>
                    <a:pt x="1" y="326"/>
                  </a:cubicBezTo>
                  <a:cubicBezTo>
                    <a:pt x="1" y="516"/>
                    <a:pt x="136" y="652"/>
                    <a:pt x="326" y="652"/>
                  </a:cubicBezTo>
                  <a:cubicBezTo>
                    <a:pt x="516" y="652"/>
                    <a:pt x="652" y="516"/>
                    <a:pt x="652" y="326"/>
                  </a:cubicBezTo>
                  <a:cubicBezTo>
                    <a:pt x="652" y="137"/>
                    <a:pt x="516" y="1"/>
                    <a:pt x="326" y="1"/>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2"/>
            <p:cNvSpPr/>
            <p:nvPr/>
          </p:nvSpPr>
          <p:spPr>
            <a:xfrm>
              <a:off x="4675575" y="2156350"/>
              <a:ext cx="16300" cy="16975"/>
            </a:xfrm>
            <a:custGeom>
              <a:avLst/>
              <a:gdLst/>
              <a:ahLst/>
              <a:cxnLst/>
              <a:rect l="l" t="t" r="r" b="b"/>
              <a:pathLst>
                <a:path w="652" h="679" extrusionOk="0">
                  <a:moveTo>
                    <a:pt x="326" y="0"/>
                  </a:moveTo>
                  <a:cubicBezTo>
                    <a:pt x="136" y="0"/>
                    <a:pt x="1" y="163"/>
                    <a:pt x="1" y="353"/>
                  </a:cubicBezTo>
                  <a:cubicBezTo>
                    <a:pt x="1" y="515"/>
                    <a:pt x="136" y="678"/>
                    <a:pt x="326" y="678"/>
                  </a:cubicBezTo>
                  <a:cubicBezTo>
                    <a:pt x="516" y="678"/>
                    <a:pt x="652" y="515"/>
                    <a:pt x="652" y="353"/>
                  </a:cubicBezTo>
                  <a:cubicBezTo>
                    <a:pt x="652" y="163"/>
                    <a:pt x="516" y="0"/>
                    <a:pt x="326" y="0"/>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2"/>
            <p:cNvSpPr/>
            <p:nvPr/>
          </p:nvSpPr>
          <p:spPr>
            <a:xfrm>
              <a:off x="4292450" y="2363825"/>
              <a:ext cx="16975" cy="16300"/>
            </a:xfrm>
            <a:custGeom>
              <a:avLst/>
              <a:gdLst/>
              <a:ahLst/>
              <a:cxnLst/>
              <a:rect l="l" t="t" r="r" b="b"/>
              <a:pathLst>
                <a:path w="679" h="652" extrusionOk="0">
                  <a:moveTo>
                    <a:pt x="326" y="1"/>
                  </a:moveTo>
                  <a:cubicBezTo>
                    <a:pt x="136" y="1"/>
                    <a:pt x="1" y="137"/>
                    <a:pt x="1" y="326"/>
                  </a:cubicBezTo>
                  <a:cubicBezTo>
                    <a:pt x="1" y="516"/>
                    <a:pt x="136" y="652"/>
                    <a:pt x="326" y="652"/>
                  </a:cubicBezTo>
                  <a:cubicBezTo>
                    <a:pt x="516" y="652"/>
                    <a:pt x="679" y="516"/>
                    <a:pt x="679" y="326"/>
                  </a:cubicBezTo>
                  <a:cubicBezTo>
                    <a:pt x="679" y="137"/>
                    <a:pt x="516" y="1"/>
                    <a:pt x="326" y="1"/>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2"/>
            <p:cNvSpPr/>
            <p:nvPr/>
          </p:nvSpPr>
          <p:spPr>
            <a:xfrm>
              <a:off x="4483000" y="2042425"/>
              <a:ext cx="16975" cy="16975"/>
            </a:xfrm>
            <a:custGeom>
              <a:avLst/>
              <a:gdLst/>
              <a:ahLst/>
              <a:cxnLst/>
              <a:rect l="l" t="t" r="r" b="b"/>
              <a:pathLst>
                <a:path w="679" h="679" extrusionOk="0">
                  <a:moveTo>
                    <a:pt x="353" y="0"/>
                  </a:moveTo>
                  <a:cubicBezTo>
                    <a:pt x="163" y="0"/>
                    <a:pt x="0" y="163"/>
                    <a:pt x="0" y="326"/>
                  </a:cubicBezTo>
                  <a:cubicBezTo>
                    <a:pt x="0" y="516"/>
                    <a:pt x="163" y="678"/>
                    <a:pt x="353" y="678"/>
                  </a:cubicBezTo>
                  <a:cubicBezTo>
                    <a:pt x="516" y="678"/>
                    <a:pt x="679" y="516"/>
                    <a:pt x="679" y="326"/>
                  </a:cubicBezTo>
                  <a:cubicBezTo>
                    <a:pt x="679" y="163"/>
                    <a:pt x="543" y="0"/>
                    <a:pt x="353" y="0"/>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2"/>
            <p:cNvSpPr/>
            <p:nvPr/>
          </p:nvSpPr>
          <p:spPr>
            <a:xfrm>
              <a:off x="4484350" y="2477750"/>
              <a:ext cx="16975" cy="16300"/>
            </a:xfrm>
            <a:custGeom>
              <a:avLst/>
              <a:gdLst/>
              <a:ahLst/>
              <a:cxnLst/>
              <a:rect l="l" t="t" r="r" b="b"/>
              <a:pathLst>
                <a:path w="679" h="652" extrusionOk="0">
                  <a:moveTo>
                    <a:pt x="326" y="1"/>
                  </a:moveTo>
                  <a:cubicBezTo>
                    <a:pt x="163" y="1"/>
                    <a:pt x="1" y="136"/>
                    <a:pt x="1" y="326"/>
                  </a:cubicBezTo>
                  <a:cubicBezTo>
                    <a:pt x="1" y="516"/>
                    <a:pt x="163" y="652"/>
                    <a:pt x="326" y="652"/>
                  </a:cubicBezTo>
                  <a:cubicBezTo>
                    <a:pt x="516" y="652"/>
                    <a:pt x="679" y="516"/>
                    <a:pt x="679" y="326"/>
                  </a:cubicBezTo>
                  <a:cubicBezTo>
                    <a:pt x="679" y="136"/>
                    <a:pt x="516" y="1"/>
                    <a:pt x="326" y="1"/>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2"/>
          <p:cNvSpPr/>
          <p:nvPr/>
        </p:nvSpPr>
        <p:spPr>
          <a:xfrm>
            <a:off x="5880375" y="3596776"/>
            <a:ext cx="3262794" cy="1546738"/>
          </a:xfrm>
          <a:custGeom>
            <a:avLst/>
            <a:gdLst/>
            <a:ahLst/>
            <a:cxnLst/>
            <a:rect l="l" t="t" r="r" b="b"/>
            <a:pathLst>
              <a:path w="40776" h="19330" extrusionOk="0">
                <a:moveTo>
                  <a:pt x="33700" y="0"/>
                </a:moveTo>
                <a:cubicBezTo>
                  <a:pt x="30801" y="0"/>
                  <a:pt x="28015" y="725"/>
                  <a:pt x="25987" y="2876"/>
                </a:cubicBezTo>
                <a:cubicBezTo>
                  <a:pt x="19568" y="9688"/>
                  <a:pt x="19660" y="12911"/>
                  <a:pt x="14522" y="13496"/>
                </a:cubicBezTo>
                <a:cubicBezTo>
                  <a:pt x="14161" y="13538"/>
                  <a:pt x="13815" y="13556"/>
                  <a:pt x="13481" y="13556"/>
                </a:cubicBezTo>
                <a:cubicBezTo>
                  <a:pt x="9996" y="13556"/>
                  <a:pt x="7874" y="11511"/>
                  <a:pt x="5518" y="11511"/>
                </a:cubicBezTo>
                <a:cubicBezTo>
                  <a:pt x="4886" y="11511"/>
                  <a:pt x="4238" y="11658"/>
                  <a:pt x="3541" y="12032"/>
                </a:cubicBezTo>
                <a:cubicBezTo>
                  <a:pt x="1" y="13940"/>
                  <a:pt x="1" y="19330"/>
                  <a:pt x="1" y="19330"/>
                </a:cubicBezTo>
                <a:lnTo>
                  <a:pt x="40776" y="19330"/>
                </a:lnTo>
                <a:lnTo>
                  <a:pt x="40776" y="1093"/>
                </a:lnTo>
                <a:cubicBezTo>
                  <a:pt x="38584" y="498"/>
                  <a:pt x="36103" y="0"/>
                  <a:pt x="33700" y="0"/>
                </a:cubicBezTo>
                <a:close/>
              </a:path>
            </a:pathLst>
          </a:custGeom>
          <a:gradFill>
            <a:gsLst>
              <a:gs pos="0">
                <a:srgbClr val="9C3218">
                  <a:alpha val="29411"/>
                </a:srgbClr>
              </a:gs>
              <a:gs pos="100000">
                <a:srgbClr val="9C3218">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2"/>
          <p:cNvSpPr/>
          <p:nvPr/>
        </p:nvSpPr>
        <p:spPr>
          <a:xfrm rot="5400000">
            <a:off x="264234" y="3562745"/>
            <a:ext cx="1316487" cy="1845152"/>
          </a:xfrm>
          <a:custGeom>
            <a:avLst/>
            <a:gdLst/>
            <a:ahLst/>
            <a:cxnLst/>
            <a:rect l="l" t="t" r="r" b="b"/>
            <a:pathLst>
              <a:path w="36207" h="44927" extrusionOk="0">
                <a:moveTo>
                  <a:pt x="33581" y="0"/>
                </a:moveTo>
                <a:cubicBezTo>
                  <a:pt x="31491" y="0"/>
                  <a:pt x="28468" y="574"/>
                  <a:pt x="25711" y="3239"/>
                </a:cubicBezTo>
                <a:cubicBezTo>
                  <a:pt x="20874" y="7926"/>
                  <a:pt x="23711" y="12772"/>
                  <a:pt x="19535" y="18689"/>
                </a:cubicBezTo>
                <a:cubicBezTo>
                  <a:pt x="15350" y="24606"/>
                  <a:pt x="6378" y="22179"/>
                  <a:pt x="3190" y="29460"/>
                </a:cubicBezTo>
                <a:cubicBezTo>
                  <a:pt x="1" y="36750"/>
                  <a:pt x="3625" y="44927"/>
                  <a:pt x="3625" y="44927"/>
                </a:cubicBezTo>
                <a:lnTo>
                  <a:pt x="36206" y="44927"/>
                </a:lnTo>
                <a:lnTo>
                  <a:pt x="36206" y="327"/>
                </a:lnTo>
                <a:cubicBezTo>
                  <a:pt x="36206" y="327"/>
                  <a:pt x="35159" y="0"/>
                  <a:pt x="33581" y="0"/>
                </a:cubicBezTo>
                <a:close/>
              </a:path>
            </a:pathLst>
          </a:custGeom>
          <a:gradFill>
            <a:gsLst>
              <a:gs pos="0">
                <a:srgbClr val="9C3218">
                  <a:alpha val="29411"/>
                </a:srgbClr>
              </a:gs>
              <a:gs pos="100000">
                <a:srgbClr val="9C3218">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2"/>
          <p:cNvSpPr txBox="1"/>
          <p:nvPr/>
        </p:nvSpPr>
        <p:spPr>
          <a:xfrm>
            <a:off x="1010311" y="285012"/>
            <a:ext cx="77514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Work Sans"/>
              <a:buNone/>
            </a:pPr>
            <a:r>
              <a:rPr lang="it-IT" sz="2400" b="0" i="0" u="none" strike="noStrike" cap="none" dirty="0" err="1">
                <a:solidFill>
                  <a:srgbClr val="FFFFFF"/>
                </a:solidFill>
                <a:latin typeface="Work Sans"/>
                <a:ea typeface="Work Sans"/>
                <a:cs typeface="Work Sans"/>
                <a:sym typeface="Work Sans"/>
              </a:rPr>
              <a:t>Purity</a:t>
            </a:r>
            <a:r>
              <a:rPr lang="it-IT" sz="2400" b="0" i="0" u="none" strike="noStrike" cap="none" dirty="0">
                <a:solidFill>
                  <a:srgbClr val="FFFFFF"/>
                </a:solidFill>
                <a:latin typeface="Work Sans"/>
                <a:ea typeface="Work Sans"/>
                <a:cs typeface="Work Sans"/>
                <a:sym typeface="Work Sans"/>
              </a:rPr>
              <a:t> Score Doc2Vec</a:t>
            </a:r>
            <a:endParaRPr dirty="0"/>
          </a:p>
        </p:txBody>
      </p:sp>
      <p:grpSp>
        <p:nvGrpSpPr>
          <p:cNvPr id="356" name="Google Shape;356;p12"/>
          <p:cNvGrpSpPr/>
          <p:nvPr/>
        </p:nvGrpSpPr>
        <p:grpSpPr>
          <a:xfrm>
            <a:off x="7980936" y="310368"/>
            <a:ext cx="621825" cy="511325"/>
            <a:chOff x="4236175" y="2012575"/>
            <a:chExt cx="621825" cy="511325"/>
          </a:xfrm>
        </p:grpSpPr>
        <p:sp>
          <p:nvSpPr>
            <p:cNvPr id="357" name="Google Shape;357;p12"/>
            <p:cNvSpPr/>
            <p:nvPr/>
          </p:nvSpPr>
          <p:spPr>
            <a:xfrm>
              <a:off x="4490450" y="2478425"/>
              <a:ext cx="367550" cy="45475"/>
            </a:xfrm>
            <a:custGeom>
              <a:avLst/>
              <a:gdLst/>
              <a:ahLst/>
              <a:cxnLst/>
              <a:rect l="l" t="t" r="r" b="b"/>
              <a:pathLst>
                <a:path w="14702" h="1819" extrusionOk="0">
                  <a:moveTo>
                    <a:pt x="1" y="1"/>
                  </a:moveTo>
                  <a:lnTo>
                    <a:pt x="1" y="1818"/>
                  </a:lnTo>
                  <a:lnTo>
                    <a:pt x="14458" y="1818"/>
                  </a:lnTo>
                  <a:cubicBezTo>
                    <a:pt x="14593" y="1818"/>
                    <a:pt x="14702" y="1710"/>
                    <a:pt x="14702" y="1574"/>
                  </a:cubicBezTo>
                  <a:lnTo>
                    <a:pt x="14702" y="245"/>
                  </a:lnTo>
                  <a:cubicBezTo>
                    <a:pt x="14702" y="109"/>
                    <a:pt x="14593" y="1"/>
                    <a:pt x="14458" y="1"/>
                  </a:cubicBezTo>
                  <a:close/>
                </a:path>
              </a:pathLst>
            </a:custGeom>
            <a:solidFill>
              <a:srgbClr val="4346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2"/>
            <p:cNvSpPr/>
            <p:nvPr/>
          </p:nvSpPr>
          <p:spPr>
            <a:xfrm>
              <a:off x="4236175" y="2012575"/>
              <a:ext cx="511975" cy="511325"/>
            </a:xfrm>
            <a:custGeom>
              <a:avLst/>
              <a:gdLst/>
              <a:ahLst/>
              <a:cxnLst/>
              <a:rect l="l" t="t" r="r" b="b"/>
              <a:pathLst>
                <a:path w="20479" h="20453" extrusionOk="0">
                  <a:moveTo>
                    <a:pt x="10226" y="1"/>
                  </a:moveTo>
                  <a:cubicBezTo>
                    <a:pt x="4584" y="1"/>
                    <a:pt x="0" y="4585"/>
                    <a:pt x="0" y="10226"/>
                  </a:cubicBezTo>
                  <a:cubicBezTo>
                    <a:pt x="0" y="15895"/>
                    <a:pt x="4584" y="20452"/>
                    <a:pt x="10226" y="20452"/>
                  </a:cubicBezTo>
                  <a:cubicBezTo>
                    <a:pt x="15895" y="20452"/>
                    <a:pt x="20479" y="15895"/>
                    <a:pt x="20479" y="10226"/>
                  </a:cubicBezTo>
                  <a:cubicBezTo>
                    <a:pt x="20479" y="4585"/>
                    <a:pt x="15895" y="1"/>
                    <a:pt x="10226" y="1"/>
                  </a:cubicBez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2"/>
            <p:cNvSpPr/>
            <p:nvPr/>
          </p:nvSpPr>
          <p:spPr>
            <a:xfrm>
              <a:off x="4343300" y="2037000"/>
              <a:ext cx="404850" cy="486900"/>
            </a:xfrm>
            <a:custGeom>
              <a:avLst/>
              <a:gdLst/>
              <a:ahLst/>
              <a:cxnLst/>
              <a:rect l="l" t="t" r="r" b="b"/>
              <a:pathLst>
                <a:path w="16194" h="19476" extrusionOk="0">
                  <a:moveTo>
                    <a:pt x="10308" y="0"/>
                  </a:moveTo>
                  <a:lnTo>
                    <a:pt x="10308" y="0"/>
                  </a:lnTo>
                  <a:cubicBezTo>
                    <a:pt x="12912" y="1872"/>
                    <a:pt x="14594" y="4910"/>
                    <a:pt x="14594" y="8327"/>
                  </a:cubicBezTo>
                  <a:cubicBezTo>
                    <a:pt x="14594" y="13969"/>
                    <a:pt x="10010" y="18553"/>
                    <a:pt x="4368" y="18553"/>
                  </a:cubicBezTo>
                  <a:cubicBezTo>
                    <a:pt x="2822" y="18553"/>
                    <a:pt x="1330" y="18200"/>
                    <a:pt x="1" y="17576"/>
                  </a:cubicBezTo>
                  <a:lnTo>
                    <a:pt x="1" y="17576"/>
                  </a:lnTo>
                  <a:cubicBezTo>
                    <a:pt x="1683" y="18770"/>
                    <a:pt x="3744" y="19475"/>
                    <a:pt x="5941" y="19475"/>
                  </a:cubicBezTo>
                  <a:cubicBezTo>
                    <a:pt x="11610" y="19475"/>
                    <a:pt x="16194" y="14918"/>
                    <a:pt x="16194" y="9249"/>
                  </a:cubicBezTo>
                  <a:cubicBezTo>
                    <a:pt x="16194" y="5154"/>
                    <a:pt x="13780" y="1628"/>
                    <a:pt x="10308" y="0"/>
                  </a:cubicBezTo>
                  <a:close/>
                </a:path>
              </a:pathLst>
            </a:custGeom>
            <a:solidFill>
              <a:srgbClr val="E68C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2"/>
            <p:cNvSpPr/>
            <p:nvPr/>
          </p:nvSpPr>
          <p:spPr>
            <a:xfrm>
              <a:off x="4348725" y="2354350"/>
              <a:ext cx="103775" cy="104450"/>
            </a:xfrm>
            <a:custGeom>
              <a:avLst/>
              <a:gdLst/>
              <a:ahLst/>
              <a:cxnLst/>
              <a:rect l="l" t="t" r="r" b="b"/>
              <a:pathLst>
                <a:path w="4151" h="4178" extrusionOk="0">
                  <a:moveTo>
                    <a:pt x="2062" y="0"/>
                  </a:moveTo>
                  <a:cubicBezTo>
                    <a:pt x="923" y="0"/>
                    <a:pt x="1" y="949"/>
                    <a:pt x="1" y="2089"/>
                  </a:cubicBezTo>
                  <a:cubicBezTo>
                    <a:pt x="1" y="3228"/>
                    <a:pt x="923" y="4177"/>
                    <a:pt x="2062" y="4177"/>
                  </a:cubicBezTo>
                  <a:cubicBezTo>
                    <a:pt x="3229" y="4177"/>
                    <a:pt x="4151" y="3228"/>
                    <a:pt x="4151" y="2089"/>
                  </a:cubicBezTo>
                  <a:cubicBezTo>
                    <a:pt x="4151" y="949"/>
                    <a:pt x="3229" y="0"/>
                    <a:pt x="2062" y="0"/>
                  </a:cubicBezTo>
                  <a:close/>
                </a:path>
              </a:pathLst>
            </a:custGeom>
            <a:solidFill>
              <a:srgbClr val="C63C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2"/>
            <p:cNvSpPr/>
            <p:nvPr/>
          </p:nvSpPr>
          <p:spPr>
            <a:xfrm>
              <a:off x="4277525" y="2216700"/>
              <a:ext cx="104450" cy="103750"/>
            </a:xfrm>
            <a:custGeom>
              <a:avLst/>
              <a:gdLst/>
              <a:ahLst/>
              <a:cxnLst/>
              <a:rect l="l" t="t" r="r" b="b"/>
              <a:pathLst>
                <a:path w="4178" h="4150" extrusionOk="0">
                  <a:moveTo>
                    <a:pt x="2089" y="0"/>
                  </a:moveTo>
                  <a:cubicBezTo>
                    <a:pt x="923" y="0"/>
                    <a:pt x="1" y="922"/>
                    <a:pt x="1" y="2061"/>
                  </a:cubicBezTo>
                  <a:cubicBezTo>
                    <a:pt x="1" y="3228"/>
                    <a:pt x="923" y="4150"/>
                    <a:pt x="2089" y="4150"/>
                  </a:cubicBezTo>
                  <a:cubicBezTo>
                    <a:pt x="3229" y="4150"/>
                    <a:pt x="4178" y="3228"/>
                    <a:pt x="4178" y="2061"/>
                  </a:cubicBezTo>
                  <a:cubicBezTo>
                    <a:pt x="4178" y="922"/>
                    <a:pt x="3229" y="0"/>
                    <a:pt x="2089" y="0"/>
                  </a:cubicBezTo>
                  <a:close/>
                </a:path>
              </a:pathLst>
            </a:custGeom>
            <a:solidFill>
              <a:srgbClr val="C63C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2"/>
            <p:cNvSpPr/>
            <p:nvPr/>
          </p:nvSpPr>
          <p:spPr>
            <a:xfrm>
              <a:off x="4348725" y="2078350"/>
              <a:ext cx="103775" cy="103775"/>
            </a:xfrm>
            <a:custGeom>
              <a:avLst/>
              <a:gdLst/>
              <a:ahLst/>
              <a:cxnLst/>
              <a:rect l="l" t="t" r="r" b="b"/>
              <a:pathLst>
                <a:path w="4151" h="4151" extrusionOk="0">
                  <a:moveTo>
                    <a:pt x="2062" y="1"/>
                  </a:moveTo>
                  <a:cubicBezTo>
                    <a:pt x="923" y="1"/>
                    <a:pt x="1" y="923"/>
                    <a:pt x="1" y="2089"/>
                  </a:cubicBezTo>
                  <a:cubicBezTo>
                    <a:pt x="1" y="3228"/>
                    <a:pt x="923" y="4151"/>
                    <a:pt x="2062" y="4151"/>
                  </a:cubicBezTo>
                  <a:cubicBezTo>
                    <a:pt x="3229" y="4151"/>
                    <a:pt x="4151" y="3228"/>
                    <a:pt x="4151" y="2089"/>
                  </a:cubicBezTo>
                  <a:cubicBezTo>
                    <a:pt x="4151" y="923"/>
                    <a:pt x="3229" y="1"/>
                    <a:pt x="2062" y="1"/>
                  </a:cubicBezTo>
                  <a:close/>
                </a:path>
              </a:pathLst>
            </a:custGeom>
            <a:solidFill>
              <a:srgbClr val="C63C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2"/>
            <p:cNvSpPr/>
            <p:nvPr/>
          </p:nvSpPr>
          <p:spPr>
            <a:xfrm>
              <a:off x="4531825" y="2354350"/>
              <a:ext cx="104450" cy="104450"/>
            </a:xfrm>
            <a:custGeom>
              <a:avLst/>
              <a:gdLst/>
              <a:ahLst/>
              <a:cxnLst/>
              <a:rect l="l" t="t" r="r" b="b"/>
              <a:pathLst>
                <a:path w="4178" h="4178" extrusionOk="0">
                  <a:moveTo>
                    <a:pt x="2089" y="0"/>
                  </a:moveTo>
                  <a:cubicBezTo>
                    <a:pt x="923" y="0"/>
                    <a:pt x="0" y="949"/>
                    <a:pt x="0" y="2089"/>
                  </a:cubicBezTo>
                  <a:cubicBezTo>
                    <a:pt x="0" y="3228"/>
                    <a:pt x="923" y="4177"/>
                    <a:pt x="2089" y="4177"/>
                  </a:cubicBezTo>
                  <a:cubicBezTo>
                    <a:pt x="3228" y="4177"/>
                    <a:pt x="4177" y="3228"/>
                    <a:pt x="4177" y="2089"/>
                  </a:cubicBezTo>
                  <a:cubicBezTo>
                    <a:pt x="4177" y="949"/>
                    <a:pt x="3228" y="0"/>
                    <a:pt x="2089" y="0"/>
                  </a:cubicBezTo>
                  <a:close/>
                </a:path>
              </a:pathLst>
            </a:custGeom>
            <a:solidFill>
              <a:srgbClr val="C63C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2"/>
            <p:cNvSpPr/>
            <p:nvPr/>
          </p:nvSpPr>
          <p:spPr>
            <a:xfrm>
              <a:off x="4603025" y="2216700"/>
              <a:ext cx="103775" cy="103750"/>
            </a:xfrm>
            <a:custGeom>
              <a:avLst/>
              <a:gdLst/>
              <a:ahLst/>
              <a:cxnLst/>
              <a:rect l="l" t="t" r="r" b="b"/>
              <a:pathLst>
                <a:path w="4151" h="4150" extrusionOk="0">
                  <a:moveTo>
                    <a:pt x="2062" y="0"/>
                  </a:moveTo>
                  <a:cubicBezTo>
                    <a:pt x="923" y="0"/>
                    <a:pt x="0" y="922"/>
                    <a:pt x="0" y="2061"/>
                  </a:cubicBezTo>
                  <a:cubicBezTo>
                    <a:pt x="0" y="3228"/>
                    <a:pt x="923" y="4150"/>
                    <a:pt x="2062" y="4150"/>
                  </a:cubicBezTo>
                  <a:cubicBezTo>
                    <a:pt x="3228" y="4150"/>
                    <a:pt x="4150" y="3228"/>
                    <a:pt x="4150" y="2061"/>
                  </a:cubicBezTo>
                  <a:cubicBezTo>
                    <a:pt x="4150" y="922"/>
                    <a:pt x="3228" y="0"/>
                    <a:pt x="2062" y="0"/>
                  </a:cubicBezTo>
                  <a:close/>
                </a:path>
              </a:pathLst>
            </a:custGeom>
            <a:solidFill>
              <a:srgbClr val="C63C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2"/>
            <p:cNvSpPr/>
            <p:nvPr/>
          </p:nvSpPr>
          <p:spPr>
            <a:xfrm>
              <a:off x="4531825" y="2078350"/>
              <a:ext cx="104450" cy="103775"/>
            </a:xfrm>
            <a:custGeom>
              <a:avLst/>
              <a:gdLst/>
              <a:ahLst/>
              <a:cxnLst/>
              <a:rect l="l" t="t" r="r" b="b"/>
              <a:pathLst>
                <a:path w="4178" h="4151" extrusionOk="0">
                  <a:moveTo>
                    <a:pt x="2089" y="1"/>
                  </a:moveTo>
                  <a:cubicBezTo>
                    <a:pt x="923" y="1"/>
                    <a:pt x="0" y="923"/>
                    <a:pt x="0" y="2089"/>
                  </a:cubicBezTo>
                  <a:cubicBezTo>
                    <a:pt x="0" y="3228"/>
                    <a:pt x="923" y="4151"/>
                    <a:pt x="2089" y="4151"/>
                  </a:cubicBezTo>
                  <a:cubicBezTo>
                    <a:pt x="3228" y="4151"/>
                    <a:pt x="4177" y="3228"/>
                    <a:pt x="4177" y="2089"/>
                  </a:cubicBezTo>
                  <a:cubicBezTo>
                    <a:pt x="4177" y="923"/>
                    <a:pt x="3228" y="1"/>
                    <a:pt x="2089" y="1"/>
                  </a:cubicBezTo>
                  <a:close/>
                </a:path>
              </a:pathLst>
            </a:custGeom>
            <a:solidFill>
              <a:srgbClr val="C63C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2"/>
            <p:cNvSpPr/>
            <p:nvPr/>
          </p:nvSpPr>
          <p:spPr>
            <a:xfrm>
              <a:off x="4440275" y="2216700"/>
              <a:ext cx="103775" cy="103750"/>
            </a:xfrm>
            <a:custGeom>
              <a:avLst/>
              <a:gdLst/>
              <a:ahLst/>
              <a:cxnLst/>
              <a:rect l="l" t="t" r="r" b="b"/>
              <a:pathLst>
                <a:path w="4151" h="4150" extrusionOk="0">
                  <a:moveTo>
                    <a:pt x="2089" y="0"/>
                  </a:moveTo>
                  <a:cubicBezTo>
                    <a:pt x="923" y="0"/>
                    <a:pt x="1" y="922"/>
                    <a:pt x="1" y="2061"/>
                  </a:cubicBezTo>
                  <a:cubicBezTo>
                    <a:pt x="1" y="3228"/>
                    <a:pt x="923" y="4150"/>
                    <a:pt x="2089" y="4150"/>
                  </a:cubicBezTo>
                  <a:cubicBezTo>
                    <a:pt x="3228" y="4150"/>
                    <a:pt x="4151" y="3228"/>
                    <a:pt x="4151" y="2061"/>
                  </a:cubicBezTo>
                  <a:cubicBezTo>
                    <a:pt x="4151" y="922"/>
                    <a:pt x="3228" y="0"/>
                    <a:pt x="2089" y="0"/>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2"/>
            <p:cNvSpPr/>
            <p:nvPr/>
          </p:nvSpPr>
          <p:spPr>
            <a:xfrm>
              <a:off x="4355525" y="2359775"/>
              <a:ext cx="102400" cy="98675"/>
            </a:xfrm>
            <a:custGeom>
              <a:avLst/>
              <a:gdLst/>
              <a:ahLst/>
              <a:cxnLst/>
              <a:rect l="l" t="t" r="r" b="b"/>
              <a:pathLst>
                <a:path w="4096" h="3947" extrusionOk="0">
                  <a:moveTo>
                    <a:pt x="2740" y="0"/>
                  </a:moveTo>
                  <a:cubicBezTo>
                    <a:pt x="3201" y="814"/>
                    <a:pt x="3065" y="1845"/>
                    <a:pt x="2387" y="2523"/>
                  </a:cubicBezTo>
                  <a:cubicBezTo>
                    <a:pt x="1983" y="2927"/>
                    <a:pt x="1463" y="3133"/>
                    <a:pt x="938" y="3133"/>
                  </a:cubicBezTo>
                  <a:cubicBezTo>
                    <a:pt x="619" y="3133"/>
                    <a:pt x="298" y="3056"/>
                    <a:pt x="0" y="2902"/>
                  </a:cubicBezTo>
                  <a:lnTo>
                    <a:pt x="0" y="2902"/>
                  </a:lnTo>
                  <a:cubicBezTo>
                    <a:pt x="82" y="3065"/>
                    <a:pt x="190" y="3201"/>
                    <a:pt x="326" y="3336"/>
                  </a:cubicBezTo>
                  <a:cubicBezTo>
                    <a:pt x="733" y="3743"/>
                    <a:pt x="1268" y="3947"/>
                    <a:pt x="1804" y="3947"/>
                  </a:cubicBezTo>
                  <a:cubicBezTo>
                    <a:pt x="2340" y="3947"/>
                    <a:pt x="2875" y="3743"/>
                    <a:pt x="3282" y="3336"/>
                  </a:cubicBezTo>
                  <a:cubicBezTo>
                    <a:pt x="4096" y="2523"/>
                    <a:pt x="4096" y="1221"/>
                    <a:pt x="3255" y="407"/>
                  </a:cubicBezTo>
                  <a:cubicBezTo>
                    <a:pt x="3092" y="244"/>
                    <a:pt x="2930" y="109"/>
                    <a:pt x="2740" y="0"/>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2"/>
            <p:cNvSpPr/>
            <p:nvPr/>
          </p:nvSpPr>
          <p:spPr>
            <a:xfrm>
              <a:off x="4284325" y="2222125"/>
              <a:ext cx="97650" cy="98325"/>
            </a:xfrm>
            <a:custGeom>
              <a:avLst/>
              <a:gdLst/>
              <a:ahLst/>
              <a:cxnLst/>
              <a:rect l="l" t="t" r="r" b="b"/>
              <a:pathLst>
                <a:path w="3906" h="3933" extrusionOk="0">
                  <a:moveTo>
                    <a:pt x="2740" y="0"/>
                  </a:moveTo>
                  <a:cubicBezTo>
                    <a:pt x="2930" y="298"/>
                    <a:pt x="3011" y="651"/>
                    <a:pt x="3011" y="1031"/>
                  </a:cubicBezTo>
                  <a:cubicBezTo>
                    <a:pt x="3011" y="2170"/>
                    <a:pt x="2089" y="3119"/>
                    <a:pt x="949" y="3119"/>
                  </a:cubicBezTo>
                  <a:cubicBezTo>
                    <a:pt x="597" y="3119"/>
                    <a:pt x="299" y="3038"/>
                    <a:pt x="0" y="2902"/>
                  </a:cubicBezTo>
                  <a:lnTo>
                    <a:pt x="0" y="2902"/>
                  </a:lnTo>
                  <a:cubicBezTo>
                    <a:pt x="380" y="3526"/>
                    <a:pt x="1031" y="3933"/>
                    <a:pt x="1817" y="3933"/>
                  </a:cubicBezTo>
                  <a:cubicBezTo>
                    <a:pt x="2957" y="3933"/>
                    <a:pt x="3906" y="3011"/>
                    <a:pt x="3906" y="1844"/>
                  </a:cubicBezTo>
                  <a:cubicBezTo>
                    <a:pt x="3906" y="1031"/>
                    <a:pt x="3418" y="325"/>
                    <a:pt x="2740" y="0"/>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2"/>
            <p:cNvSpPr/>
            <p:nvPr/>
          </p:nvSpPr>
          <p:spPr>
            <a:xfrm>
              <a:off x="4355525" y="2083775"/>
              <a:ext cx="102400" cy="98700"/>
            </a:xfrm>
            <a:custGeom>
              <a:avLst/>
              <a:gdLst/>
              <a:ahLst/>
              <a:cxnLst/>
              <a:rect l="l" t="t" r="r" b="b"/>
              <a:pathLst>
                <a:path w="4096" h="3948" extrusionOk="0">
                  <a:moveTo>
                    <a:pt x="2740" y="1"/>
                  </a:moveTo>
                  <a:lnTo>
                    <a:pt x="2740" y="1"/>
                  </a:lnTo>
                  <a:cubicBezTo>
                    <a:pt x="3201" y="787"/>
                    <a:pt x="3065" y="1818"/>
                    <a:pt x="2387" y="2496"/>
                  </a:cubicBezTo>
                  <a:cubicBezTo>
                    <a:pt x="1982" y="2919"/>
                    <a:pt x="1460" y="3120"/>
                    <a:pt x="935" y="3120"/>
                  </a:cubicBezTo>
                  <a:cubicBezTo>
                    <a:pt x="616" y="3120"/>
                    <a:pt x="297" y="3046"/>
                    <a:pt x="0" y="2903"/>
                  </a:cubicBezTo>
                  <a:lnTo>
                    <a:pt x="0" y="2903"/>
                  </a:lnTo>
                  <a:cubicBezTo>
                    <a:pt x="82" y="3066"/>
                    <a:pt x="190" y="3201"/>
                    <a:pt x="326" y="3337"/>
                  </a:cubicBezTo>
                  <a:cubicBezTo>
                    <a:pt x="733" y="3744"/>
                    <a:pt x="1268" y="3947"/>
                    <a:pt x="1804" y="3947"/>
                  </a:cubicBezTo>
                  <a:cubicBezTo>
                    <a:pt x="2340" y="3947"/>
                    <a:pt x="2875" y="3744"/>
                    <a:pt x="3282" y="3337"/>
                  </a:cubicBezTo>
                  <a:cubicBezTo>
                    <a:pt x="4096" y="2523"/>
                    <a:pt x="4096" y="1194"/>
                    <a:pt x="3255" y="380"/>
                  </a:cubicBezTo>
                  <a:cubicBezTo>
                    <a:pt x="3092" y="218"/>
                    <a:pt x="2930" y="82"/>
                    <a:pt x="2740" y="1"/>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2"/>
            <p:cNvSpPr/>
            <p:nvPr/>
          </p:nvSpPr>
          <p:spPr>
            <a:xfrm>
              <a:off x="4538600" y="2359775"/>
              <a:ext cx="102425" cy="98675"/>
            </a:xfrm>
            <a:custGeom>
              <a:avLst/>
              <a:gdLst/>
              <a:ahLst/>
              <a:cxnLst/>
              <a:rect l="l" t="t" r="r" b="b"/>
              <a:pathLst>
                <a:path w="4097" h="3947" extrusionOk="0">
                  <a:moveTo>
                    <a:pt x="2740" y="0"/>
                  </a:moveTo>
                  <a:lnTo>
                    <a:pt x="2740" y="0"/>
                  </a:lnTo>
                  <a:cubicBezTo>
                    <a:pt x="3201" y="814"/>
                    <a:pt x="3093" y="1845"/>
                    <a:pt x="2415" y="2523"/>
                  </a:cubicBezTo>
                  <a:cubicBezTo>
                    <a:pt x="2010" y="2927"/>
                    <a:pt x="1480" y="3133"/>
                    <a:pt x="948" y="3133"/>
                  </a:cubicBezTo>
                  <a:cubicBezTo>
                    <a:pt x="623" y="3133"/>
                    <a:pt x="298" y="3056"/>
                    <a:pt x="1" y="2902"/>
                  </a:cubicBezTo>
                  <a:lnTo>
                    <a:pt x="1" y="2902"/>
                  </a:lnTo>
                  <a:cubicBezTo>
                    <a:pt x="109" y="3065"/>
                    <a:pt x="218" y="3201"/>
                    <a:pt x="326" y="3336"/>
                  </a:cubicBezTo>
                  <a:cubicBezTo>
                    <a:pt x="733" y="3743"/>
                    <a:pt x="1269" y="3947"/>
                    <a:pt x="1804" y="3947"/>
                  </a:cubicBezTo>
                  <a:cubicBezTo>
                    <a:pt x="2340" y="3947"/>
                    <a:pt x="2876" y="3743"/>
                    <a:pt x="3283" y="3336"/>
                  </a:cubicBezTo>
                  <a:cubicBezTo>
                    <a:pt x="4096" y="2523"/>
                    <a:pt x="4096" y="1221"/>
                    <a:pt x="3283" y="407"/>
                  </a:cubicBezTo>
                  <a:cubicBezTo>
                    <a:pt x="3120" y="244"/>
                    <a:pt x="2930" y="109"/>
                    <a:pt x="2740" y="0"/>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2"/>
            <p:cNvSpPr/>
            <p:nvPr/>
          </p:nvSpPr>
          <p:spPr>
            <a:xfrm>
              <a:off x="4609800" y="2222125"/>
              <a:ext cx="97000" cy="98325"/>
            </a:xfrm>
            <a:custGeom>
              <a:avLst/>
              <a:gdLst/>
              <a:ahLst/>
              <a:cxnLst/>
              <a:rect l="l" t="t" r="r" b="b"/>
              <a:pathLst>
                <a:path w="3880" h="3933" extrusionOk="0">
                  <a:moveTo>
                    <a:pt x="2740" y="0"/>
                  </a:moveTo>
                  <a:lnTo>
                    <a:pt x="2740" y="0"/>
                  </a:lnTo>
                  <a:cubicBezTo>
                    <a:pt x="2903" y="298"/>
                    <a:pt x="3011" y="651"/>
                    <a:pt x="3011" y="1031"/>
                  </a:cubicBezTo>
                  <a:cubicBezTo>
                    <a:pt x="3011" y="2170"/>
                    <a:pt x="2089" y="3119"/>
                    <a:pt x="923" y="3119"/>
                  </a:cubicBezTo>
                  <a:cubicBezTo>
                    <a:pt x="597" y="3119"/>
                    <a:pt x="272" y="3038"/>
                    <a:pt x="1" y="2902"/>
                  </a:cubicBezTo>
                  <a:lnTo>
                    <a:pt x="1" y="2902"/>
                  </a:lnTo>
                  <a:cubicBezTo>
                    <a:pt x="353" y="3526"/>
                    <a:pt x="1031" y="3933"/>
                    <a:pt x="1791" y="3933"/>
                  </a:cubicBezTo>
                  <a:cubicBezTo>
                    <a:pt x="2957" y="3933"/>
                    <a:pt x="3879" y="3011"/>
                    <a:pt x="3879" y="1844"/>
                  </a:cubicBezTo>
                  <a:cubicBezTo>
                    <a:pt x="3879" y="1031"/>
                    <a:pt x="3418" y="325"/>
                    <a:pt x="2740" y="0"/>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2"/>
            <p:cNvSpPr/>
            <p:nvPr/>
          </p:nvSpPr>
          <p:spPr>
            <a:xfrm>
              <a:off x="4538600" y="2083775"/>
              <a:ext cx="102425" cy="98700"/>
            </a:xfrm>
            <a:custGeom>
              <a:avLst/>
              <a:gdLst/>
              <a:ahLst/>
              <a:cxnLst/>
              <a:rect l="l" t="t" r="r" b="b"/>
              <a:pathLst>
                <a:path w="4097" h="3948" extrusionOk="0">
                  <a:moveTo>
                    <a:pt x="2740" y="1"/>
                  </a:moveTo>
                  <a:cubicBezTo>
                    <a:pt x="3201" y="787"/>
                    <a:pt x="3093" y="1818"/>
                    <a:pt x="2415" y="2496"/>
                  </a:cubicBezTo>
                  <a:cubicBezTo>
                    <a:pt x="2009" y="2919"/>
                    <a:pt x="1477" y="3120"/>
                    <a:pt x="944" y="3120"/>
                  </a:cubicBezTo>
                  <a:cubicBezTo>
                    <a:pt x="621" y="3120"/>
                    <a:pt x="297" y="3046"/>
                    <a:pt x="1" y="2903"/>
                  </a:cubicBezTo>
                  <a:lnTo>
                    <a:pt x="1" y="2903"/>
                  </a:lnTo>
                  <a:cubicBezTo>
                    <a:pt x="109" y="3066"/>
                    <a:pt x="218" y="3201"/>
                    <a:pt x="326" y="3337"/>
                  </a:cubicBezTo>
                  <a:cubicBezTo>
                    <a:pt x="733" y="3744"/>
                    <a:pt x="1269" y="3947"/>
                    <a:pt x="1804" y="3947"/>
                  </a:cubicBezTo>
                  <a:cubicBezTo>
                    <a:pt x="2340" y="3947"/>
                    <a:pt x="2876" y="3744"/>
                    <a:pt x="3283" y="3337"/>
                  </a:cubicBezTo>
                  <a:cubicBezTo>
                    <a:pt x="4096" y="2523"/>
                    <a:pt x="4096" y="1194"/>
                    <a:pt x="3283" y="380"/>
                  </a:cubicBezTo>
                  <a:cubicBezTo>
                    <a:pt x="3120" y="218"/>
                    <a:pt x="2930" y="82"/>
                    <a:pt x="2740" y="1"/>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2"/>
            <p:cNvSpPr/>
            <p:nvPr/>
          </p:nvSpPr>
          <p:spPr>
            <a:xfrm>
              <a:off x="4447050" y="2222125"/>
              <a:ext cx="97000" cy="98325"/>
            </a:xfrm>
            <a:custGeom>
              <a:avLst/>
              <a:gdLst/>
              <a:ahLst/>
              <a:cxnLst/>
              <a:rect l="l" t="t" r="r" b="b"/>
              <a:pathLst>
                <a:path w="3880" h="3933" extrusionOk="0">
                  <a:moveTo>
                    <a:pt x="2740" y="0"/>
                  </a:moveTo>
                  <a:cubicBezTo>
                    <a:pt x="2903" y="298"/>
                    <a:pt x="3012" y="651"/>
                    <a:pt x="3012" y="1031"/>
                  </a:cubicBezTo>
                  <a:cubicBezTo>
                    <a:pt x="3012" y="2170"/>
                    <a:pt x="2089" y="3119"/>
                    <a:pt x="923" y="3119"/>
                  </a:cubicBezTo>
                  <a:cubicBezTo>
                    <a:pt x="598" y="3119"/>
                    <a:pt x="272" y="3038"/>
                    <a:pt x="1" y="2902"/>
                  </a:cubicBezTo>
                  <a:lnTo>
                    <a:pt x="1" y="2902"/>
                  </a:lnTo>
                  <a:cubicBezTo>
                    <a:pt x="353" y="3526"/>
                    <a:pt x="1032" y="3933"/>
                    <a:pt x="1818" y="3933"/>
                  </a:cubicBezTo>
                  <a:cubicBezTo>
                    <a:pt x="2957" y="3933"/>
                    <a:pt x="3880" y="3011"/>
                    <a:pt x="3880" y="1844"/>
                  </a:cubicBezTo>
                  <a:cubicBezTo>
                    <a:pt x="3880" y="1031"/>
                    <a:pt x="3418" y="325"/>
                    <a:pt x="2740" y="0"/>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2"/>
            <p:cNvSpPr/>
            <p:nvPr/>
          </p:nvSpPr>
          <p:spPr>
            <a:xfrm>
              <a:off x="4292450" y="2156350"/>
              <a:ext cx="16975" cy="16975"/>
            </a:xfrm>
            <a:custGeom>
              <a:avLst/>
              <a:gdLst/>
              <a:ahLst/>
              <a:cxnLst/>
              <a:rect l="l" t="t" r="r" b="b"/>
              <a:pathLst>
                <a:path w="679" h="679" extrusionOk="0">
                  <a:moveTo>
                    <a:pt x="326" y="0"/>
                  </a:moveTo>
                  <a:cubicBezTo>
                    <a:pt x="136" y="0"/>
                    <a:pt x="1" y="163"/>
                    <a:pt x="1" y="353"/>
                  </a:cubicBezTo>
                  <a:cubicBezTo>
                    <a:pt x="1" y="515"/>
                    <a:pt x="136" y="678"/>
                    <a:pt x="326" y="678"/>
                  </a:cubicBezTo>
                  <a:cubicBezTo>
                    <a:pt x="516" y="678"/>
                    <a:pt x="679" y="515"/>
                    <a:pt x="679" y="353"/>
                  </a:cubicBezTo>
                  <a:cubicBezTo>
                    <a:pt x="679" y="163"/>
                    <a:pt x="516" y="0"/>
                    <a:pt x="326" y="0"/>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2"/>
            <p:cNvSpPr/>
            <p:nvPr/>
          </p:nvSpPr>
          <p:spPr>
            <a:xfrm>
              <a:off x="4675575" y="2363825"/>
              <a:ext cx="16300" cy="16300"/>
            </a:xfrm>
            <a:custGeom>
              <a:avLst/>
              <a:gdLst/>
              <a:ahLst/>
              <a:cxnLst/>
              <a:rect l="l" t="t" r="r" b="b"/>
              <a:pathLst>
                <a:path w="652" h="652" extrusionOk="0">
                  <a:moveTo>
                    <a:pt x="326" y="1"/>
                  </a:moveTo>
                  <a:cubicBezTo>
                    <a:pt x="136" y="1"/>
                    <a:pt x="1" y="137"/>
                    <a:pt x="1" y="326"/>
                  </a:cubicBezTo>
                  <a:cubicBezTo>
                    <a:pt x="1" y="516"/>
                    <a:pt x="136" y="652"/>
                    <a:pt x="326" y="652"/>
                  </a:cubicBezTo>
                  <a:cubicBezTo>
                    <a:pt x="516" y="652"/>
                    <a:pt x="652" y="516"/>
                    <a:pt x="652" y="326"/>
                  </a:cubicBezTo>
                  <a:cubicBezTo>
                    <a:pt x="652" y="137"/>
                    <a:pt x="516" y="1"/>
                    <a:pt x="326" y="1"/>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2"/>
            <p:cNvSpPr/>
            <p:nvPr/>
          </p:nvSpPr>
          <p:spPr>
            <a:xfrm>
              <a:off x="4675575" y="2156350"/>
              <a:ext cx="16300" cy="16975"/>
            </a:xfrm>
            <a:custGeom>
              <a:avLst/>
              <a:gdLst/>
              <a:ahLst/>
              <a:cxnLst/>
              <a:rect l="l" t="t" r="r" b="b"/>
              <a:pathLst>
                <a:path w="652" h="679" extrusionOk="0">
                  <a:moveTo>
                    <a:pt x="326" y="0"/>
                  </a:moveTo>
                  <a:cubicBezTo>
                    <a:pt x="136" y="0"/>
                    <a:pt x="1" y="163"/>
                    <a:pt x="1" y="353"/>
                  </a:cubicBezTo>
                  <a:cubicBezTo>
                    <a:pt x="1" y="515"/>
                    <a:pt x="136" y="678"/>
                    <a:pt x="326" y="678"/>
                  </a:cubicBezTo>
                  <a:cubicBezTo>
                    <a:pt x="516" y="678"/>
                    <a:pt x="652" y="515"/>
                    <a:pt x="652" y="353"/>
                  </a:cubicBezTo>
                  <a:cubicBezTo>
                    <a:pt x="652" y="163"/>
                    <a:pt x="516" y="0"/>
                    <a:pt x="326" y="0"/>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2"/>
            <p:cNvSpPr/>
            <p:nvPr/>
          </p:nvSpPr>
          <p:spPr>
            <a:xfrm>
              <a:off x="4292450" y="2363825"/>
              <a:ext cx="16975" cy="16300"/>
            </a:xfrm>
            <a:custGeom>
              <a:avLst/>
              <a:gdLst/>
              <a:ahLst/>
              <a:cxnLst/>
              <a:rect l="l" t="t" r="r" b="b"/>
              <a:pathLst>
                <a:path w="679" h="652" extrusionOk="0">
                  <a:moveTo>
                    <a:pt x="326" y="1"/>
                  </a:moveTo>
                  <a:cubicBezTo>
                    <a:pt x="136" y="1"/>
                    <a:pt x="1" y="137"/>
                    <a:pt x="1" y="326"/>
                  </a:cubicBezTo>
                  <a:cubicBezTo>
                    <a:pt x="1" y="516"/>
                    <a:pt x="136" y="652"/>
                    <a:pt x="326" y="652"/>
                  </a:cubicBezTo>
                  <a:cubicBezTo>
                    <a:pt x="516" y="652"/>
                    <a:pt x="679" y="516"/>
                    <a:pt x="679" y="326"/>
                  </a:cubicBezTo>
                  <a:cubicBezTo>
                    <a:pt x="679" y="137"/>
                    <a:pt x="516" y="1"/>
                    <a:pt x="326" y="1"/>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2"/>
            <p:cNvSpPr/>
            <p:nvPr/>
          </p:nvSpPr>
          <p:spPr>
            <a:xfrm>
              <a:off x="4483000" y="2042425"/>
              <a:ext cx="16975" cy="16975"/>
            </a:xfrm>
            <a:custGeom>
              <a:avLst/>
              <a:gdLst/>
              <a:ahLst/>
              <a:cxnLst/>
              <a:rect l="l" t="t" r="r" b="b"/>
              <a:pathLst>
                <a:path w="679" h="679" extrusionOk="0">
                  <a:moveTo>
                    <a:pt x="353" y="0"/>
                  </a:moveTo>
                  <a:cubicBezTo>
                    <a:pt x="163" y="0"/>
                    <a:pt x="0" y="163"/>
                    <a:pt x="0" y="326"/>
                  </a:cubicBezTo>
                  <a:cubicBezTo>
                    <a:pt x="0" y="516"/>
                    <a:pt x="163" y="678"/>
                    <a:pt x="353" y="678"/>
                  </a:cubicBezTo>
                  <a:cubicBezTo>
                    <a:pt x="516" y="678"/>
                    <a:pt x="679" y="516"/>
                    <a:pt x="679" y="326"/>
                  </a:cubicBezTo>
                  <a:cubicBezTo>
                    <a:pt x="679" y="163"/>
                    <a:pt x="543" y="0"/>
                    <a:pt x="353" y="0"/>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2"/>
            <p:cNvSpPr/>
            <p:nvPr/>
          </p:nvSpPr>
          <p:spPr>
            <a:xfrm>
              <a:off x="4484350" y="2477750"/>
              <a:ext cx="16975" cy="16300"/>
            </a:xfrm>
            <a:custGeom>
              <a:avLst/>
              <a:gdLst/>
              <a:ahLst/>
              <a:cxnLst/>
              <a:rect l="l" t="t" r="r" b="b"/>
              <a:pathLst>
                <a:path w="679" h="652" extrusionOk="0">
                  <a:moveTo>
                    <a:pt x="326" y="1"/>
                  </a:moveTo>
                  <a:cubicBezTo>
                    <a:pt x="163" y="1"/>
                    <a:pt x="1" y="136"/>
                    <a:pt x="1" y="326"/>
                  </a:cubicBezTo>
                  <a:cubicBezTo>
                    <a:pt x="1" y="516"/>
                    <a:pt x="163" y="652"/>
                    <a:pt x="326" y="652"/>
                  </a:cubicBezTo>
                  <a:cubicBezTo>
                    <a:pt x="516" y="652"/>
                    <a:pt x="679" y="516"/>
                    <a:pt x="679" y="326"/>
                  </a:cubicBezTo>
                  <a:cubicBezTo>
                    <a:pt x="679" y="136"/>
                    <a:pt x="516" y="1"/>
                    <a:pt x="326" y="1"/>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aphicFrame>
        <p:nvGraphicFramePr>
          <p:cNvPr id="2" name="Tabella 2">
            <a:extLst>
              <a:ext uri="{FF2B5EF4-FFF2-40B4-BE49-F238E27FC236}">
                <a16:creationId xmlns:a16="http://schemas.microsoft.com/office/drawing/2014/main" id="{D37F1CBE-9242-4526-A587-628472869B71}"/>
              </a:ext>
            </a:extLst>
          </p:cNvPr>
          <p:cNvGraphicFramePr>
            <a:graphicFrameLocks noGrp="1"/>
          </p:cNvGraphicFramePr>
          <p:nvPr>
            <p:extLst>
              <p:ext uri="{D42A27DB-BD31-4B8C-83A1-F6EECF244321}">
                <p14:modId xmlns:p14="http://schemas.microsoft.com/office/powerpoint/2010/main" val="813919186"/>
              </p:ext>
            </p:extLst>
          </p:nvPr>
        </p:nvGraphicFramePr>
        <p:xfrm>
          <a:off x="87409" y="1459230"/>
          <a:ext cx="3301251" cy="1639507"/>
        </p:xfrm>
        <a:graphic>
          <a:graphicData uri="http://schemas.openxmlformats.org/drawingml/2006/table">
            <a:tbl>
              <a:tblPr firstRow="1" firstCol="1" bandRow="1">
                <a:tableStyleId>{7DF18680-E054-41AD-8BC1-D1AEF772440D}</a:tableStyleId>
              </a:tblPr>
              <a:tblGrid>
                <a:gridCol w="666975">
                  <a:extLst>
                    <a:ext uri="{9D8B030D-6E8A-4147-A177-3AD203B41FA5}">
                      <a16:colId xmlns:a16="http://schemas.microsoft.com/office/drawing/2014/main" val="3050123762"/>
                    </a:ext>
                  </a:extLst>
                </a:gridCol>
                <a:gridCol w="1048106">
                  <a:extLst>
                    <a:ext uri="{9D8B030D-6E8A-4147-A177-3AD203B41FA5}">
                      <a16:colId xmlns:a16="http://schemas.microsoft.com/office/drawing/2014/main" val="1557906935"/>
                    </a:ext>
                  </a:extLst>
                </a:gridCol>
                <a:gridCol w="590400">
                  <a:extLst>
                    <a:ext uri="{9D8B030D-6E8A-4147-A177-3AD203B41FA5}">
                      <a16:colId xmlns:a16="http://schemas.microsoft.com/office/drawing/2014/main" val="1400215892"/>
                    </a:ext>
                  </a:extLst>
                </a:gridCol>
                <a:gridCol w="995770">
                  <a:extLst>
                    <a:ext uri="{9D8B030D-6E8A-4147-A177-3AD203B41FA5}">
                      <a16:colId xmlns:a16="http://schemas.microsoft.com/office/drawing/2014/main" val="4001086730"/>
                    </a:ext>
                  </a:extLst>
                </a:gridCol>
              </a:tblGrid>
              <a:tr h="344107">
                <a:tc>
                  <a:txBody>
                    <a:bodyPr/>
                    <a:lstStyle/>
                    <a:p>
                      <a:pPr algn="ctr"/>
                      <a:r>
                        <a:rPr lang="it-IT" sz="1100" dirty="0"/>
                        <a:t>Cluster</a:t>
                      </a:r>
                    </a:p>
                  </a:txBody>
                  <a:tcPr/>
                </a:tc>
                <a:tc>
                  <a:txBody>
                    <a:bodyPr/>
                    <a:lstStyle/>
                    <a:p>
                      <a:pPr algn="ctr"/>
                      <a:r>
                        <a:rPr lang="it-IT" sz="1100" dirty="0" err="1"/>
                        <a:t>Main</a:t>
                      </a:r>
                      <a:r>
                        <a:rPr lang="it-IT" sz="1100" dirty="0"/>
                        <a:t> </a:t>
                      </a:r>
                      <a:r>
                        <a:rPr lang="it-IT" sz="1100" dirty="0" err="1"/>
                        <a:t>Genre</a:t>
                      </a:r>
                      <a:endParaRPr lang="it-IT" sz="1100" dirty="0"/>
                    </a:p>
                  </a:txBody>
                  <a:tcPr/>
                </a:tc>
                <a:tc>
                  <a:txBody>
                    <a:bodyPr/>
                    <a:lstStyle/>
                    <a:p>
                      <a:pPr algn="ctr"/>
                      <a:r>
                        <a:rPr lang="it-IT" sz="1100" dirty="0" err="1"/>
                        <a:t>Purity</a:t>
                      </a:r>
                      <a:endParaRPr lang="it-IT" sz="1100" dirty="0"/>
                    </a:p>
                  </a:txBody>
                  <a:tcPr/>
                </a:tc>
                <a:tc>
                  <a:txBody>
                    <a:bodyPr/>
                    <a:lstStyle/>
                    <a:p>
                      <a:pPr algn="ctr"/>
                      <a:r>
                        <a:rPr lang="it-IT" sz="1100" dirty="0"/>
                        <a:t>Cluster Size</a:t>
                      </a:r>
                    </a:p>
                  </a:txBody>
                  <a:tcPr/>
                </a:tc>
                <a:extLst>
                  <a:ext uri="{0D108BD9-81ED-4DB2-BD59-A6C34878D82A}">
                    <a16:rowId xmlns:a16="http://schemas.microsoft.com/office/drawing/2014/main" val="3700327087"/>
                  </a:ext>
                </a:extLst>
              </a:tr>
              <a:tr h="231003">
                <a:tc>
                  <a:txBody>
                    <a:bodyPr/>
                    <a:lstStyle/>
                    <a:p>
                      <a:pPr algn="ctr"/>
                      <a:r>
                        <a:rPr lang="it-IT" sz="1100" dirty="0"/>
                        <a:t>1</a:t>
                      </a:r>
                    </a:p>
                  </a:txBody>
                  <a:tcPr/>
                </a:tc>
                <a:tc>
                  <a:txBody>
                    <a:bodyPr/>
                    <a:lstStyle/>
                    <a:p>
                      <a:pPr algn="ctr"/>
                      <a:r>
                        <a:rPr lang="it-IT" sz="1100" dirty="0"/>
                        <a:t>Action</a:t>
                      </a:r>
                    </a:p>
                  </a:txBody>
                  <a:tcPr/>
                </a:tc>
                <a:tc>
                  <a:txBody>
                    <a:bodyPr/>
                    <a:lstStyle/>
                    <a:p>
                      <a:pPr algn="ctr"/>
                      <a:r>
                        <a:rPr lang="it-IT" sz="1100" dirty="0"/>
                        <a:t>45%</a:t>
                      </a:r>
                    </a:p>
                  </a:txBody>
                  <a:tcPr/>
                </a:tc>
                <a:tc>
                  <a:txBody>
                    <a:bodyPr/>
                    <a:lstStyle/>
                    <a:p>
                      <a:pPr algn="ctr"/>
                      <a:r>
                        <a:rPr lang="it-IT" sz="1100" dirty="0"/>
                        <a:t>276</a:t>
                      </a:r>
                    </a:p>
                  </a:txBody>
                  <a:tcPr/>
                </a:tc>
                <a:extLst>
                  <a:ext uri="{0D108BD9-81ED-4DB2-BD59-A6C34878D82A}">
                    <a16:rowId xmlns:a16="http://schemas.microsoft.com/office/drawing/2014/main" val="170358000"/>
                  </a:ext>
                </a:extLst>
              </a:tr>
              <a:tr h="231003">
                <a:tc>
                  <a:txBody>
                    <a:bodyPr/>
                    <a:lstStyle/>
                    <a:p>
                      <a:pPr algn="ctr"/>
                      <a:r>
                        <a:rPr lang="it-IT" sz="1100" dirty="0"/>
                        <a:t>2</a:t>
                      </a:r>
                    </a:p>
                  </a:txBody>
                  <a:tcPr/>
                </a:tc>
                <a:tc>
                  <a:txBody>
                    <a:bodyPr/>
                    <a:lstStyle/>
                    <a:p>
                      <a:pPr algn="ctr"/>
                      <a:r>
                        <a:rPr lang="it-IT" sz="1100" dirty="0"/>
                        <a:t>Horror</a:t>
                      </a:r>
                    </a:p>
                  </a:txBody>
                  <a:tcPr/>
                </a:tc>
                <a:tc>
                  <a:txBody>
                    <a:bodyPr/>
                    <a:lstStyle/>
                    <a:p>
                      <a:pPr algn="ctr"/>
                      <a:r>
                        <a:rPr lang="it-IT" sz="1100" dirty="0"/>
                        <a:t>46%</a:t>
                      </a:r>
                    </a:p>
                  </a:txBody>
                  <a:tcPr/>
                </a:tc>
                <a:tc>
                  <a:txBody>
                    <a:bodyPr/>
                    <a:lstStyle/>
                    <a:p>
                      <a:pPr algn="ctr"/>
                      <a:r>
                        <a:rPr lang="it-IT" sz="1100" dirty="0"/>
                        <a:t>1538</a:t>
                      </a:r>
                    </a:p>
                  </a:txBody>
                  <a:tcPr/>
                </a:tc>
                <a:extLst>
                  <a:ext uri="{0D108BD9-81ED-4DB2-BD59-A6C34878D82A}">
                    <a16:rowId xmlns:a16="http://schemas.microsoft.com/office/drawing/2014/main" val="3247449608"/>
                  </a:ext>
                </a:extLst>
              </a:tr>
              <a:tr h="231003">
                <a:tc>
                  <a:txBody>
                    <a:bodyPr/>
                    <a:lstStyle/>
                    <a:p>
                      <a:pPr algn="ctr"/>
                      <a:r>
                        <a:rPr lang="it-IT" sz="1100" dirty="0"/>
                        <a:t>3</a:t>
                      </a:r>
                    </a:p>
                  </a:txBody>
                  <a:tcPr/>
                </a:tc>
                <a:tc>
                  <a:txBody>
                    <a:bodyPr/>
                    <a:lstStyle/>
                    <a:p>
                      <a:pPr algn="ctr"/>
                      <a:r>
                        <a:rPr lang="it-IT" sz="1100" dirty="0"/>
                        <a:t>Drama</a:t>
                      </a:r>
                    </a:p>
                  </a:txBody>
                  <a:tcPr/>
                </a:tc>
                <a:tc>
                  <a:txBody>
                    <a:bodyPr/>
                    <a:lstStyle/>
                    <a:p>
                      <a:pPr algn="ctr"/>
                      <a:r>
                        <a:rPr lang="it-IT" sz="1100" dirty="0"/>
                        <a:t>28%</a:t>
                      </a:r>
                    </a:p>
                  </a:txBody>
                  <a:tcPr/>
                </a:tc>
                <a:tc>
                  <a:txBody>
                    <a:bodyPr/>
                    <a:lstStyle/>
                    <a:p>
                      <a:pPr algn="ctr"/>
                      <a:r>
                        <a:rPr lang="it-IT" sz="1100" dirty="0"/>
                        <a:t>1337</a:t>
                      </a:r>
                    </a:p>
                  </a:txBody>
                  <a:tcPr/>
                </a:tc>
                <a:extLst>
                  <a:ext uri="{0D108BD9-81ED-4DB2-BD59-A6C34878D82A}">
                    <a16:rowId xmlns:a16="http://schemas.microsoft.com/office/drawing/2014/main" val="153136615"/>
                  </a:ext>
                </a:extLst>
              </a:tr>
              <a:tr h="231003">
                <a:tc>
                  <a:txBody>
                    <a:bodyPr/>
                    <a:lstStyle/>
                    <a:p>
                      <a:pPr algn="ctr"/>
                      <a:r>
                        <a:rPr lang="it-IT" sz="1100" dirty="0"/>
                        <a:t>4</a:t>
                      </a:r>
                    </a:p>
                  </a:txBody>
                  <a:tcPr/>
                </a:tc>
                <a:tc>
                  <a:txBody>
                    <a:bodyPr/>
                    <a:lstStyle/>
                    <a:p>
                      <a:pPr algn="ctr"/>
                      <a:r>
                        <a:rPr lang="it-IT" sz="1100" dirty="0"/>
                        <a:t>Comedy</a:t>
                      </a:r>
                    </a:p>
                  </a:txBody>
                  <a:tcPr/>
                </a:tc>
                <a:tc>
                  <a:txBody>
                    <a:bodyPr/>
                    <a:lstStyle/>
                    <a:p>
                      <a:pPr algn="ctr"/>
                      <a:r>
                        <a:rPr lang="it-IT" sz="1100" dirty="0"/>
                        <a:t>50%</a:t>
                      </a:r>
                    </a:p>
                  </a:txBody>
                  <a:tcPr/>
                </a:tc>
                <a:tc>
                  <a:txBody>
                    <a:bodyPr/>
                    <a:lstStyle/>
                    <a:p>
                      <a:pPr algn="ctr"/>
                      <a:r>
                        <a:rPr lang="it-IT" sz="1100" dirty="0"/>
                        <a:t>1722</a:t>
                      </a:r>
                    </a:p>
                  </a:txBody>
                  <a:tcPr/>
                </a:tc>
                <a:extLst>
                  <a:ext uri="{0D108BD9-81ED-4DB2-BD59-A6C34878D82A}">
                    <a16:rowId xmlns:a16="http://schemas.microsoft.com/office/drawing/2014/main" val="3238691354"/>
                  </a:ext>
                </a:extLst>
              </a:tr>
              <a:tr h="231003">
                <a:tc>
                  <a:txBody>
                    <a:bodyPr/>
                    <a:lstStyle/>
                    <a:p>
                      <a:pPr algn="ctr"/>
                      <a:r>
                        <a:rPr lang="it-IT" sz="1100" dirty="0"/>
                        <a:t>5</a:t>
                      </a:r>
                    </a:p>
                  </a:txBody>
                  <a:tcPr/>
                </a:tc>
                <a:tc>
                  <a:txBody>
                    <a:bodyPr/>
                    <a:lstStyle/>
                    <a:p>
                      <a:pPr algn="ctr"/>
                      <a:r>
                        <a:rPr lang="it-IT" sz="1100" dirty="0" err="1"/>
                        <a:t>Documentary</a:t>
                      </a:r>
                      <a:endParaRPr lang="it-IT" sz="1100" dirty="0"/>
                    </a:p>
                  </a:txBody>
                  <a:tcPr/>
                </a:tc>
                <a:tc>
                  <a:txBody>
                    <a:bodyPr/>
                    <a:lstStyle/>
                    <a:p>
                      <a:pPr algn="ctr"/>
                      <a:r>
                        <a:rPr lang="it-IT" sz="1100" dirty="0"/>
                        <a:t>92%</a:t>
                      </a:r>
                    </a:p>
                  </a:txBody>
                  <a:tcPr/>
                </a:tc>
                <a:tc>
                  <a:txBody>
                    <a:bodyPr/>
                    <a:lstStyle/>
                    <a:p>
                      <a:pPr algn="ctr"/>
                      <a:r>
                        <a:rPr lang="it-IT" sz="1100" dirty="0"/>
                        <a:t>862</a:t>
                      </a:r>
                    </a:p>
                  </a:txBody>
                  <a:tcPr/>
                </a:tc>
                <a:extLst>
                  <a:ext uri="{0D108BD9-81ED-4DB2-BD59-A6C34878D82A}">
                    <a16:rowId xmlns:a16="http://schemas.microsoft.com/office/drawing/2014/main" val="1884544040"/>
                  </a:ext>
                </a:extLst>
              </a:tr>
            </a:tbl>
          </a:graphicData>
        </a:graphic>
      </p:graphicFrame>
      <p:pic>
        <p:nvPicPr>
          <p:cNvPr id="4" name="Immagine 3">
            <a:extLst>
              <a:ext uri="{FF2B5EF4-FFF2-40B4-BE49-F238E27FC236}">
                <a16:creationId xmlns:a16="http://schemas.microsoft.com/office/drawing/2014/main" id="{A639D45F-858B-4BB5-924D-A3908345BB68}"/>
              </a:ext>
            </a:extLst>
          </p:cNvPr>
          <p:cNvPicPr>
            <a:picLocks noChangeAspect="1"/>
          </p:cNvPicPr>
          <p:nvPr/>
        </p:nvPicPr>
        <p:blipFill>
          <a:blip r:embed="rId3"/>
          <a:stretch>
            <a:fillRect/>
          </a:stretch>
        </p:blipFill>
        <p:spPr>
          <a:xfrm>
            <a:off x="3950144" y="1025818"/>
            <a:ext cx="5106448" cy="3952632"/>
          </a:xfrm>
          <a:prstGeom prst="rect">
            <a:avLst/>
          </a:prstGeom>
        </p:spPr>
      </p:pic>
    </p:spTree>
    <p:extLst>
      <p:ext uri="{BB962C8B-B14F-4D97-AF65-F5344CB8AC3E}">
        <p14:creationId xmlns:p14="http://schemas.microsoft.com/office/powerpoint/2010/main" val="3023302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3"/>
          <p:cNvSpPr/>
          <p:nvPr/>
        </p:nvSpPr>
        <p:spPr>
          <a:xfrm>
            <a:off x="2057401" y="186725"/>
            <a:ext cx="5033342" cy="4901571"/>
          </a:xfrm>
          <a:custGeom>
            <a:avLst/>
            <a:gdLst/>
            <a:ahLst/>
            <a:cxnLst/>
            <a:rect l="l" t="t" r="r" b="b"/>
            <a:pathLst>
              <a:path w="153210" h="153210" extrusionOk="0">
                <a:moveTo>
                  <a:pt x="76605" y="1"/>
                </a:moveTo>
                <a:cubicBezTo>
                  <a:pt x="56293" y="1"/>
                  <a:pt x="36802" y="8073"/>
                  <a:pt x="22432" y="22432"/>
                </a:cubicBezTo>
                <a:cubicBezTo>
                  <a:pt x="8073" y="36803"/>
                  <a:pt x="0" y="56281"/>
                  <a:pt x="0" y="76605"/>
                </a:cubicBezTo>
                <a:cubicBezTo>
                  <a:pt x="0" y="96917"/>
                  <a:pt x="8073" y="116407"/>
                  <a:pt x="22432" y="130778"/>
                </a:cubicBezTo>
                <a:cubicBezTo>
                  <a:pt x="36802" y="145137"/>
                  <a:pt x="56293" y="153209"/>
                  <a:pt x="76605" y="153209"/>
                </a:cubicBezTo>
                <a:cubicBezTo>
                  <a:pt x="96917" y="153209"/>
                  <a:pt x="116408" y="145137"/>
                  <a:pt x="130778" y="130778"/>
                </a:cubicBezTo>
                <a:cubicBezTo>
                  <a:pt x="145137" y="116407"/>
                  <a:pt x="153210" y="96917"/>
                  <a:pt x="153210" y="76605"/>
                </a:cubicBezTo>
                <a:cubicBezTo>
                  <a:pt x="153210" y="56281"/>
                  <a:pt x="145137" y="36803"/>
                  <a:pt x="130778" y="22432"/>
                </a:cubicBezTo>
                <a:cubicBezTo>
                  <a:pt x="116408" y="8073"/>
                  <a:pt x="96917" y="1"/>
                  <a:pt x="76605" y="1"/>
                </a:cubicBezTo>
                <a:close/>
              </a:path>
            </a:pathLst>
          </a:custGeom>
          <a:gradFill>
            <a:gsLst>
              <a:gs pos="0">
                <a:srgbClr val="FEC659">
                  <a:alpha val="54901"/>
                </a:srgbClr>
              </a:gs>
              <a:gs pos="100000">
                <a:srgbClr val="4AFFC3">
                  <a:alpha val="0"/>
                </a:srgbClr>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3"/>
          <p:cNvSpPr/>
          <p:nvPr/>
        </p:nvSpPr>
        <p:spPr>
          <a:xfrm>
            <a:off x="2265830" y="423583"/>
            <a:ext cx="4616484" cy="4427472"/>
          </a:xfrm>
          <a:custGeom>
            <a:avLst/>
            <a:gdLst/>
            <a:ahLst/>
            <a:cxnLst/>
            <a:rect l="l" t="t" r="r" b="b"/>
            <a:pathLst>
              <a:path w="116706" h="116718" extrusionOk="0">
                <a:moveTo>
                  <a:pt x="58353" y="1"/>
                </a:moveTo>
                <a:cubicBezTo>
                  <a:pt x="26123" y="1"/>
                  <a:pt x="0" y="26135"/>
                  <a:pt x="0" y="58365"/>
                </a:cubicBezTo>
                <a:cubicBezTo>
                  <a:pt x="0" y="73843"/>
                  <a:pt x="6144" y="88690"/>
                  <a:pt x="17086" y="99632"/>
                </a:cubicBezTo>
                <a:cubicBezTo>
                  <a:pt x="28028" y="110574"/>
                  <a:pt x="42875" y="116717"/>
                  <a:pt x="58353" y="116717"/>
                </a:cubicBezTo>
                <a:cubicBezTo>
                  <a:pt x="73831" y="116717"/>
                  <a:pt x="88678" y="110574"/>
                  <a:pt x="99620" y="99632"/>
                </a:cubicBezTo>
                <a:cubicBezTo>
                  <a:pt x="110562" y="88690"/>
                  <a:pt x="116706" y="73843"/>
                  <a:pt x="116706" y="58365"/>
                </a:cubicBezTo>
                <a:cubicBezTo>
                  <a:pt x="116706" y="42887"/>
                  <a:pt x="110562" y="28040"/>
                  <a:pt x="99620" y="17098"/>
                </a:cubicBezTo>
                <a:cubicBezTo>
                  <a:pt x="88678" y="6156"/>
                  <a:pt x="73831" y="1"/>
                  <a:pt x="58353" y="1"/>
                </a:cubicBezTo>
                <a:close/>
              </a:path>
            </a:pathLst>
          </a:custGeom>
          <a:gradFill>
            <a:gsLst>
              <a:gs pos="0">
                <a:srgbClr val="252C3A">
                  <a:alpha val="71372"/>
                </a:srgbClr>
              </a:gs>
              <a:gs pos="100000">
                <a:srgbClr val="252C3A">
                  <a:alpha val="15294"/>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3"/>
          <p:cNvSpPr txBox="1">
            <a:spLocks noGrp="1"/>
          </p:cNvSpPr>
          <p:nvPr>
            <p:ph type="ctrTitle"/>
          </p:nvPr>
        </p:nvSpPr>
        <p:spPr>
          <a:xfrm>
            <a:off x="1667435" y="2160704"/>
            <a:ext cx="5809130" cy="1083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it-IT"/>
              <a:t>Topic </a:t>
            </a:r>
            <a:br>
              <a:rPr lang="it-IT"/>
            </a:br>
            <a:r>
              <a:rPr lang="it-IT"/>
              <a:t>Modelling</a:t>
            </a:r>
            <a:endParaRPr/>
          </a:p>
        </p:txBody>
      </p:sp>
      <p:sp>
        <p:nvSpPr>
          <p:cNvPr id="387" name="Google Shape;387;p13"/>
          <p:cNvSpPr txBox="1"/>
          <p:nvPr/>
        </p:nvSpPr>
        <p:spPr>
          <a:xfrm>
            <a:off x="777700" y="3049022"/>
            <a:ext cx="1091700" cy="107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it-IT" sz="4800" b="0" i="0" u="none" strike="noStrike" cap="none">
                <a:solidFill>
                  <a:schemeClr val="lt1"/>
                </a:solidFill>
                <a:latin typeface="Work Sans"/>
                <a:ea typeface="Work Sans"/>
                <a:cs typeface="Work Sans"/>
                <a:sym typeface="Work Sans"/>
              </a:rPr>
              <a:t>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14"/>
          <p:cNvSpPr/>
          <p:nvPr/>
        </p:nvSpPr>
        <p:spPr>
          <a:xfrm>
            <a:off x="5880375" y="3596776"/>
            <a:ext cx="3262794" cy="1546738"/>
          </a:xfrm>
          <a:custGeom>
            <a:avLst/>
            <a:gdLst/>
            <a:ahLst/>
            <a:cxnLst/>
            <a:rect l="l" t="t" r="r" b="b"/>
            <a:pathLst>
              <a:path w="40776" h="19330" extrusionOk="0">
                <a:moveTo>
                  <a:pt x="33700" y="0"/>
                </a:moveTo>
                <a:cubicBezTo>
                  <a:pt x="30801" y="0"/>
                  <a:pt x="28015" y="725"/>
                  <a:pt x="25987" y="2876"/>
                </a:cubicBezTo>
                <a:cubicBezTo>
                  <a:pt x="19568" y="9688"/>
                  <a:pt x="19660" y="12911"/>
                  <a:pt x="14522" y="13496"/>
                </a:cubicBezTo>
                <a:cubicBezTo>
                  <a:pt x="14161" y="13538"/>
                  <a:pt x="13815" y="13556"/>
                  <a:pt x="13481" y="13556"/>
                </a:cubicBezTo>
                <a:cubicBezTo>
                  <a:pt x="9996" y="13556"/>
                  <a:pt x="7874" y="11511"/>
                  <a:pt x="5518" y="11511"/>
                </a:cubicBezTo>
                <a:cubicBezTo>
                  <a:pt x="4886" y="11511"/>
                  <a:pt x="4238" y="11658"/>
                  <a:pt x="3541" y="12032"/>
                </a:cubicBezTo>
                <a:cubicBezTo>
                  <a:pt x="1" y="13940"/>
                  <a:pt x="1" y="19330"/>
                  <a:pt x="1" y="19330"/>
                </a:cubicBezTo>
                <a:lnTo>
                  <a:pt x="40776" y="19330"/>
                </a:lnTo>
                <a:lnTo>
                  <a:pt x="40776" y="1093"/>
                </a:lnTo>
                <a:cubicBezTo>
                  <a:pt x="38584" y="498"/>
                  <a:pt x="36103" y="0"/>
                  <a:pt x="33700" y="0"/>
                </a:cubicBezTo>
                <a:close/>
              </a:path>
            </a:pathLst>
          </a:custGeom>
          <a:gradFill>
            <a:gsLst>
              <a:gs pos="0">
                <a:srgbClr val="9C3218">
                  <a:alpha val="29411"/>
                </a:srgbClr>
              </a:gs>
              <a:gs pos="100000">
                <a:srgbClr val="9C3218">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4"/>
          <p:cNvSpPr/>
          <p:nvPr/>
        </p:nvSpPr>
        <p:spPr>
          <a:xfrm rot="5400000">
            <a:off x="264234" y="3562745"/>
            <a:ext cx="1316487" cy="1845152"/>
          </a:xfrm>
          <a:custGeom>
            <a:avLst/>
            <a:gdLst/>
            <a:ahLst/>
            <a:cxnLst/>
            <a:rect l="l" t="t" r="r" b="b"/>
            <a:pathLst>
              <a:path w="36207" h="44927" extrusionOk="0">
                <a:moveTo>
                  <a:pt x="33581" y="0"/>
                </a:moveTo>
                <a:cubicBezTo>
                  <a:pt x="31491" y="0"/>
                  <a:pt x="28468" y="574"/>
                  <a:pt x="25711" y="3239"/>
                </a:cubicBezTo>
                <a:cubicBezTo>
                  <a:pt x="20874" y="7926"/>
                  <a:pt x="23711" y="12772"/>
                  <a:pt x="19535" y="18689"/>
                </a:cubicBezTo>
                <a:cubicBezTo>
                  <a:pt x="15350" y="24606"/>
                  <a:pt x="6378" y="22179"/>
                  <a:pt x="3190" y="29460"/>
                </a:cubicBezTo>
                <a:cubicBezTo>
                  <a:pt x="1" y="36750"/>
                  <a:pt x="3625" y="44927"/>
                  <a:pt x="3625" y="44927"/>
                </a:cubicBezTo>
                <a:lnTo>
                  <a:pt x="36206" y="44927"/>
                </a:lnTo>
                <a:lnTo>
                  <a:pt x="36206" y="327"/>
                </a:lnTo>
                <a:cubicBezTo>
                  <a:pt x="36206" y="327"/>
                  <a:pt x="35159" y="0"/>
                  <a:pt x="33581" y="0"/>
                </a:cubicBezTo>
                <a:close/>
              </a:path>
            </a:pathLst>
          </a:custGeom>
          <a:gradFill>
            <a:gsLst>
              <a:gs pos="0">
                <a:srgbClr val="9C3218">
                  <a:alpha val="29411"/>
                </a:srgbClr>
              </a:gs>
              <a:gs pos="100000">
                <a:srgbClr val="9C3218">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4"/>
          <p:cNvSpPr txBox="1"/>
          <p:nvPr/>
        </p:nvSpPr>
        <p:spPr>
          <a:xfrm>
            <a:off x="1010311" y="285012"/>
            <a:ext cx="77514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Work Sans"/>
              <a:buNone/>
            </a:pPr>
            <a:r>
              <a:rPr lang="it-IT" sz="2400" b="0" i="0" u="none" strike="noStrike" cap="none">
                <a:solidFill>
                  <a:srgbClr val="FFFFFF"/>
                </a:solidFill>
                <a:latin typeface="Work Sans"/>
                <a:ea typeface="Work Sans"/>
                <a:cs typeface="Work Sans"/>
                <a:sym typeface="Work Sans"/>
              </a:rPr>
              <a:t>LDA model</a:t>
            </a:r>
            <a:endParaRPr/>
          </a:p>
        </p:txBody>
      </p:sp>
      <p:sp>
        <p:nvSpPr>
          <p:cNvPr id="395" name="Google Shape;395;p14"/>
          <p:cNvSpPr txBox="1"/>
          <p:nvPr/>
        </p:nvSpPr>
        <p:spPr>
          <a:xfrm>
            <a:off x="166679" y="2812284"/>
            <a:ext cx="191738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it-IT" sz="1400" b="0" i="0" u="none" strike="noStrike" cap="none">
                <a:solidFill>
                  <a:schemeClr val="lt1"/>
                </a:solidFill>
                <a:latin typeface="Work Sans"/>
                <a:ea typeface="Work Sans"/>
                <a:cs typeface="Work Sans"/>
                <a:sym typeface="Work Sans"/>
              </a:rPr>
              <a:t>Documento</a:t>
            </a:r>
            <a:endParaRPr/>
          </a:p>
        </p:txBody>
      </p:sp>
      <p:sp>
        <p:nvSpPr>
          <p:cNvPr id="396" name="Google Shape;396;p14"/>
          <p:cNvSpPr txBox="1"/>
          <p:nvPr/>
        </p:nvSpPr>
        <p:spPr>
          <a:xfrm>
            <a:off x="1590445" y="2724668"/>
            <a:ext cx="2449477"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it-IT" sz="1400" b="0" i="0" u="none" strike="noStrike" cap="none">
                <a:solidFill>
                  <a:schemeClr val="lt1"/>
                </a:solidFill>
                <a:latin typeface="Work Sans"/>
                <a:ea typeface="Work Sans"/>
                <a:cs typeface="Work Sans"/>
                <a:sym typeface="Work Sans"/>
              </a:rPr>
              <a:t>Considerato come un insieme di topic</a:t>
            </a:r>
            <a:endParaRPr sz="1400" b="0" i="0" u="none" strike="noStrike" cap="none">
              <a:solidFill>
                <a:schemeClr val="lt1"/>
              </a:solidFill>
              <a:latin typeface="Work Sans"/>
              <a:ea typeface="Work Sans"/>
              <a:cs typeface="Work Sans"/>
              <a:sym typeface="Work Sans"/>
            </a:endParaRPr>
          </a:p>
        </p:txBody>
      </p:sp>
      <p:sp>
        <p:nvSpPr>
          <p:cNvPr id="397" name="Google Shape;397;p14"/>
          <p:cNvSpPr txBox="1"/>
          <p:nvPr/>
        </p:nvSpPr>
        <p:spPr>
          <a:xfrm>
            <a:off x="4163251" y="2509224"/>
            <a:ext cx="2449477"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it-IT" sz="1400" b="0" i="0" u="none" strike="noStrike" cap="none">
                <a:solidFill>
                  <a:schemeClr val="lt1"/>
                </a:solidFill>
                <a:latin typeface="Work Sans"/>
                <a:ea typeface="Work Sans"/>
                <a:cs typeface="Work Sans"/>
                <a:sym typeface="Work Sans"/>
              </a:rPr>
              <a:t>Ognuno dei quali è caratterizzato da una particolare distribuzione di termini e parole </a:t>
            </a:r>
            <a:endParaRPr/>
          </a:p>
        </p:txBody>
      </p:sp>
      <p:sp>
        <p:nvSpPr>
          <p:cNvPr id="398" name="Google Shape;398;p14"/>
          <p:cNvSpPr txBox="1"/>
          <p:nvPr/>
        </p:nvSpPr>
        <p:spPr>
          <a:xfrm>
            <a:off x="6911533" y="2319842"/>
            <a:ext cx="2194560" cy="16004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it-IT" sz="1400" b="0" i="0" u="none" strike="noStrike" cap="none">
                <a:solidFill>
                  <a:schemeClr val="lt1"/>
                </a:solidFill>
                <a:latin typeface="Work Sans"/>
                <a:ea typeface="Work Sans"/>
                <a:cs typeface="Work Sans"/>
                <a:sym typeface="Work Sans"/>
              </a:rPr>
              <a:t>Il modello LDA analizza il contenuto delle frasi in ogni documento e assegna a ciascuna parola la sua appartenenza ai topic</a:t>
            </a:r>
            <a:endParaRPr sz="1400" b="0" i="0" u="none" strike="noStrike" cap="none">
              <a:solidFill>
                <a:schemeClr val="lt1"/>
              </a:solidFill>
              <a:latin typeface="Work Sans"/>
              <a:ea typeface="Work Sans"/>
              <a:cs typeface="Work Sans"/>
              <a:sym typeface="Work Sans"/>
            </a:endParaRPr>
          </a:p>
        </p:txBody>
      </p:sp>
      <p:sp>
        <p:nvSpPr>
          <p:cNvPr id="399" name="Google Shape;399;p14"/>
          <p:cNvSpPr txBox="1"/>
          <p:nvPr/>
        </p:nvSpPr>
        <p:spPr>
          <a:xfrm>
            <a:off x="922478" y="988261"/>
            <a:ext cx="7839234"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it-IT" sz="1400" b="0" i="0" u="none" strike="noStrike" cap="none">
                <a:solidFill>
                  <a:schemeClr val="lt1"/>
                </a:solidFill>
                <a:latin typeface="Work Sans"/>
                <a:ea typeface="Work Sans"/>
                <a:cs typeface="Work Sans"/>
                <a:sym typeface="Work Sans"/>
              </a:rPr>
              <a:t>E’ un modello di analisi del linguaggio naturale che permette di comprendere il significato semantico del testo analizzando la somiglianza tra la distribuzione dei termini del documento con quella di un argomento specifico (topic) o di un’entità.</a:t>
            </a:r>
            <a:endParaRPr/>
          </a:p>
        </p:txBody>
      </p:sp>
      <p:cxnSp>
        <p:nvCxnSpPr>
          <p:cNvPr id="400" name="Google Shape;400;p14"/>
          <p:cNvCxnSpPr/>
          <p:nvPr/>
        </p:nvCxnSpPr>
        <p:spPr>
          <a:xfrm>
            <a:off x="1372741" y="2977305"/>
            <a:ext cx="382014" cy="0"/>
          </a:xfrm>
          <a:prstGeom prst="straightConnector1">
            <a:avLst/>
          </a:prstGeom>
          <a:noFill/>
          <a:ln w="9525" cap="flat" cmpd="sng">
            <a:solidFill>
              <a:schemeClr val="accent1"/>
            </a:solidFill>
            <a:prstDash val="solid"/>
            <a:round/>
            <a:headEnd type="none" w="sm" len="sm"/>
            <a:tailEnd type="triangle" w="med" len="med"/>
          </a:ln>
        </p:spPr>
      </p:cxnSp>
      <p:cxnSp>
        <p:nvCxnSpPr>
          <p:cNvPr id="401" name="Google Shape;401;p14"/>
          <p:cNvCxnSpPr/>
          <p:nvPr/>
        </p:nvCxnSpPr>
        <p:spPr>
          <a:xfrm>
            <a:off x="3857938" y="2977305"/>
            <a:ext cx="382014" cy="0"/>
          </a:xfrm>
          <a:prstGeom prst="straightConnector1">
            <a:avLst/>
          </a:prstGeom>
          <a:noFill/>
          <a:ln w="9525" cap="flat" cmpd="sng">
            <a:solidFill>
              <a:schemeClr val="accent1"/>
            </a:solidFill>
            <a:prstDash val="solid"/>
            <a:round/>
            <a:headEnd type="none" w="sm" len="sm"/>
            <a:tailEnd type="triangle" w="med" len="med"/>
          </a:ln>
        </p:spPr>
      </p:cxnSp>
      <p:cxnSp>
        <p:nvCxnSpPr>
          <p:cNvPr id="402" name="Google Shape;402;p14"/>
          <p:cNvCxnSpPr/>
          <p:nvPr/>
        </p:nvCxnSpPr>
        <p:spPr>
          <a:xfrm>
            <a:off x="6550954" y="2977305"/>
            <a:ext cx="382014" cy="0"/>
          </a:xfrm>
          <a:prstGeom prst="straightConnector1">
            <a:avLst/>
          </a:prstGeom>
          <a:noFill/>
          <a:ln w="9525" cap="flat" cmpd="sng">
            <a:solidFill>
              <a:schemeClr val="accent1"/>
            </a:solidFill>
            <a:prstDash val="solid"/>
            <a:round/>
            <a:headEnd type="none" w="sm" len="sm"/>
            <a:tailEnd type="triangle" w="med" len="med"/>
          </a:ln>
        </p:spPr>
      </p:cxnSp>
      <p:grpSp>
        <p:nvGrpSpPr>
          <p:cNvPr id="403" name="Google Shape;403;p14"/>
          <p:cNvGrpSpPr/>
          <p:nvPr/>
        </p:nvGrpSpPr>
        <p:grpSpPr>
          <a:xfrm>
            <a:off x="611552" y="4209321"/>
            <a:ext cx="621850" cy="552000"/>
            <a:chOff x="1659400" y="4208925"/>
            <a:chExt cx="621850" cy="552000"/>
          </a:xfrm>
        </p:grpSpPr>
        <p:sp>
          <p:nvSpPr>
            <p:cNvPr id="404" name="Google Shape;404;p14"/>
            <p:cNvSpPr/>
            <p:nvPr/>
          </p:nvSpPr>
          <p:spPr>
            <a:xfrm>
              <a:off x="1681775" y="4342525"/>
              <a:ext cx="577100" cy="418400"/>
            </a:xfrm>
            <a:custGeom>
              <a:avLst/>
              <a:gdLst/>
              <a:ahLst/>
              <a:cxnLst/>
              <a:rect l="l" t="t" r="r" b="b"/>
              <a:pathLst>
                <a:path w="23084" h="16736" extrusionOk="0">
                  <a:moveTo>
                    <a:pt x="1" y="0"/>
                  </a:moveTo>
                  <a:lnTo>
                    <a:pt x="1" y="15976"/>
                  </a:lnTo>
                  <a:cubicBezTo>
                    <a:pt x="1" y="16383"/>
                    <a:pt x="326" y="16735"/>
                    <a:pt x="733" y="16735"/>
                  </a:cubicBezTo>
                  <a:lnTo>
                    <a:pt x="22324" y="16735"/>
                  </a:lnTo>
                  <a:cubicBezTo>
                    <a:pt x="22731" y="16735"/>
                    <a:pt x="23083" y="16383"/>
                    <a:pt x="23083" y="15976"/>
                  </a:cubicBezTo>
                  <a:lnTo>
                    <a:pt x="23083" y="0"/>
                  </a:ln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4"/>
            <p:cNvSpPr/>
            <p:nvPr/>
          </p:nvSpPr>
          <p:spPr>
            <a:xfrm>
              <a:off x="1659400" y="4208925"/>
              <a:ext cx="621850" cy="167525"/>
            </a:xfrm>
            <a:custGeom>
              <a:avLst/>
              <a:gdLst/>
              <a:ahLst/>
              <a:cxnLst/>
              <a:rect l="l" t="t" r="r" b="b"/>
              <a:pathLst>
                <a:path w="24874" h="6701" extrusionOk="0">
                  <a:moveTo>
                    <a:pt x="760" y="1"/>
                  </a:moveTo>
                  <a:cubicBezTo>
                    <a:pt x="353" y="1"/>
                    <a:pt x="1" y="326"/>
                    <a:pt x="1" y="760"/>
                  </a:cubicBezTo>
                  <a:lnTo>
                    <a:pt x="1" y="5941"/>
                  </a:lnTo>
                  <a:cubicBezTo>
                    <a:pt x="1" y="6375"/>
                    <a:pt x="353" y="6700"/>
                    <a:pt x="760" y="6700"/>
                  </a:cubicBezTo>
                  <a:lnTo>
                    <a:pt x="24114" y="6700"/>
                  </a:lnTo>
                  <a:cubicBezTo>
                    <a:pt x="24521" y="6700"/>
                    <a:pt x="24873" y="6375"/>
                    <a:pt x="24873" y="5941"/>
                  </a:cubicBezTo>
                  <a:lnTo>
                    <a:pt x="24873" y="760"/>
                  </a:lnTo>
                  <a:cubicBezTo>
                    <a:pt x="24846" y="326"/>
                    <a:pt x="24521" y="1"/>
                    <a:pt x="24114" y="1"/>
                  </a:cubicBezTo>
                  <a:close/>
                </a:path>
              </a:pathLst>
            </a:custGeom>
            <a:solidFill>
              <a:srgbClr val="8D9C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4"/>
            <p:cNvSpPr/>
            <p:nvPr/>
          </p:nvSpPr>
          <p:spPr>
            <a:xfrm>
              <a:off x="2232400" y="4208925"/>
              <a:ext cx="48175" cy="167525"/>
            </a:xfrm>
            <a:custGeom>
              <a:avLst/>
              <a:gdLst/>
              <a:ahLst/>
              <a:cxnLst/>
              <a:rect l="l" t="t" r="r" b="b"/>
              <a:pathLst>
                <a:path w="1927" h="6701" extrusionOk="0">
                  <a:moveTo>
                    <a:pt x="0" y="1"/>
                  </a:moveTo>
                  <a:cubicBezTo>
                    <a:pt x="407" y="1"/>
                    <a:pt x="760" y="326"/>
                    <a:pt x="760" y="760"/>
                  </a:cubicBezTo>
                  <a:lnTo>
                    <a:pt x="760" y="5941"/>
                  </a:lnTo>
                  <a:cubicBezTo>
                    <a:pt x="760" y="6375"/>
                    <a:pt x="407" y="6700"/>
                    <a:pt x="0" y="6700"/>
                  </a:cubicBezTo>
                  <a:lnTo>
                    <a:pt x="1194" y="6700"/>
                  </a:lnTo>
                  <a:cubicBezTo>
                    <a:pt x="1601" y="6700"/>
                    <a:pt x="1926" y="6375"/>
                    <a:pt x="1926" y="5941"/>
                  </a:cubicBezTo>
                  <a:lnTo>
                    <a:pt x="1926" y="760"/>
                  </a:lnTo>
                  <a:cubicBezTo>
                    <a:pt x="1926" y="326"/>
                    <a:pt x="1601" y="1"/>
                    <a:pt x="1194" y="1"/>
                  </a:cubicBezTo>
                  <a:close/>
                </a:path>
              </a:pathLst>
            </a:custGeom>
            <a:solidFill>
              <a:srgbClr val="7A8C9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4"/>
            <p:cNvSpPr/>
            <p:nvPr/>
          </p:nvSpPr>
          <p:spPr>
            <a:xfrm>
              <a:off x="2214075" y="4377100"/>
              <a:ext cx="44800" cy="383825"/>
            </a:xfrm>
            <a:custGeom>
              <a:avLst/>
              <a:gdLst/>
              <a:ahLst/>
              <a:cxnLst/>
              <a:rect l="l" t="t" r="r" b="b"/>
              <a:pathLst>
                <a:path w="1792" h="15353" extrusionOk="0">
                  <a:moveTo>
                    <a:pt x="733" y="0"/>
                  </a:moveTo>
                  <a:lnTo>
                    <a:pt x="733" y="14593"/>
                  </a:lnTo>
                  <a:cubicBezTo>
                    <a:pt x="733" y="15000"/>
                    <a:pt x="408" y="15352"/>
                    <a:pt x="1" y="15352"/>
                  </a:cubicBezTo>
                  <a:lnTo>
                    <a:pt x="1032" y="15352"/>
                  </a:lnTo>
                  <a:cubicBezTo>
                    <a:pt x="1439" y="15352"/>
                    <a:pt x="1791" y="15000"/>
                    <a:pt x="1791" y="14593"/>
                  </a:cubicBezTo>
                  <a:lnTo>
                    <a:pt x="1791" y="0"/>
                  </a:lnTo>
                  <a:close/>
                </a:path>
              </a:pathLst>
            </a:custGeom>
            <a:solidFill>
              <a:srgbClr val="465A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4"/>
            <p:cNvSpPr/>
            <p:nvPr/>
          </p:nvSpPr>
          <p:spPr>
            <a:xfrm>
              <a:off x="1721100" y="4622575"/>
              <a:ext cx="498425" cy="97675"/>
            </a:xfrm>
            <a:custGeom>
              <a:avLst/>
              <a:gdLst/>
              <a:ahLst/>
              <a:cxnLst/>
              <a:rect l="l" t="t" r="r" b="b"/>
              <a:pathLst>
                <a:path w="19937" h="3907" extrusionOk="0">
                  <a:moveTo>
                    <a:pt x="354" y="0"/>
                  </a:moveTo>
                  <a:cubicBezTo>
                    <a:pt x="164" y="0"/>
                    <a:pt x="1" y="163"/>
                    <a:pt x="1" y="353"/>
                  </a:cubicBezTo>
                  <a:cubicBezTo>
                    <a:pt x="1" y="543"/>
                    <a:pt x="164" y="705"/>
                    <a:pt x="354" y="705"/>
                  </a:cubicBezTo>
                  <a:lnTo>
                    <a:pt x="5887" y="705"/>
                  </a:lnTo>
                  <a:lnTo>
                    <a:pt x="5887" y="3553"/>
                  </a:lnTo>
                  <a:cubicBezTo>
                    <a:pt x="5887" y="3743"/>
                    <a:pt x="6050" y="3906"/>
                    <a:pt x="6239" y="3906"/>
                  </a:cubicBezTo>
                  <a:cubicBezTo>
                    <a:pt x="6429" y="3906"/>
                    <a:pt x="6592" y="3743"/>
                    <a:pt x="6592" y="3553"/>
                  </a:cubicBezTo>
                  <a:lnTo>
                    <a:pt x="6592" y="705"/>
                  </a:lnTo>
                  <a:lnTo>
                    <a:pt x="13319" y="705"/>
                  </a:lnTo>
                  <a:lnTo>
                    <a:pt x="13319" y="3553"/>
                  </a:lnTo>
                  <a:cubicBezTo>
                    <a:pt x="13319" y="3743"/>
                    <a:pt x="13481" y="3906"/>
                    <a:pt x="13671" y="3906"/>
                  </a:cubicBezTo>
                  <a:cubicBezTo>
                    <a:pt x="13888" y="3906"/>
                    <a:pt x="14051" y="3743"/>
                    <a:pt x="14051" y="3553"/>
                  </a:cubicBezTo>
                  <a:lnTo>
                    <a:pt x="14051" y="705"/>
                  </a:lnTo>
                  <a:lnTo>
                    <a:pt x="19557" y="705"/>
                  </a:lnTo>
                  <a:cubicBezTo>
                    <a:pt x="19747" y="705"/>
                    <a:pt x="19910" y="543"/>
                    <a:pt x="19910" y="353"/>
                  </a:cubicBezTo>
                  <a:cubicBezTo>
                    <a:pt x="19937" y="163"/>
                    <a:pt x="19774" y="0"/>
                    <a:pt x="1955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4"/>
            <p:cNvSpPr/>
            <p:nvPr/>
          </p:nvSpPr>
          <p:spPr>
            <a:xfrm>
              <a:off x="1721100" y="4510675"/>
              <a:ext cx="498425" cy="18350"/>
            </a:xfrm>
            <a:custGeom>
              <a:avLst/>
              <a:gdLst/>
              <a:ahLst/>
              <a:cxnLst/>
              <a:rect l="l" t="t" r="r" b="b"/>
              <a:pathLst>
                <a:path w="19937" h="734" extrusionOk="0">
                  <a:moveTo>
                    <a:pt x="354" y="1"/>
                  </a:moveTo>
                  <a:cubicBezTo>
                    <a:pt x="164" y="1"/>
                    <a:pt x="1" y="164"/>
                    <a:pt x="1" y="381"/>
                  </a:cubicBezTo>
                  <a:cubicBezTo>
                    <a:pt x="1" y="570"/>
                    <a:pt x="164" y="733"/>
                    <a:pt x="354" y="733"/>
                  </a:cubicBezTo>
                  <a:lnTo>
                    <a:pt x="19557" y="733"/>
                  </a:lnTo>
                  <a:cubicBezTo>
                    <a:pt x="19774" y="733"/>
                    <a:pt x="19937" y="570"/>
                    <a:pt x="19937" y="381"/>
                  </a:cubicBezTo>
                  <a:cubicBezTo>
                    <a:pt x="19937" y="164"/>
                    <a:pt x="19774" y="1"/>
                    <a:pt x="1955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4"/>
            <p:cNvSpPr/>
            <p:nvPr/>
          </p:nvSpPr>
          <p:spPr>
            <a:xfrm>
              <a:off x="1841800" y="4208925"/>
              <a:ext cx="132950" cy="167525"/>
            </a:xfrm>
            <a:custGeom>
              <a:avLst/>
              <a:gdLst/>
              <a:ahLst/>
              <a:cxnLst/>
              <a:rect l="l" t="t" r="r" b="b"/>
              <a:pathLst>
                <a:path w="5318" h="6701" extrusionOk="0">
                  <a:moveTo>
                    <a:pt x="1" y="1"/>
                  </a:moveTo>
                  <a:lnTo>
                    <a:pt x="2822" y="3256"/>
                  </a:lnTo>
                  <a:cubicBezTo>
                    <a:pt x="2876" y="3310"/>
                    <a:pt x="2876" y="3391"/>
                    <a:pt x="2822" y="3445"/>
                  </a:cubicBezTo>
                  <a:lnTo>
                    <a:pt x="1" y="6700"/>
                  </a:lnTo>
                  <a:lnTo>
                    <a:pt x="2442" y="6700"/>
                  </a:lnTo>
                  <a:lnTo>
                    <a:pt x="5263" y="3445"/>
                  </a:lnTo>
                  <a:cubicBezTo>
                    <a:pt x="5317" y="3391"/>
                    <a:pt x="5317" y="3310"/>
                    <a:pt x="5263" y="3256"/>
                  </a:cubicBezTo>
                  <a:lnTo>
                    <a:pt x="24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4"/>
            <p:cNvSpPr/>
            <p:nvPr/>
          </p:nvSpPr>
          <p:spPr>
            <a:xfrm>
              <a:off x="1976075" y="4208925"/>
              <a:ext cx="132925" cy="167525"/>
            </a:xfrm>
            <a:custGeom>
              <a:avLst/>
              <a:gdLst/>
              <a:ahLst/>
              <a:cxnLst/>
              <a:rect l="l" t="t" r="r" b="b"/>
              <a:pathLst>
                <a:path w="5317" h="6701" extrusionOk="0">
                  <a:moveTo>
                    <a:pt x="0" y="1"/>
                  </a:moveTo>
                  <a:lnTo>
                    <a:pt x="2821" y="3256"/>
                  </a:lnTo>
                  <a:cubicBezTo>
                    <a:pt x="2876" y="3310"/>
                    <a:pt x="2876" y="3391"/>
                    <a:pt x="2821" y="3445"/>
                  </a:cubicBezTo>
                  <a:lnTo>
                    <a:pt x="0" y="6700"/>
                  </a:lnTo>
                  <a:lnTo>
                    <a:pt x="2415" y="6700"/>
                  </a:lnTo>
                  <a:lnTo>
                    <a:pt x="5263" y="3445"/>
                  </a:lnTo>
                  <a:cubicBezTo>
                    <a:pt x="5317" y="3391"/>
                    <a:pt x="5317" y="3310"/>
                    <a:pt x="5263" y="3256"/>
                  </a:cubicBezTo>
                  <a:lnTo>
                    <a:pt x="241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4"/>
            <p:cNvSpPr/>
            <p:nvPr/>
          </p:nvSpPr>
          <p:spPr>
            <a:xfrm>
              <a:off x="2109650" y="4208925"/>
              <a:ext cx="133625" cy="167525"/>
            </a:xfrm>
            <a:custGeom>
              <a:avLst/>
              <a:gdLst/>
              <a:ahLst/>
              <a:cxnLst/>
              <a:rect l="l" t="t" r="r" b="b"/>
              <a:pathLst>
                <a:path w="5345" h="6701" extrusionOk="0">
                  <a:moveTo>
                    <a:pt x="1" y="1"/>
                  </a:moveTo>
                  <a:lnTo>
                    <a:pt x="2849" y="3256"/>
                  </a:lnTo>
                  <a:cubicBezTo>
                    <a:pt x="2903" y="3310"/>
                    <a:pt x="2903" y="3391"/>
                    <a:pt x="2849" y="3445"/>
                  </a:cubicBezTo>
                  <a:lnTo>
                    <a:pt x="1" y="6700"/>
                  </a:lnTo>
                  <a:lnTo>
                    <a:pt x="2442" y="6700"/>
                  </a:lnTo>
                  <a:lnTo>
                    <a:pt x="5290" y="3445"/>
                  </a:lnTo>
                  <a:cubicBezTo>
                    <a:pt x="5344" y="3391"/>
                    <a:pt x="5344" y="3310"/>
                    <a:pt x="5290" y="3256"/>
                  </a:cubicBezTo>
                  <a:lnTo>
                    <a:pt x="24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4"/>
            <p:cNvSpPr/>
            <p:nvPr/>
          </p:nvSpPr>
          <p:spPr>
            <a:xfrm>
              <a:off x="1868925" y="4208925"/>
              <a:ext cx="105825" cy="167525"/>
            </a:xfrm>
            <a:custGeom>
              <a:avLst/>
              <a:gdLst/>
              <a:ahLst/>
              <a:cxnLst/>
              <a:rect l="l" t="t" r="r" b="b"/>
              <a:pathLst>
                <a:path w="4233" h="6701" extrusionOk="0">
                  <a:moveTo>
                    <a:pt x="1" y="1"/>
                  </a:moveTo>
                  <a:lnTo>
                    <a:pt x="2822" y="3256"/>
                  </a:lnTo>
                  <a:cubicBezTo>
                    <a:pt x="2876" y="3310"/>
                    <a:pt x="2876" y="3391"/>
                    <a:pt x="2822" y="3445"/>
                  </a:cubicBezTo>
                  <a:lnTo>
                    <a:pt x="1" y="6700"/>
                  </a:lnTo>
                  <a:lnTo>
                    <a:pt x="1357" y="6700"/>
                  </a:lnTo>
                  <a:lnTo>
                    <a:pt x="4178" y="3445"/>
                  </a:lnTo>
                  <a:cubicBezTo>
                    <a:pt x="4232" y="3391"/>
                    <a:pt x="4232" y="3310"/>
                    <a:pt x="4178" y="3256"/>
                  </a:cubicBezTo>
                  <a:lnTo>
                    <a:pt x="1330" y="1"/>
                  </a:lnTo>
                  <a:close/>
                </a:path>
              </a:pathLst>
            </a:custGeom>
            <a:solidFill>
              <a:srgbClr val="C5D3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4"/>
            <p:cNvSpPr/>
            <p:nvPr/>
          </p:nvSpPr>
          <p:spPr>
            <a:xfrm>
              <a:off x="2003200" y="4208925"/>
              <a:ext cx="106475" cy="167525"/>
            </a:xfrm>
            <a:custGeom>
              <a:avLst/>
              <a:gdLst/>
              <a:ahLst/>
              <a:cxnLst/>
              <a:rect l="l" t="t" r="r" b="b"/>
              <a:pathLst>
                <a:path w="4259" h="6701" extrusionOk="0">
                  <a:moveTo>
                    <a:pt x="0" y="1"/>
                  </a:moveTo>
                  <a:lnTo>
                    <a:pt x="2821" y="3256"/>
                  </a:lnTo>
                  <a:cubicBezTo>
                    <a:pt x="2876" y="3310"/>
                    <a:pt x="2876" y="3391"/>
                    <a:pt x="2821" y="3445"/>
                  </a:cubicBezTo>
                  <a:lnTo>
                    <a:pt x="0" y="6700"/>
                  </a:lnTo>
                  <a:lnTo>
                    <a:pt x="1330" y="6700"/>
                  </a:lnTo>
                  <a:lnTo>
                    <a:pt x="4259" y="3337"/>
                  </a:lnTo>
                  <a:lnTo>
                    <a:pt x="1330" y="1"/>
                  </a:lnTo>
                  <a:close/>
                </a:path>
              </a:pathLst>
            </a:custGeom>
            <a:solidFill>
              <a:srgbClr val="C5D3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4"/>
            <p:cNvSpPr/>
            <p:nvPr/>
          </p:nvSpPr>
          <p:spPr>
            <a:xfrm>
              <a:off x="2136775" y="4208925"/>
              <a:ext cx="105825" cy="167525"/>
            </a:xfrm>
            <a:custGeom>
              <a:avLst/>
              <a:gdLst/>
              <a:ahLst/>
              <a:cxnLst/>
              <a:rect l="l" t="t" r="r" b="b"/>
              <a:pathLst>
                <a:path w="4233" h="6701" extrusionOk="0">
                  <a:moveTo>
                    <a:pt x="1" y="1"/>
                  </a:moveTo>
                  <a:lnTo>
                    <a:pt x="2849" y="3256"/>
                  </a:lnTo>
                  <a:cubicBezTo>
                    <a:pt x="2903" y="3310"/>
                    <a:pt x="2903" y="3391"/>
                    <a:pt x="2849" y="3445"/>
                  </a:cubicBezTo>
                  <a:lnTo>
                    <a:pt x="1" y="6700"/>
                  </a:lnTo>
                  <a:lnTo>
                    <a:pt x="1357" y="6700"/>
                  </a:lnTo>
                  <a:lnTo>
                    <a:pt x="4205" y="3445"/>
                  </a:lnTo>
                  <a:cubicBezTo>
                    <a:pt x="4232" y="3391"/>
                    <a:pt x="4232" y="3310"/>
                    <a:pt x="4205" y="3256"/>
                  </a:cubicBezTo>
                  <a:lnTo>
                    <a:pt x="1357" y="1"/>
                  </a:lnTo>
                  <a:close/>
                </a:path>
              </a:pathLst>
            </a:custGeom>
            <a:solidFill>
              <a:srgbClr val="C5D3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4"/>
            <p:cNvSpPr/>
            <p:nvPr/>
          </p:nvSpPr>
          <p:spPr>
            <a:xfrm>
              <a:off x="1659400" y="4208925"/>
              <a:ext cx="137000" cy="168200"/>
            </a:xfrm>
            <a:custGeom>
              <a:avLst/>
              <a:gdLst/>
              <a:ahLst/>
              <a:cxnLst/>
              <a:rect l="l" t="t" r="r" b="b"/>
              <a:pathLst>
                <a:path w="5480" h="6728" extrusionOk="0">
                  <a:moveTo>
                    <a:pt x="760" y="1"/>
                  </a:moveTo>
                  <a:cubicBezTo>
                    <a:pt x="326" y="1"/>
                    <a:pt x="1" y="326"/>
                    <a:pt x="1" y="760"/>
                  </a:cubicBezTo>
                  <a:lnTo>
                    <a:pt x="1" y="5968"/>
                  </a:lnTo>
                  <a:cubicBezTo>
                    <a:pt x="1" y="6375"/>
                    <a:pt x="326" y="6727"/>
                    <a:pt x="760" y="6727"/>
                  </a:cubicBezTo>
                  <a:lnTo>
                    <a:pt x="5480" y="6727"/>
                  </a:lnTo>
                  <a:lnTo>
                    <a:pt x="5480" y="4802"/>
                  </a:lnTo>
                  <a:lnTo>
                    <a:pt x="274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4"/>
            <p:cNvSpPr/>
            <p:nvPr/>
          </p:nvSpPr>
          <p:spPr>
            <a:xfrm>
              <a:off x="1696025" y="4208925"/>
              <a:ext cx="100375" cy="168200"/>
            </a:xfrm>
            <a:custGeom>
              <a:avLst/>
              <a:gdLst/>
              <a:ahLst/>
              <a:cxnLst/>
              <a:rect l="l" t="t" r="r" b="b"/>
              <a:pathLst>
                <a:path w="4015" h="6728" extrusionOk="0">
                  <a:moveTo>
                    <a:pt x="0" y="1"/>
                  </a:moveTo>
                  <a:lnTo>
                    <a:pt x="2740" y="4802"/>
                  </a:lnTo>
                  <a:lnTo>
                    <a:pt x="2740" y="6727"/>
                  </a:lnTo>
                  <a:lnTo>
                    <a:pt x="4015" y="6727"/>
                  </a:lnTo>
                  <a:lnTo>
                    <a:pt x="4015" y="4802"/>
                  </a:lnTo>
                  <a:lnTo>
                    <a:pt x="1275" y="1"/>
                  </a:lnTo>
                  <a:close/>
                </a:path>
              </a:pathLst>
            </a:custGeom>
            <a:solidFill>
              <a:srgbClr val="C5D3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4"/>
            <p:cNvSpPr/>
            <p:nvPr/>
          </p:nvSpPr>
          <p:spPr>
            <a:xfrm>
              <a:off x="1683125" y="4320825"/>
              <a:ext cx="16300" cy="16300"/>
            </a:xfrm>
            <a:custGeom>
              <a:avLst/>
              <a:gdLst/>
              <a:ahLst/>
              <a:cxnLst/>
              <a:rect l="l" t="t" r="r" b="b"/>
              <a:pathLst>
                <a:path w="652" h="652" extrusionOk="0">
                  <a:moveTo>
                    <a:pt x="326" y="0"/>
                  </a:moveTo>
                  <a:cubicBezTo>
                    <a:pt x="137" y="0"/>
                    <a:pt x="1" y="136"/>
                    <a:pt x="1" y="326"/>
                  </a:cubicBezTo>
                  <a:cubicBezTo>
                    <a:pt x="1" y="516"/>
                    <a:pt x="137" y="651"/>
                    <a:pt x="326" y="651"/>
                  </a:cubicBezTo>
                  <a:cubicBezTo>
                    <a:pt x="516" y="651"/>
                    <a:pt x="652" y="516"/>
                    <a:pt x="652" y="326"/>
                  </a:cubicBezTo>
                  <a:cubicBezTo>
                    <a:pt x="652" y="136"/>
                    <a:pt x="516" y="0"/>
                    <a:pt x="326" y="0"/>
                  </a:cubicBez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4"/>
            <p:cNvSpPr/>
            <p:nvPr/>
          </p:nvSpPr>
          <p:spPr>
            <a:xfrm>
              <a:off x="1745525" y="4320825"/>
              <a:ext cx="16300" cy="16300"/>
            </a:xfrm>
            <a:custGeom>
              <a:avLst/>
              <a:gdLst/>
              <a:ahLst/>
              <a:cxnLst/>
              <a:rect l="l" t="t" r="r" b="b"/>
              <a:pathLst>
                <a:path w="652" h="652" extrusionOk="0">
                  <a:moveTo>
                    <a:pt x="326" y="0"/>
                  </a:moveTo>
                  <a:cubicBezTo>
                    <a:pt x="136" y="0"/>
                    <a:pt x="0" y="136"/>
                    <a:pt x="0" y="326"/>
                  </a:cubicBezTo>
                  <a:cubicBezTo>
                    <a:pt x="0" y="516"/>
                    <a:pt x="136" y="651"/>
                    <a:pt x="326" y="651"/>
                  </a:cubicBezTo>
                  <a:cubicBezTo>
                    <a:pt x="516" y="651"/>
                    <a:pt x="651" y="516"/>
                    <a:pt x="651" y="326"/>
                  </a:cubicBezTo>
                  <a:cubicBezTo>
                    <a:pt x="651" y="136"/>
                    <a:pt x="516" y="0"/>
                    <a:pt x="326" y="0"/>
                  </a:cubicBez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4"/>
            <p:cNvSpPr/>
            <p:nvPr/>
          </p:nvSpPr>
          <p:spPr>
            <a:xfrm>
              <a:off x="1683125" y="4248250"/>
              <a:ext cx="16300" cy="16975"/>
            </a:xfrm>
            <a:custGeom>
              <a:avLst/>
              <a:gdLst/>
              <a:ahLst/>
              <a:cxnLst/>
              <a:rect l="l" t="t" r="r" b="b"/>
              <a:pathLst>
                <a:path w="652" h="679" extrusionOk="0">
                  <a:moveTo>
                    <a:pt x="326" y="1"/>
                  </a:moveTo>
                  <a:cubicBezTo>
                    <a:pt x="137" y="1"/>
                    <a:pt x="1" y="164"/>
                    <a:pt x="1" y="326"/>
                  </a:cubicBezTo>
                  <a:cubicBezTo>
                    <a:pt x="1" y="516"/>
                    <a:pt x="137" y="679"/>
                    <a:pt x="326" y="679"/>
                  </a:cubicBezTo>
                  <a:cubicBezTo>
                    <a:pt x="516" y="679"/>
                    <a:pt x="652" y="516"/>
                    <a:pt x="652" y="326"/>
                  </a:cubicBezTo>
                  <a:cubicBezTo>
                    <a:pt x="652" y="137"/>
                    <a:pt x="516" y="1"/>
                    <a:pt x="326" y="1"/>
                  </a:cubicBez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1" name="Google Shape;421;p14"/>
          <p:cNvGrpSpPr/>
          <p:nvPr/>
        </p:nvGrpSpPr>
        <p:grpSpPr>
          <a:xfrm>
            <a:off x="8231411" y="260774"/>
            <a:ext cx="530300" cy="621175"/>
            <a:chOff x="6184350" y="1957650"/>
            <a:chExt cx="530300" cy="621175"/>
          </a:xfrm>
        </p:grpSpPr>
        <p:sp>
          <p:nvSpPr>
            <p:cNvPr id="422" name="Google Shape;422;p14"/>
            <p:cNvSpPr/>
            <p:nvPr/>
          </p:nvSpPr>
          <p:spPr>
            <a:xfrm>
              <a:off x="6379625" y="2300100"/>
              <a:ext cx="39375" cy="104450"/>
            </a:xfrm>
            <a:custGeom>
              <a:avLst/>
              <a:gdLst/>
              <a:ahLst/>
              <a:cxnLst/>
              <a:rect l="l" t="t" r="r" b="b"/>
              <a:pathLst>
                <a:path w="1575" h="4178" extrusionOk="0">
                  <a:moveTo>
                    <a:pt x="1" y="0"/>
                  </a:moveTo>
                  <a:lnTo>
                    <a:pt x="1" y="4177"/>
                  </a:lnTo>
                  <a:lnTo>
                    <a:pt x="1574" y="4177"/>
                  </a:lnTo>
                  <a:lnTo>
                    <a:pt x="1574" y="0"/>
                  </a:lnTo>
                  <a:close/>
                </a:path>
              </a:pathLst>
            </a:custGeom>
            <a:solidFill>
              <a:srgbClr val="D9E7E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4"/>
            <p:cNvSpPr/>
            <p:nvPr/>
          </p:nvSpPr>
          <p:spPr>
            <a:xfrm>
              <a:off x="6399300" y="2300100"/>
              <a:ext cx="19700" cy="104450"/>
            </a:xfrm>
            <a:custGeom>
              <a:avLst/>
              <a:gdLst/>
              <a:ahLst/>
              <a:cxnLst/>
              <a:rect l="l" t="t" r="r" b="b"/>
              <a:pathLst>
                <a:path w="788" h="4178" extrusionOk="0">
                  <a:moveTo>
                    <a:pt x="1" y="0"/>
                  </a:moveTo>
                  <a:lnTo>
                    <a:pt x="1" y="4177"/>
                  </a:lnTo>
                  <a:lnTo>
                    <a:pt x="787" y="4177"/>
                  </a:lnTo>
                  <a:lnTo>
                    <a:pt x="787" y="0"/>
                  </a:lnTo>
                  <a:close/>
                </a:path>
              </a:pathLst>
            </a:custGeom>
            <a:solidFill>
              <a:srgbClr val="C5D3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4"/>
            <p:cNvSpPr/>
            <p:nvPr/>
          </p:nvSpPr>
          <p:spPr>
            <a:xfrm>
              <a:off x="6511175" y="1957650"/>
              <a:ext cx="97675" cy="61725"/>
            </a:xfrm>
            <a:custGeom>
              <a:avLst/>
              <a:gdLst/>
              <a:ahLst/>
              <a:cxnLst/>
              <a:rect l="l" t="t" r="r" b="b"/>
              <a:pathLst>
                <a:path w="3907" h="2469" extrusionOk="0">
                  <a:moveTo>
                    <a:pt x="516" y="1"/>
                  </a:moveTo>
                  <a:cubicBezTo>
                    <a:pt x="218" y="1"/>
                    <a:pt x="1" y="245"/>
                    <a:pt x="1" y="543"/>
                  </a:cubicBezTo>
                  <a:lnTo>
                    <a:pt x="1" y="1927"/>
                  </a:lnTo>
                  <a:cubicBezTo>
                    <a:pt x="1" y="2225"/>
                    <a:pt x="218" y="2469"/>
                    <a:pt x="516" y="2469"/>
                  </a:cubicBezTo>
                  <a:lnTo>
                    <a:pt x="3364" y="2469"/>
                  </a:lnTo>
                  <a:cubicBezTo>
                    <a:pt x="3663" y="2469"/>
                    <a:pt x="3907" y="2225"/>
                    <a:pt x="3907" y="1927"/>
                  </a:cubicBezTo>
                  <a:lnTo>
                    <a:pt x="3907" y="543"/>
                  </a:lnTo>
                  <a:cubicBezTo>
                    <a:pt x="3907" y="245"/>
                    <a:pt x="3663" y="1"/>
                    <a:pt x="3364" y="1"/>
                  </a:cubicBez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4"/>
            <p:cNvSpPr/>
            <p:nvPr/>
          </p:nvSpPr>
          <p:spPr>
            <a:xfrm>
              <a:off x="6574250" y="1957650"/>
              <a:ext cx="34600" cy="61725"/>
            </a:xfrm>
            <a:custGeom>
              <a:avLst/>
              <a:gdLst/>
              <a:ahLst/>
              <a:cxnLst/>
              <a:rect l="l" t="t" r="r" b="b"/>
              <a:pathLst>
                <a:path w="1384" h="2469" extrusionOk="0">
                  <a:moveTo>
                    <a:pt x="0" y="1"/>
                  </a:moveTo>
                  <a:cubicBezTo>
                    <a:pt x="299" y="1"/>
                    <a:pt x="543" y="245"/>
                    <a:pt x="543" y="543"/>
                  </a:cubicBezTo>
                  <a:lnTo>
                    <a:pt x="543" y="1927"/>
                  </a:lnTo>
                  <a:cubicBezTo>
                    <a:pt x="543" y="2225"/>
                    <a:pt x="299" y="2469"/>
                    <a:pt x="0" y="2469"/>
                  </a:cubicBezTo>
                  <a:lnTo>
                    <a:pt x="841" y="2469"/>
                  </a:lnTo>
                  <a:cubicBezTo>
                    <a:pt x="1140" y="2469"/>
                    <a:pt x="1384" y="2225"/>
                    <a:pt x="1384" y="1927"/>
                  </a:cubicBezTo>
                  <a:lnTo>
                    <a:pt x="1384" y="543"/>
                  </a:lnTo>
                  <a:cubicBezTo>
                    <a:pt x="1384" y="245"/>
                    <a:pt x="1140" y="1"/>
                    <a:pt x="841" y="1"/>
                  </a:cubicBezTo>
                  <a:close/>
                </a:path>
              </a:pathLst>
            </a:custGeom>
            <a:solidFill>
              <a:srgbClr val="465A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4"/>
            <p:cNvSpPr/>
            <p:nvPr/>
          </p:nvSpPr>
          <p:spPr>
            <a:xfrm>
              <a:off x="6427100" y="1970550"/>
              <a:ext cx="83425" cy="111900"/>
            </a:xfrm>
            <a:custGeom>
              <a:avLst/>
              <a:gdLst/>
              <a:ahLst/>
              <a:cxnLst/>
              <a:rect l="l" t="t" r="r" b="b"/>
              <a:pathLst>
                <a:path w="3337" h="4476" extrusionOk="0">
                  <a:moveTo>
                    <a:pt x="1520" y="0"/>
                  </a:moveTo>
                  <a:cubicBezTo>
                    <a:pt x="1167" y="0"/>
                    <a:pt x="869" y="244"/>
                    <a:pt x="814" y="597"/>
                  </a:cubicBezTo>
                  <a:lnTo>
                    <a:pt x="1" y="4476"/>
                  </a:lnTo>
                  <a:lnTo>
                    <a:pt x="1465" y="4476"/>
                  </a:lnTo>
                  <a:lnTo>
                    <a:pt x="1981" y="1763"/>
                  </a:lnTo>
                  <a:cubicBezTo>
                    <a:pt x="2008" y="1628"/>
                    <a:pt x="2143" y="1519"/>
                    <a:pt x="2279" y="1519"/>
                  </a:cubicBezTo>
                  <a:lnTo>
                    <a:pt x="3337" y="1519"/>
                  </a:lnTo>
                  <a:lnTo>
                    <a:pt x="3337" y="0"/>
                  </a:lnTo>
                  <a:close/>
                </a:path>
              </a:pathLst>
            </a:custGeom>
            <a:solidFill>
              <a:srgbClr val="8D9C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4"/>
            <p:cNvSpPr/>
            <p:nvPr/>
          </p:nvSpPr>
          <p:spPr>
            <a:xfrm>
              <a:off x="6444725" y="1994950"/>
              <a:ext cx="65800" cy="87500"/>
            </a:xfrm>
            <a:custGeom>
              <a:avLst/>
              <a:gdLst/>
              <a:ahLst/>
              <a:cxnLst/>
              <a:rect l="l" t="t" r="r" b="b"/>
              <a:pathLst>
                <a:path w="2632" h="3500" extrusionOk="0">
                  <a:moveTo>
                    <a:pt x="1004" y="1"/>
                  </a:moveTo>
                  <a:cubicBezTo>
                    <a:pt x="842" y="1"/>
                    <a:pt x="733" y="109"/>
                    <a:pt x="706" y="245"/>
                  </a:cubicBezTo>
                  <a:lnTo>
                    <a:pt x="1" y="3500"/>
                  </a:lnTo>
                  <a:lnTo>
                    <a:pt x="760" y="3500"/>
                  </a:lnTo>
                  <a:lnTo>
                    <a:pt x="1276" y="787"/>
                  </a:lnTo>
                  <a:cubicBezTo>
                    <a:pt x="1303" y="652"/>
                    <a:pt x="1438" y="543"/>
                    <a:pt x="1574" y="543"/>
                  </a:cubicBezTo>
                  <a:lnTo>
                    <a:pt x="2632" y="543"/>
                  </a:lnTo>
                  <a:lnTo>
                    <a:pt x="2632" y="1"/>
                  </a:lnTo>
                  <a:close/>
                </a:path>
              </a:pathLst>
            </a:custGeom>
            <a:solidFill>
              <a:srgbClr val="7A8C9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4"/>
            <p:cNvSpPr/>
            <p:nvPr/>
          </p:nvSpPr>
          <p:spPr>
            <a:xfrm>
              <a:off x="6351150" y="2269575"/>
              <a:ext cx="96325" cy="40725"/>
            </a:xfrm>
            <a:custGeom>
              <a:avLst/>
              <a:gdLst/>
              <a:ahLst/>
              <a:cxnLst/>
              <a:rect l="l" t="t" r="r" b="b"/>
              <a:pathLst>
                <a:path w="3853" h="1629" extrusionOk="0">
                  <a:moveTo>
                    <a:pt x="1" y="1"/>
                  </a:moveTo>
                  <a:lnTo>
                    <a:pt x="1" y="1357"/>
                  </a:lnTo>
                  <a:cubicBezTo>
                    <a:pt x="1" y="1520"/>
                    <a:pt x="136" y="1628"/>
                    <a:pt x="272" y="1628"/>
                  </a:cubicBezTo>
                  <a:lnTo>
                    <a:pt x="3608" y="1628"/>
                  </a:lnTo>
                  <a:cubicBezTo>
                    <a:pt x="3744" y="1628"/>
                    <a:pt x="3852" y="1520"/>
                    <a:pt x="3852" y="1357"/>
                  </a:cubicBezTo>
                  <a:lnTo>
                    <a:pt x="3852" y="1"/>
                  </a:ln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4"/>
            <p:cNvSpPr/>
            <p:nvPr/>
          </p:nvSpPr>
          <p:spPr>
            <a:xfrm>
              <a:off x="6421000" y="2269575"/>
              <a:ext cx="26475" cy="40725"/>
            </a:xfrm>
            <a:custGeom>
              <a:avLst/>
              <a:gdLst/>
              <a:ahLst/>
              <a:cxnLst/>
              <a:rect l="l" t="t" r="r" b="b"/>
              <a:pathLst>
                <a:path w="1059" h="1629" extrusionOk="0">
                  <a:moveTo>
                    <a:pt x="272" y="1"/>
                  </a:moveTo>
                  <a:lnTo>
                    <a:pt x="272" y="1384"/>
                  </a:lnTo>
                  <a:cubicBezTo>
                    <a:pt x="272" y="1520"/>
                    <a:pt x="163" y="1628"/>
                    <a:pt x="0" y="1628"/>
                  </a:cubicBezTo>
                  <a:lnTo>
                    <a:pt x="814" y="1628"/>
                  </a:lnTo>
                  <a:cubicBezTo>
                    <a:pt x="950" y="1628"/>
                    <a:pt x="1058" y="1520"/>
                    <a:pt x="1058" y="1384"/>
                  </a:cubicBezTo>
                  <a:lnTo>
                    <a:pt x="1058" y="1"/>
                  </a:lnTo>
                  <a:close/>
                </a:path>
              </a:pathLst>
            </a:custGeom>
            <a:solidFill>
              <a:srgbClr val="465A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4"/>
            <p:cNvSpPr/>
            <p:nvPr/>
          </p:nvSpPr>
          <p:spPr>
            <a:xfrm>
              <a:off x="6330125" y="2234325"/>
              <a:ext cx="138375" cy="41375"/>
            </a:xfrm>
            <a:custGeom>
              <a:avLst/>
              <a:gdLst/>
              <a:ahLst/>
              <a:cxnLst/>
              <a:rect l="l" t="t" r="r" b="b"/>
              <a:pathLst>
                <a:path w="5535" h="1655" extrusionOk="0">
                  <a:moveTo>
                    <a:pt x="1" y="0"/>
                  </a:moveTo>
                  <a:lnTo>
                    <a:pt x="1" y="1411"/>
                  </a:lnTo>
                  <a:cubicBezTo>
                    <a:pt x="1" y="1546"/>
                    <a:pt x="109" y="1655"/>
                    <a:pt x="272" y="1655"/>
                  </a:cubicBezTo>
                  <a:lnTo>
                    <a:pt x="5290" y="1655"/>
                  </a:lnTo>
                  <a:cubicBezTo>
                    <a:pt x="5426" y="1655"/>
                    <a:pt x="5534" y="1546"/>
                    <a:pt x="5534" y="1411"/>
                  </a:cubicBezTo>
                  <a:lnTo>
                    <a:pt x="5534" y="0"/>
                  </a:lnTo>
                  <a:close/>
                </a:path>
              </a:pathLst>
            </a:custGeom>
            <a:solidFill>
              <a:srgbClr val="8D9C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4"/>
            <p:cNvSpPr/>
            <p:nvPr/>
          </p:nvSpPr>
          <p:spPr>
            <a:xfrm>
              <a:off x="6442025" y="2241100"/>
              <a:ext cx="26475" cy="34600"/>
            </a:xfrm>
            <a:custGeom>
              <a:avLst/>
              <a:gdLst/>
              <a:ahLst/>
              <a:cxnLst/>
              <a:rect l="l" t="t" r="r" b="b"/>
              <a:pathLst>
                <a:path w="1059" h="1384" extrusionOk="0">
                  <a:moveTo>
                    <a:pt x="272" y="0"/>
                  </a:moveTo>
                  <a:lnTo>
                    <a:pt x="272" y="1140"/>
                  </a:lnTo>
                  <a:cubicBezTo>
                    <a:pt x="272" y="1275"/>
                    <a:pt x="163" y="1384"/>
                    <a:pt x="0" y="1384"/>
                  </a:cubicBezTo>
                  <a:lnTo>
                    <a:pt x="814" y="1384"/>
                  </a:lnTo>
                  <a:cubicBezTo>
                    <a:pt x="950" y="1384"/>
                    <a:pt x="1058" y="1275"/>
                    <a:pt x="1058" y="1140"/>
                  </a:cubicBezTo>
                  <a:lnTo>
                    <a:pt x="1058" y="0"/>
                  </a:lnTo>
                  <a:close/>
                </a:path>
              </a:pathLst>
            </a:custGeom>
            <a:solidFill>
              <a:srgbClr val="7A8C9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4"/>
            <p:cNvSpPr/>
            <p:nvPr/>
          </p:nvSpPr>
          <p:spPr>
            <a:xfrm>
              <a:off x="6220275" y="2116325"/>
              <a:ext cx="63775" cy="52250"/>
            </a:xfrm>
            <a:custGeom>
              <a:avLst/>
              <a:gdLst/>
              <a:ahLst/>
              <a:cxnLst/>
              <a:rect l="l" t="t" r="r" b="b"/>
              <a:pathLst>
                <a:path w="2551" h="2090" extrusionOk="0">
                  <a:moveTo>
                    <a:pt x="1" y="1"/>
                  </a:moveTo>
                  <a:lnTo>
                    <a:pt x="1" y="2089"/>
                  </a:lnTo>
                  <a:lnTo>
                    <a:pt x="2550" y="2089"/>
                  </a:lnTo>
                  <a:lnTo>
                    <a:pt x="2550" y="1"/>
                  </a:lnTo>
                  <a:close/>
                </a:path>
              </a:pathLst>
            </a:custGeom>
            <a:solidFill>
              <a:srgbClr val="8D9C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4"/>
            <p:cNvSpPr/>
            <p:nvPr/>
          </p:nvSpPr>
          <p:spPr>
            <a:xfrm>
              <a:off x="6524075" y="2114975"/>
              <a:ext cx="103100" cy="73925"/>
            </a:xfrm>
            <a:custGeom>
              <a:avLst/>
              <a:gdLst/>
              <a:ahLst/>
              <a:cxnLst/>
              <a:rect l="l" t="t" r="r" b="b"/>
              <a:pathLst>
                <a:path w="4124" h="2957" extrusionOk="0">
                  <a:moveTo>
                    <a:pt x="0" y="0"/>
                  </a:moveTo>
                  <a:lnTo>
                    <a:pt x="0" y="2957"/>
                  </a:lnTo>
                  <a:lnTo>
                    <a:pt x="4123" y="2957"/>
                  </a:lnTo>
                  <a:lnTo>
                    <a:pt x="4123" y="0"/>
                  </a:ln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4"/>
            <p:cNvSpPr/>
            <p:nvPr/>
          </p:nvSpPr>
          <p:spPr>
            <a:xfrm>
              <a:off x="6300300" y="2019350"/>
              <a:ext cx="97675" cy="63100"/>
            </a:xfrm>
            <a:custGeom>
              <a:avLst/>
              <a:gdLst/>
              <a:ahLst/>
              <a:cxnLst/>
              <a:rect l="l" t="t" r="r" b="b"/>
              <a:pathLst>
                <a:path w="3907" h="2524" extrusionOk="0">
                  <a:moveTo>
                    <a:pt x="489" y="1"/>
                  </a:moveTo>
                  <a:cubicBezTo>
                    <a:pt x="217" y="1"/>
                    <a:pt x="0" y="218"/>
                    <a:pt x="0" y="462"/>
                  </a:cubicBezTo>
                  <a:lnTo>
                    <a:pt x="0" y="2524"/>
                  </a:lnTo>
                  <a:lnTo>
                    <a:pt x="3906" y="2524"/>
                  </a:lnTo>
                  <a:lnTo>
                    <a:pt x="3906" y="462"/>
                  </a:lnTo>
                  <a:cubicBezTo>
                    <a:pt x="3906" y="218"/>
                    <a:pt x="3689" y="1"/>
                    <a:pt x="3445" y="1"/>
                  </a:cubicBezTo>
                  <a:close/>
                </a:path>
              </a:pathLst>
            </a:custGeom>
            <a:solidFill>
              <a:srgbClr val="8D9C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4"/>
            <p:cNvSpPr/>
            <p:nvPr/>
          </p:nvSpPr>
          <p:spPr>
            <a:xfrm>
              <a:off x="6362675" y="2019350"/>
              <a:ext cx="35300" cy="63100"/>
            </a:xfrm>
            <a:custGeom>
              <a:avLst/>
              <a:gdLst/>
              <a:ahLst/>
              <a:cxnLst/>
              <a:rect l="l" t="t" r="r" b="b"/>
              <a:pathLst>
                <a:path w="1412" h="2524" extrusionOk="0">
                  <a:moveTo>
                    <a:pt x="1" y="1"/>
                  </a:moveTo>
                  <a:cubicBezTo>
                    <a:pt x="272" y="1"/>
                    <a:pt x="489" y="218"/>
                    <a:pt x="489" y="462"/>
                  </a:cubicBezTo>
                  <a:lnTo>
                    <a:pt x="489" y="2524"/>
                  </a:lnTo>
                  <a:lnTo>
                    <a:pt x="1411" y="2524"/>
                  </a:lnTo>
                  <a:lnTo>
                    <a:pt x="1411" y="462"/>
                  </a:lnTo>
                  <a:cubicBezTo>
                    <a:pt x="1411" y="218"/>
                    <a:pt x="1194" y="1"/>
                    <a:pt x="950" y="1"/>
                  </a:cubicBezTo>
                  <a:close/>
                </a:path>
              </a:pathLst>
            </a:custGeom>
            <a:solidFill>
              <a:srgbClr val="7A8C9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4"/>
            <p:cNvSpPr/>
            <p:nvPr/>
          </p:nvSpPr>
          <p:spPr>
            <a:xfrm>
              <a:off x="6516600" y="2104125"/>
              <a:ext cx="43425" cy="94950"/>
            </a:xfrm>
            <a:custGeom>
              <a:avLst/>
              <a:gdLst/>
              <a:ahLst/>
              <a:cxnLst/>
              <a:rect l="l" t="t" r="r" b="b"/>
              <a:pathLst>
                <a:path w="1737" h="3798" extrusionOk="0">
                  <a:moveTo>
                    <a:pt x="1" y="0"/>
                  </a:moveTo>
                  <a:lnTo>
                    <a:pt x="1" y="3798"/>
                  </a:lnTo>
                  <a:lnTo>
                    <a:pt x="1574" y="3798"/>
                  </a:lnTo>
                  <a:cubicBezTo>
                    <a:pt x="1656" y="3798"/>
                    <a:pt x="1737" y="3744"/>
                    <a:pt x="1737" y="3662"/>
                  </a:cubicBezTo>
                  <a:lnTo>
                    <a:pt x="1737" y="163"/>
                  </a:lnTo>
                  <a:cubicBezTo>
                    <a:pt x="1737" y="82"/>
                    <a:pt x="1656" y="0"/>
                    <a:pt x="1574" y="0"/>
                  </a:cubicBezTo>
                  <a:close/>
                </a:path>
              </a:pathLst>
            </a:custGeom>
            <a:solidFill>
              <a:srgbClr val="8D9C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4"/>
            <p:cNvSpPr/>
            <p:nvPr/>
          </p:nvSpPr>
          <p:spPr>
            <a:xfrm>
              <a:off x="6184350" y="2106050"/>
              <a:ext cx="48175" cy="72800"/>
            </a:xfrm>
            <a:custGeom>
              <a:avLst/>
              <a:gdLst/>
              <a:ahLst/>
              <a:cxnLst/>
              <a:rect l="l" t="t" r="r" b="b"/>
              <a:pathLst>
                <a:path w="1927" h="2912" extrusionOk="0">
                  <a:moveTo>
                    <a:pt x="249" y="1"/>
                  </a:moveTo>
                  <a:cubicBezTo>
                    <a:pt x="109" y="1"/>
                    <a:pt x="0" y="103"/>
                    <a:pt x="0" y="249"/>
                  </a:cubicBezTo>
                  <a:lnTo>
                    <a:pt x="0" y="2663"/>
                  </a:lnTo>
                  <a:cubicBezTo>
                    <a:pt x="0" y="2809"/>
                    <a:pt x="109" y="2911"/>
                    <a:pt x="249" y="2911"/>
                  </a:cubicBezTo>
                  <a:cubicBezTo>
                    <a:pt x="265" y="2911"/>
                    <a:pt x="282" y="2910"/>
                    <a:pt x="299" y="2907"/>
                  </a:cubicBezTo>
                  <a:lnTo>
                    <a:pt x="1926" y="2500"/>
                  </a:lnTo>
                  <a:lnTo>
                    <a:pt x="1926" y="412"/>
                  </a:lnTo>
                  <a:lnTo>
                    <a:pt x="299" y="5"/>
                  </a:lnTo>
                  <a:cubicBezTo>
                    <a:pt x="282" y="2"/>
                    <a:pt x="265" y="1"/>
                    <a:pt x="249" y="1"/>
                  </a:cubicBez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4"/>
            <p:cNvSpPr/>
            <p:nvPr/>
          </p:nvSpPr>
          <p:spPr>
            <a:xfrm>
              <a:off x="6252825" y="2116325"/>
              <a:ext cx="31225" cy="52250"/>
            </a:xfrm>
            <a:custGeom>
              <a:avLst/>
              <a:gdLst/>
              <a:ahLst/>
              <a:cxnLst/>
              <a:rect l="l" t="t" r="r" b="b"/>
              <a:pathLst>
                <a:path w="1249" h="2090" extrusionOk="0">
                  <a:moveTo>
                    <a:pt x="1" y="1"/>
                  </a:moveTo>
                  <a:lnTo>
                    <a:pt x="1" y="2089"/>
                  </a:lnTo>
                  <a:lnTo>
                    <a:pt x="1248" y="2089"/>
                  </a:lnTo>
                  <a:lnTo>
                    <a:pt x="1248" y="1"/>
                  </a:lnTo>
                  <a:close/>
                </a:path>
              </a:pathLst>
            </a:custGeom>
            <a:solidFill>
              <a:srgbClr val="7A8C9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4"/>
            <p:cNvSpPr/>
            <p:nvPr/>
          </p:nvSpPr>
          <p:spPr>
            <a:xfrm>
              <a:off x="6272500" y="2072925"/>
              <a:ext cx="251600" cy="168200"/>
            </a:xfrm>
            <a:custGeom>
              <a:avLst/>
              <a:gdLst/>
              <a:ahLst/>
              <a:cxnLst/>
              <a:rect l="l" t="t" r="r" b="b"/>
              <a:pathLst>
                <a:path w="10064" h="6728" extrusionOk="0">
                  <a:moveTo>
                    <a:pt x="787" y="1"/>
                  </a:moveTo>
                  <a:cubicBezTo>
                    <a:pt x="353" y="1"/>
                    <a:pt x="0" y="381"/>
                    <a:pt x="0" y="814"/>
                  </a:cubicBezTo>
                  <a:lnTo>
                    <a:pt x="0" y="5941"/>
                  </a:lnTo>
                  <a:cubicBezTo>
                    <a:pt x="0" y="6375"/>
                    <a:pt x="353" y="6727"/>
                    <a:pt x="787" y="6727"/>
                  </a:cubicBezTo>
                  <a:lnTo>
                    <a:pt x="9277" y="6727"/>
                  </a:lnTo>
                  <a:cubicBezTo>
                    <a:pt x="9711" y="6727"/>
                    <a:pt x="10063" y="6375"/>
                    <a:pt x="10063" y="5914"/>
                  </a:cubicBezTo>
                  <a:lnTo>
                    <a:pt x="10063" y="814"/>
                  </a:lnTo>
                  <a:cubicBezTo>
                    <a:pt x="10063" y="353"/>
                    <a:pt x="9711" y="1"/>
                    <a:pt x="9277" y="1"/>
                  </a:cubicBez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4"/>
            <p:cNvSpPr/>
            <p:nvPr/>
          </p:nvSpPr>
          <p:spPr>
            <a:xfrm>
              <a:off x="6483375" y="2073600"/>
              <a:ext cx="40725" cy="167525"/>
            </a:xfrm>
            <a:custGeom>
              <a:avLst/>
              <a:gdLst/>
              <a:ahLst/>
              <a:cxnLst/>
              <a:rect l="l" t="t" r="r" b="b"/>
              <a:pathLst>
                <a:path w="1629" h="6701" extrusionOk="0">
                  <a:moveTo>
                    <a:pt x="1" y="1"/>
                  </a:moveTo>
                  <a:cubicBezTo>
                    <a:pt x="435" y="1"/>
                    <a:pt x="787" y="354"/>
                    <a:pt x="787" y="787"/>
                  </a:cubicBezTo>
                  <a:lnTo>
                    <a:pt x="787" y="5914"/>
                  </a:lnTo>
                  <a:cubicBezTo>
                    <a:pt x="787" y="6348"/>
                    <a:pt x="435" y="6700"/>
                    <a:pt x="1" y="6700"/>
                  </a:cubicBezTo>
                  <a:lnTo>
                    <a:pt x="842" y="6700"/>
                  </a:lnTo>
                  <a:cubicBezTo>
                    <a:pt x="1276" y="6700"/>
                    <a:pt x="1628" y="6348"/>
                    <a:pt x="1628" y="5914"/>
                  </a:cubicBezTo>
                  <a:lnTo>
                    <a:pt x="1628" y="787"/>
                  </a:lnTo>
                  <a:cubicBezTo>
                    <a:pt x="1628" y="354"/>
                    <a:pt x="1276" y="1"/>
                    <a:pt x="842" y="1"/>
                  </a:cubicBezTo>
                  <a:close/>
                </a:path>
              </a:pathLst>
            </a:custGeom>
            <a:solidFill>
              <a:srgbClr val="465A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4"/>
            <p:cNvSpPr/>
            <p:nvPr/>
          </p:nvSpPr>
          <p:spPr>
            <a:xfrm>
              <a:off x="6315900" y="2113625"/>
              <a:ext cx="59025" cy="45450"/>
            </a:xfrm>
            <a:custGeom>
              <a:avLst/>
              <a:gdLst/>
              <a:ahLst/>
              <a:cxnLst/>
              <a:rect l="l" t="t" r="r" b="b"/>
              <a:pathLst>
                <a:path w="2361" h="1818" extrusionOk="0">
                  <a:moveTo>
                    <a:pt x="272" y="0"/>
                  </a:moveTo>
                  <a:cubicBezTo>
                    <a:pt x="136" y="0"/>
                    <a:pt x="0" y="109"/>
                    <a:pt x="0" y="244"/>
                  </a:cubicBezTo>
                  <a:lnTo>
                    <a:pt x="0" y="1573"/>
                  </a:lnTo>
                  <a:cubicBezTo>
                    <a:pt x="0" y="1709"/>
                    <a:pt x="136" y="1817"/>
                    <a:pt x="272" y="1817"/>
                  </a:cubicBezTo>
                  <a:lnTo>
                    <a:pt x="2116" y="1817"/>
                  </a:lnTo>
                  <a:cubicBezTo>
                    <a:pt x="2252" y="1817"/>
                    <a:pt x="2360" y="1709"/>
                    <a:pt x="2360" y="1573"/>
                  </a:cubicBezTo>
                  <a:lnTo>
                    <a:pt x="2360" y="244"/>
                  </a:lnTo>
                  <a:cubicBezTo>
                    <a:pt x="2360" y="109"/>
                    <a:pt x="2252" y="0"/>
                    <a:pt x="2116" y="0"/>
                  </a:cubicBezTo>
                  <a:close/>
                </a:path>
              </a:pathLst>
            </a:custGeom>
            <a:solidFill>
              <a:srgbClr val="9AE7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4"/>
            <p:cNvSpPr/>
            <p:nvPr/>
          </p:nvSpPr>
          <p:spPr>
            <a:xfrm>
              <a:off x="6591200" y="2104125"/>
              <a:ext cx="46825" cy="94950"/>
            </a:xfrm>
            <a:custGeom>
              <a:avLst/>
              <a:gdLst/>
              <a:ahLst/>
              <a:cxnLst/>
              <a:rect l="l" t="t" r="r" b="b"/>
              <a:pathLst>
                <a:path w="1873" h="3798" extrusionOk="0">
                  <a:moveTo>
                    <a:pt x="163" y="0"/>
                  </a:moveTo>
                  <a:cubicBezTo>
                    <a:pt x="82" y="0"/>
                    <a:pt x="1" y="82"/>
                    <a:pt x="1" y="163"/>
                  </a:cubicBezTo>
                  <a:lnTo>
                    <a:pt x="1" y="3662"/>
                  </a:lnTo>
                  <a:cubicBezTo>
                    <a:pt x="1" y="3744"/>
                    <a:pt x="82" y="3798"/>
                    <a:pt x="163" y="3798"/>
                  </a:cubicBezTo>
                  <a:lnTo>
                    <a:pt x="1872" y="3798"/>
                  </a:lnTo>
                  <a:lnTo>
                    <a:pt x="1872" y="0"/>
                  </a:lnTo>
                  <a:close/>
                </a:path>
              </a:pathLst>
            </a:custGeom>
            <a:solidFill>
              <a:srgbClr val="8D9C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4"/>
            <p:cNvSpPr/>
            <p:nvPr/>
          </p:nvSpPr>
          <p:spPr>
            <a:xfrm>
              <a:off x="6352500" y="2113625"/>
              <a:ext cx="22425" cy="45450"/>
            </a:xfrm>
            <a:custGeom>
              <a:avLst/>
              <a:gdLst/>
              <a:ahLst/>
              <a:cxnLst/>
              <a:rect l="l" t="t" r="r" b="b"/>
              <a:pathLst>
                <a:path w="897" h="1818" extrusionOk="0">
                  <a:moveTo>
                    <a:pt x="1" y="0"/>
                  </a:moveTo>
                  <a:cubicBezTo>
                    <a:pt x="137" y="0"/>
                    <a:pt x="245" y="109"/>
                    <a:pt x="245" y="271"/>
                  </a:cubicBezTo>
                  <a:lnTo>
                    <a:pt x="245" y="1573"/>
                  </a:lnTo>
                  <a:cubicBezTo>
                    <a:pt x="245" y="1709"/>
                    <a:pt x="137" y="1817"/>
                    <a:pt x="1" y="1817"/>
                  </a:cubicBezTo>
                  <a:lnTo>
                    <a:pt x="652" y="1817"/>
                  </a:lnTo>
                  <a:cubicBezTo>
                    <a:pt x="788" y="1817"/>
                    <a:pt x="896" y="1709"/>
                    <a:pt x="896" y="1573"/>
                  </a:cubicBezTo>
                  <a:lnTo>
                    <a:pt x="896" y="271"/>
                  </a:lnTo>
                  <a:cubicBezTo>
                    <a:pt x="896" y="109"/>
                    <a:pt x="788" y="0"/>
                    <a:pt x="652" y="0"/>
                  </a:cubicBezTo>
                  <a:close/>
                </a:path>
              </a:pathLst>
            </a:custGeom>
            <a:solidFill>
              <a:srgbClr val="64DC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4"/>
            <p:cNvSpPr/>
            <p:nvPr/>
          </p:nvSpPr>
          <p:spPr>
            <a:xfrm>
              <a:off x="6609500" y="2104125"/>
              <a:ext cx="28525" cy="94950"/>
            </a:xfrm>
            <a:custGeom>
              <a:avLst/>
              <a:gdLst/>
              <a:ahLst/>
              <a:cxnLst/>
              <a:rect l="l" t="t" r="r" b="b"/>
              <a:pathLst>
                <a:path w="1141" h="3798" extrusionOk="0">
                  <a:moveTo>
                    <a:pt x="1" y="0"/>
                  </a:moveTo>
                  <a:lnTo>
                    <a:pt x="1" y="3798"/>
                  </a:lnTo>
                  <a:lnTo>
                    <a:pt x="1140" y="3798"/>
                  </a:lnTo>
                  <a:lnTo>
                    <a:pt x="1140" y="0"/>
                  </a:lnTo>
                  <a:close/>
                </a:path>
              </a:pathLst>
            </a:custGeom>
            <a:solidFill>
              <a:srgbClr val="7A8C9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4"/>
            <p:cNvSpPr/>
            <p:nvPr/>
          </p:nvSpPr>
          <p:spPr>
            <a:xfrm>
              <a:off x="6627150" y="2086100"/>
              <a:ext cx="87500" cy="131050"/>
            </a:xfrm>
            <a:custGeom>
              <a:avLst/>
              <a:gdLst/>
              <a:ahLst/>
              <a:cxnLst/>
              <a:rect l="l" t="t" r="r" b="b"/>
              <a:pathLst>
                <a:path w="3500" h="5242" extrusionOk="0">
                  <a:moveTo>
                    <a:pt x="3020" y="0"/>
                  </a:moveTo>
                  <a:cubicBezTo>
                    <a:pt x="2981" y="0"/>
                    <a:pt x="2942" y="5"/>
                    <a:pt x="2902" y="16"/>
                  </a:cubicBezTo>
                  <a:lnTo>
                    <a:pt x="0" y="721"/>
                  </a:lnTo>
                  <a:lnTo>
                    <a:pt x="0" y="4519"/>
                  </a:lnTo>
                  <a:lnTo>
                    <a:pt x="2902" y="5224"/>
                  </a:lnTo>
                  <a:cubicBezTo>
                    <a:pt x="2945" y="5236"/>
                    <a:pt x="2988" y="5241"/>
                    <a:pt x="3029" y="5241"/>
                  </a:cubicBezTo>
                  <a:cubicBezTo>
                    <a:pt x="3280" y="5241"/>
                    <a:pt x="3499" y="5042"/>
                    <a:pt x="3499" y="4763"/>
                  </a:cubicBezTo>
                  <a:lnTo>
                    <a:pt x="3499" y="477"/>
                  </a:lnTo>
                  <a:cubicBezTo>
                    <a:pt x="3499" y="218"/>
                    <a:pt x="3274" y="0"/>
                    <a:pt x="3020" y="0"/>
                  </a:cubicBez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4"/>
            <p:cNvSpPr/>
            <p:nvPr/>
          </p:nvSpPr>
          <p:spPr>
            <a:xfrm>
              <a:off x="6687500" y="2086100"/>
              <a:ext cx="27150" cy="131050"/>
            </a:xfrm>
            <a:custGeom>
              <a:avLst/>
              <a:gdLst/>
              <a:ahLst/>
              <a:cxnLst/>
              <a:rect l="l" t="t" r="r" b="b"/>
              <a:pathLst>
                <a:path w="1086" h="5242" extrusionOk="0">
                  <a:moveTo>
                    <a:pt x="614" y="0"/>
                  </a:moveTo>
                  <a:cubicBezTo>
                    <a:pt x="574" y="0"/>
                    <a:pt x="531" y="5"/>
                    <a:pt x="488" y="16"/>
                  </a:cubicBezTo>
                  <a:lnTo>
                    <a:pt x="0" y="125"/>
                  </a:lnTo>
                  <a:cubicBezTo>
                    <a:pt x="82" y="233"/>
                    <a:pt x="136" y="342"/>
                    <a:pt x="136" y="477"/>
                  </a:cubicBezTo>
                  <a:lnTo>
                    <a:pt x="136" y="4763"/>
                  </a:lnTo>
                  <a:cubicBezTo>
                    <a:pt x="136" y="4899"/>
                    <a:pt x="82" y="5034"/>
                    <a:pt x="0" y="5116"/>
                  </a:cubicBezTo>
                  <a:lnTo>
                    <a:pt x="488" y="5224"/>
                  </a:lnTo>
                  <a:cubicBezTo>
                    <a:pt x="535" y="5236"/>
                    <a:pt x="580" y="5241"/>
                    <a:pt x="624" y="5241"/>
                  </a:cubicBezTo>
                  <a:cubicBezTo>
                    <a:pt x="886" y="5241"/>
                    <a:pt x="1085" y="5042"/>
                    <a:pt x="1085" y="4763"/>
                  </a:cubicBezTo>
                  <a:lnTo>
                    <a:pt x="1085" y="477"/>
                  </a:lnTo>
                  <a:cubicBezTo>
                    <a:pt x="1085" y="218"/>
                    <a:pt x="881" y="0"/>
                    <a:pt x="614" y="0"/>
                  </a:cubicBezTo>
                  <a:close/>
                </a:path>
              </a:pathLst>
            </a:custGeom>
            <a:solidFill>
              <a:srgbClr val="465A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4"/>
            <p:cNvSpPr/>
            <p:nvPr/>
          </p:nvSpPr>
          <p:spPr>
            <a:xfrm>
              <a:off x="6322000" y="2180075"/>
              <a:ext cx="14250" cy="14950"/>
            </a:xfrm>
            <a:custGeom>
              <a:avLst/>
              <a:gdLst/>
              <a:ahLst/>
              <a:cxnLst/>
              <a:rect l="l" t="t" r="r" b="b"/>
              <a:pathLst>
                <a:path w="570" h="598" extrusionOk="0">
                  <a:moveTo>
                    <a:pt x="299" y="0"/>
                  </a:moveTo>
                  <a:cubicBezTo>
                    <a:pt x="136" y="0"/>
                    <a:pt x="0" y="136"/>
                    <a:pt x="0" y="299"/>
                  </a:cubicBezTo>
                  <a:cubicBezTo>
                    <a:pt x="0" y="461"/>
                    <a:pt x="136" y="597"/>
                    <a:pt x="299" y="597"/>
                  </a:cubicBezTo>
                  <a:cubicBezTo>
                    <a:pt x="462" y="597"/>
                    <a:pt x="570" y="461"/>
                    <a:pt x="570" y="299"/>
                  </a:cubicBezTo>
                  <a:cubicBezTo>
                    <a:pt x="570" y="136"/>
                    <a:pt x="462" y="0"/>
                    <a:pt x="299" y="0"/>
                  </a:cubicBezTo>
                  <a:close/>
                </a:path>
              </a:pathLst>
            </a:custGeom>
            <a:solidFill>
              <a:srgbClr val="D9E7E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4"/>
            <p:cNvSpPr/>
            <p:nvPr/>
          </p:nvSpPr>
          <p:spPr>
            <a:xfrm>
              <a:off x="6354550" y="2180075"/>
              <a:ext cx="14950" cy="14950"/>
            </a:xfrm>
            <a:custGeom>
              <a:avLst/>
              <a:gdLst/>
              <a:ahLst/>
              <a:cxnLst/>
              <a:rect l="l" t="t" r="r" b="b"/>
              <a:pathLst>
                <a:path w="598" h="598" extrusionOk="0">
                  <a:moveTo>
                    <a:pt x="299" y="0"/>
                  </a:moveTo>
                  <a:cubicBezTo>
                    <a:pt x="136" y="0"/>
                    <a:pt x="0" y="136"/>
                    <a:pt x="0" y="299"/>
                  </a:cubicBezTo>
                  <a:cubicBezTo>
                    <a:pt x="0" y="461"/>
                    <a:pt x="136" y="597"/>
                    <a:pt x="299" y="597"/>
                  </a:cubicBezTo>
                  <a:cubicBezTo>
                    <a:pt x="461" y="597"/>
                    <a:pt x="597" y="461"/>
                    <a:pt x="597" y="299"/>
                  </a:cubicBezTo>
                  <a:cubicBezTo>
                    <a:pt x="597" y="136"/>
                    <a:pt x="461" y="0"/>
                    <a:pt x="299" y="0"/>
                  </a:cubicBezTo>
                  <a:close/>
                </a:path>
              </a:pathLst>
            </a:custGeom>
            <a:solidFill>
              <a:srgbClr val="D9E7E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4"/>
            <p:cNvSpPr/>
            <p:nvPr/>
          </p:nvSpPr>
          <p:spPr>
            <a:xfrm>
              <a:off x="6360650" y="2397750"/>
              <a:ext cx="77325" cy="90200"/>
            </a:xfrm>
            <a:custGeom>
              <a:avLst/>
              <a:gdLst/>
              <a:ahLst/>
              <a:cxnLst/>
              <a:rect l="l" t="t" r="r" b="b"/>
              <a:pathLst>
                <a:path w="3093" h="3608" extrusionOk="0">
                  <a:moveTo>
                    <a:pt x="272" y="0"/>
                  </a:moveTo>
                  <a:cubicBezTo>
                    <a:pt x="109" y="0"/>
                    <a:pt x="0" y="109"/>
                    <a:pt x="0" y="271"/>
                  </a:cubicBezTo>
                  <a:lnTo>
                    <a:pt x="0" y="3608"/>
                  </a:lnTo>
                  <a:lnTo>
                    <a:pt x="3093" y="3608"/>
                  </a:lnTo>
                  <a:lnTo>
                    <a:pt x="3093" y="271"/>
                  </a:lnTo>
                  <a:cubicBezTo>
                    <a:pt x="3093" y="109"/>
                    <a:pt x="2984" y="0"/>
                    <a:pt x="2848" y="0"/>
                  </a:cubicBez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4"/>
            <p:cNvSpPr/>
            <p:nvPr/>
          </p:nvSpPr>
          <p:spPr>
            <a:xfrm>
              <a:off x="6412175" y="2397750"/>
              <a:ext cx="25800" cy="90200"/>
            </a:xfrm>
            <a:custGeom>
              <a:avLst/>
              <a:gdLst/>
              <a:ahLst/>
              <a:cxnLst/>
              <a:rect l="l" t="t" r="r" b="b"/>
              <a:pathLst>
                <a:path w="1032" h="3608" extrusionOk="0">
                  <a:moveTo>
                    <a:pt x="1" y="0"/>
                  </a:moveTo>
                  <a:cubicBezTo>
                    <a:pt x="136" y="0"/>
                    <a:pt x="245" y="109"/>
                    <a:pt x="245" y="271"/>
                  </a:cubicBezTo>
                  <a:lnTo>
                    <a:pt x="245" y="3608"/>
                  </a:lnTo>
                  <a:lnTo>
                    <a:pt x="1032" y="3608"/>
                  </a:lnTo>
                  <a:lnTo>
                    <a:pt x="1032" y="271"/>
                  </a:lnTo>
                  <a:cubicBezTo>
                    <a:pt x="1032" y="136"/>
                    <a:pt x="923" y="0"/>
                    <a:pt x="787" y="0"/>
                  </a:cubicBezTo>
                  <a:close/>
                </a:path>
              </a:pathLst>
            </a:custGeom>
            <a:solidFill>
              <a:srgbClr val="465A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4"/>
            <p:cNvSpPr/>
            <p:nvPr/>
          </p:nvSpPr>
          <p:spPr>
            <a:xfrm>
              <a:off x="6238600" y="2475050"/>
              <a:ext cx="321425" cy="75975"/>
            </a:xfrm>
            <a:custGeom>
              <a:avLst/>
              <a:gdLst/>
              <a:ahLst/>
              <a:cxnLst/>
              <a:rect l="l" t="t" r="r" b="b"/>
              <a:pathLst>
                <a:path w="12857" h="3039" extrusionOk="0">
                  <a:moveTo>
                    <a:pt x="1383" y="0"/>
                  </a:moveTo>
                  <a:cubicBezTo>
                    <a:pt x="624" y="0"/>
                    <a:pt x="0" y="597"/>
                    <a:pt x="0" y="1356"/>
                  </a:cubicBezTo>
                  <a:lnTo>
                    <a:pt x="0" y="2794"/>
                  </a:lnTo>
                  <a:cubicBezTo>
                    <a:pt x="0" y="2930"/>
                    <a:pt x="109" y="3038"/>
                    <a:pt x="271" y="3038"/>
                  </a:cubicBezTo>
                  <a:lnTo>
                    <a:pt x="12613" y="3038"/>
                  </a:lnTo>
                  <a:cubicBezTo>
                    <a:pt x="12748" y="3038"/>
                    <a:pt x="12857" y="2930"/>
                    <a:pt x="12857" y="2794"/>
                  </a:cubicBezTo>
                  <a:lnTo>
                    <a:pt x="12857" y="1356"/>
                  </a:lnTo>
                  <a:cubicBezTo>
                    <a:pt x="12857" y="597"/>
                    <a:pt x="12233" y="0"/>
                    <a:pt x="11474" y="0"/>
                  </a:cubicBezTo>
                  <a:close/>
                </a:path>
              </a:pathLst>
            </a:custGeom>
            <a:solidFill>
              <a:srgbClr val="8D9C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4"/>
            <p:cNvSpPr/>
            <p:nvPr/>
          </p:nvSpPr>
          <p:spPr>
            <a:xfrm>
              <a:off x="6505750" y="2475050"/>
              <a:ext cx="54275" cy="75975"/>
            </a:xfrm>
            <a:custGeom>
              <a:avLst/>
              <a:gdLst/>
              <a:ahLst/>
              <a:cxnLst/>
              <a:rect l="l" t="t" r="r" b="b"/>
              <a:pathLst>
                <a:path w="2171" h="3039" extrusionOk="0">
                  <a:moveTo>
                    <a:pt x="1" y="0"/>
                  </a:moveTo>
                  <a:cubicBezTo>
                    <a:pt x="760" y="0"/>
                    <a:pt x="1384" y="597"/>
                    <a:pt x="1384" y="1356"/>
                  </a:cubicBezTo>
                  <a:lnTo>
                    <a:pt x="1384" y="2794"/>
                  </a:lnTo>
                  <a:cubicBezTo>
                    <a:pt x="1384" y="2930"/>
                    <a:pt x="1276" y="3038"/>
                    <a:pt x="1140" y="3038"/>
                  </a:cubicBezTo>
                  <a:lnTo>
                    <a:pt x="1927" y="3038"/>
                  </a:lnTo>
                  <a:cubicBezTo>
                    <a:pt x="2062" y="3038"/>
                    <a:pt x="2171" y="2930"/>
                    <a:pt x="2171" y="2794"/>
                  </a:cubicBezTo>
                  <a:lnTo>
                    <a:pt x="2171" y="1356"/>
                  </a:lnTo>
                  <a:cubicBezTo>
                    <a:pt x="2171" y="597"/>
                    <a:pt x="1547" y="0"/>
                    <a:pt x="788" y="0"/>
                  </a:cubicBezTo>
                  <a:close/>
                </a:path>
              </a:pathLst>
            </a:custGeom>
            <a:solidFill>
              <a:srgbClr val="7A8C9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4"/>
            <p:cNvSpPr/>
            <p:nvPr/>
          </p:nvSpPr>
          <p:spPr>
            <a:xfrm>
              <a:off x="6265025" y="2511650"/>
              <a:ext cx="67850" cy="67175"/>
            </a:xfrm>
            <a:custGeom>
              <a:avLst/>
              <a:gdLst/>
              <a:ahLst/>
              <a:cxnLst/>
              <a:rect l="l" t="t" r="r" b="b"/>
              <a:pathLst>
                <a:path w="2714" h="2687" extrusionOk="0">
                  <a:moveTo>
                    <a:pt x="1357" y="1"/>
                  </a:moveTo>
                  <a:cubicBezTo>
                    <a:pt x="598" y="1"/>
                    <a:pt x="1" y="598"/>
                    <a:pt x="1" y="1357"/>
                  </a:cubicBezTo>
                  <a:cubicBezTo>
                    <a:pt x="1" y="2089"/>
                    <a:pt x="598" y="2686"/>
                    <a:pt x="1357" y="2686"/>
                  </a:cubicBezTo>
                  <a:cubicBezTo>
                    <a:pt x="2090" y="2686"/>
                    <a:pt x="2713" y="2089"/>
                    <a:pt x="2713" y="1357"/>
                  </a:cubicBezTo>
                  <a:cubicBezTo>
                    <a:pt x="2713" y="598"/>
                    <a:pt x="2090" y="1"/>
                    <a:pt x="1357" y="1"/>
                  </a:cubicBezTo>
                  <a:close/>
                </a:path>
              </a:pathLst>
            </a:custGeom>
            <a:solidFill>
              <a:srgbClr val="D9E7E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4"/>
            <p:cNvSpPr/>
            <p:nvPr/>
          </p:nvSpPr>
          <p:spPr>
            <a:xfrm>
              <a:off x="6269100" y="2514375"/>
              <a:ext cx="63775" cy="64450"/>
            </a:xfrm>
            <a:custGeom>
              <a:avLst/>
              <a:gdLst/>
              <a:ahLst/>
              <a:cxnLst/>
              <a:rect l="l" t="t" r="r" b="b"/>
              <a:pathLst>
                <a:path w="2551" h="2578" extrusionOk="0">
                  <a:moveTo>
                    <a:pt x="1710" y="0"/>
                  </a:moveTo>
                  <a:lnTo>
                    <a:pt x="1710" y="0"/>
                  </a:lnTo>
                  <a:cubicBezTo>
                    <a:pt x="1818" y="190"/>
                    <a:pt x="1872" y="380"/>
                    <a:pt x="1872" y="624"/>
                  </a:cubicBezTo>
                  <a:cubicBezTo>
                    <a:pt x="1872" y="1357"/>
                    <a:pt x="1248" y="1953"/>
                    <a:pt x="516" y="1953"/>
                  </a:cubicBezTo>
                  <a:cubicBezTo>
                    <a:pt x="326" y="1953"/>
                    <a:pt x="163" y="1926"/>
                    <a:pt x="1" y="1845"/>
                  </a:cubicBezTo>
                  <a:lnTo>
                    <a:pt x="1" y="1845"/>
                  </a:lnTo>
                  <a:cubicBezTo>
                    <a:pt x="218" y="2279"/>
                    <a:pt x="679" y="2577"/>
                    <a:pt x="1194" y="2577"/>
                  </a:cubicBezTo>
                  <a:cubicBezTo>
                    <a:pt x="1927" y="2577"/>
                    <a:pt x="2550" y="1980"/>
                    <a:pt x="2550" y="1248"/>
                  </a:cubicBezTo>
                  <a:cubicBezTo>
                    <a:pt x="2550" y="678"/>
                    <a:pt x="2198" y="190"/>
                    <a:pt x="1710" y="0"/>
                  </a:cubicBezTo>
                  <a:close/>
                </a:path>
              </a:pathLst>
            </a:custGeom>
            <a:solidFill>
              <a:srgbClr val="C5D3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4"/>
            <p:cNvSpPr/>
            <p:nvPr/>
          </p:nvSpPr>
          <p:spPr>
            <a:xfrm>
              <a:off x="6288100" y="2534725"/>
              <a:ext cx="21050" cy="21025"/>
            </a:xfrm>
            <a:custGeom>
              <a:avLst/>
              <a:gdLst/>
              <a:ahLst/>
              <a:cxnLst/>
              <a:rect l="l" t="t" r="r" b="b"/>
              <a:pathLst>
                <a:path w="842" h="841" extrusionOk="0">
                  <a:moveTo>
                    <a:pt x="434" y="0"/>
                  </a:moveTo>
                  <a:cubicBezTo>
                    <a:pt x="190" y="0"/>
                    <a:pt x="0" y="190"/>
                    <a:pt x="0" y="434"/>
                  </a:cubicBezTo>
                  <a:cubicBezTo>
                    <a:pt x="0" y="651"/>
                    <a:pt x="190" y="841"/>
                    <a:pt x="434" y="841"/>
                  </a:cubicBezTo>
                  <a:cubicBezTo>
                    <a:pt x="651" y="841"/>
                    <a:pt x="841" y="651"/>
                    <a:pt x="841" y="434"/>
                  </a:cubicBezTo>
                  <a:cubicBezTo>
                    <a:pt x="841" y="190"/>
                    <a:pt x="651" y="0"/>
                    <a:pt x="434" y="0"/>
                  </a:cubicBez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4"/>
            <p:cNvSpPr/>
            <p:nvPr/>
          </p:nvSpPr>
          <p:spPr>
            <a:xfrm>
              <a:off x="6466425" y="2511650"/>
              <a:ext cx="67175" cy="67175"/>
            </a:xfrm>
            <a:custGeom>
              <a:avLst/>
              <a:gdLst/>
              <a:ahLst/>
              <a:cxnLst/>
              <a:rect l="l" t="t" r="r" b="b"/>
              <a:pathLst>
                <a:path w="2687" h="2687" extrusionOk="0">
                  <a:moveTo>
                    <a:pt x="1357" y="1"/>
                  </a:moveTo>
                  <a:cubicBezTo>
                    <a:pt x="598" y="1"/>
                    <a:pt x="1" y="598"/>
                    <a:pt x="1" y="1357"/>
                  </a:cubicBezTo>
                  <a:cubicBezTo>
                    <a:pt x="1" y="2089"/>
                    <a:pt x="598" y="2686"/>
                    <a:pt x="1357" y="2686"/>
                  </a:cubicBezTo>
                  <a:cubicBezTo>
                    <a:pt x="2089" y="2686"/>
                    <a:pt x="2686" y="2089"/>
                    <a:pt x="2686" y="1357"/>
                  </a:cubicBezTo>
                  <a:cubicBezTo>
                    <a:pt x="2686" y="598"/>
                    <a:pt x="2089" y="1"/>
                    <a:pt x="1357" y="1"/>
                  </a:cubicBezTo>
                  <a:close/>
                </a:path>
              </a:pathLst>
            </a:custGeom>
            <a:solidFill>
              <a:srgbClr val="D9E7E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4"/>
            <p:cNvSpPr/>
            <p:nvPr/>
          </p:nvSpPr>
          <p:spPr>
            <a:xfrm>
              <a:off x="6469825" y="2514375"/>
              <a:ext cx="63775" cy="64450"/>
            </a:xfrm>
            <a:custGeom>
              <a:avLst/>
              <a:gdLst/>
              <a:ahLst/>
              <a:cxnLst/>
              <a:rect l="l" t="t" r="r" b="b"/>
              <a:pathLst>
                <a:path w="2551" h="2578" extrusionOk="0">
                  <a:moveTo>
                    <a:pt x="1736" y="0"/>
                  </a:moveTo>
                  <a:cubicBezTo>
                    <a:pt x="1818" y="190"/>
                    <a:pt x="1872" y="380"/>
                    <a:pt x="1872" y="624"/>
                  </a:cubicBezTo>
                  <a:cubicBezTo>
                    <a:pt x="1872" y="1357"/>
                    <a:pt x="1275" y="1953"/>
                    <a:pt x="543" y="1953"/>
                  </a:cubicBezTo>
                  <a:cubicBezTo>
                    <a:pt x="353" y="1953"/>
                    <a:pt x="163" y="1926"/>
                    <a:pt x="0" y="1845"/>
                  </a:cubicBezTo>
                  <a:lnTo>
                    <a:pt x="0" y="1845"/>
                  </a:lnTo>
                  <a:cubicBezTo>
                    <a:pt x="245" y="2279"/>
                    <a:pt x="678" y="2577"/>
                    <a:pt x="1221" y="2577"/>
                  </a:cubicBezTo>
                  <a:cubicBezTo>
                    <a:pt x="1953" y="2577"/>
                    <a:pt x="2550" y="1980"/>
                    <a:pt x="2550" y="1248"/>
                  </a:cubicBezTo>
                  <a:cubicBezTo>
                    <a:pt x="2550" y="678"/>
                    <a:pt x="2225" y="190"/>
                    <a:pt x="1736" y="0"/>
                  </a:cubicBezTo>
                  <a:close/>
                </a:path>
              </a:pathLst>
            </a:custGeom>
            <a:solidFill>
              <a:srgbClr val="C5D3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4"/>
            <p:cNvSpPr/>
            <p:nvPr/>
          </p:nvSpPr>
          <p:spPr>
            <a:xfrm>
              <a:off x="6489475" y="2534725"/>
              <a:ext cx="21050" cy="21025"/>
            </a:xfrm>
            <a:custGeom>
              <a:avLst/>
              <a:gdLst/>
              <a:ahLst/>
              <a:cxnLst/>
              <a:rect l="l" t="t" r="r" b="b"/>
              <a:pathLst>
                <a:path w="842" h="841" extrusionOk="0">
                  <a:moveTo>
                    <a:pt x="408" y="0"/>
                  </a:moveTo>
                  <a:cubicBezTo>
                    <a:pt x="191" y="0"/>
                    <a:pt x="1" y="190"/>
                    <a:pt x="1" y="434"/>
                  </a:cubicBezTo>
                  <a:cubicBezTo>
                    <a:pt x="1" y="651"/>
                    <a:pt x="191" y="841"/>
                    <a:pt x="408" y="841"/>
                  </a:cubicBezTo>
                  <a:cubicBezTo>
                    <a:pt x="652" y="841"/>
                    <a:pt x="842" y="651"/>
                    <a:pt x="842" y="434"/>
                  </a:cubicBezTo>
                  <a:cubicBezTo>
                    <a:pt x="842" y="190"/>
                    <a:pt x="652" y="0"/>
                    <a:pt x="408" y="0"/>
                  </a:cubicBez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4"/>
            <p:cNvSpPr/>
            <p:nvPr/>
          </p:nvSpPr>
          <p:spPr>
            <a:xfrm>
              <a:off x="6414900" y="2108875"/>
              <a:ext cx="33250" cy="33250"/>
            </a:xfrm>
            <a:custGeom>
              <a:avLst/>
              <a:gdLst/>
              <a:ahLst/>
              <a:cxnLst/>
              <a:rect l="l" t="t" r="r" b="b"/>
              <a:pathLst>
                <a:path w="1330" h="1330" extrusionOk="0">
                  <a:moveTo>
                    <a:pt x="651" y="0"/>
                  </a:moveTo>
                  <a:cubicBezTo>
                    <a:pt x="299" y="0"/>
                    <a:pt x="0" y="299"/>
                    <a:pt x="0" y="678"/>
                  </a:cubicBezTo>
                  <a:cubicBezTo>
                    <a:pt x="0" y="1031"/>
                    <a:pt x="299" y="1329"/>
                    <a:pt x="651" y="1329"/>
                  </a:cubicBezTo>
                  <a:cubicBezTo>
                    <a:pt x="1031" y="1329"/>
                    <a:pt x="1329" y="1031"/>
                    <a:pt x="1329" y="678"/>
                  </a:cubicBezTo>
                  <a:cubicBezTo>
                    <a:pt x="1329" y="299"/>
                    <a:pt x="1031" y="0"/>
                    <a:pt x="651" y="0"/>
                  </a:cubicBez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4"/>
            <p:cNvSpPr/>
            <p:nvPr/>
          </p:nvSpPr>
          <p:spPr>
            <a:xfrm>
              <a:off x="6415575" y="2109550"/>
              <a:ext cx="32575" cy="32575"/>
            </a:xfrm>
            <a:custGeom>
              <a:avLst/>
              <a:gdLst/>
              <a:ahLst/>
              <a:cxnLst/>
              <a:rect l="l" t="t" r="r" b="b"/>
              <a:pathLst>
                <a:path w="1303" h="1303" extrusionOk="0">
                  <a:moveTo>
                    <a:pt x="841" y="0"/>
                  </a:moveTo>
                  <a:lnTo>
                    <a:pt x="841" y="0"/>
                  </a:lnTo>
                  <a:cubicBezTo>
                    <a:pt x="896" y="82"/>
                    <a:pt x="896" y="190"/>
                    <a:pt x="896" y="272"/>
                  </a:cubicBezTo>
                  <a:cubicBezTo>
                    <a:pt x="896" y="624"/>
                    <a:pt x="597" y="923"/>
                    <a:pt x="217" y="923"/>
                  </a:cubicBezTo>
                  <a:cubicBezTo>
                    <a:pt x="163" y="923"/>
                    <a:pt x="82" y="923"/>
                    <a:pt x="0" y="896"/>
                  </a:cubicBezTo>
                  <a:lnTo>
                    <a:pt x="0" y="896"/>
                  </a:lnTo>
                  <a:cubicBezTo>
                    <a:pt x="109" y="1140"/>
                    <a:pt x="353" y="1302"/>
                    <a:pt x="624" y="1302"/>
                  </a:cubicBezTo>
                  <a:cubicBezTo>
                    <a:pt x="1004" y="1302"/>
                    <a:pt x="1302" y="1004"/>
                    <a:pt x="1302" y="651"/>
                  </a:cubicBezTo>
                  <a:cubicBezTo>
                    <a:pt x="1302" y="353"/>
                    <a:pt x="1113" y="109"/>
                    <a:pt x="841" y="0"/>
                  </a:cubicBezTo>
                  <a:close/>
                </a:path>
              </a:pathLst>
            </a:custGeom>
            <a:solidFill>
              <a:srgbClr val="E68C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4"/>
            <p:cNvSpPr/>
            <p:nvPr/>
          </p:nvSpPr>
          <p:spPr>
            <a:xfrm>
              <a:off x="6395900" y="2180075"/>
              <a:ext cx="71925" cy="61050"/>
            </a:xfrm>
            <a:custGeom>
              <a:avLst/>
              <a:gdLst/>
              <a:ahLst/>
              <a:cxnLst/>
              <a:rect l="l" t="t" r="r" b="b"/>
              <a:pathLst>
                <a:path w="2877" h="2442" extrusionOk="0">
                  <a:moveTo>
                    <a:pt x="706" y="0"/>
                  </a:moveTo>
                  <a:cubicBezTo>
                    <a:pt x="326" y="0"/>
                    <a:pt x="1" y="299"/>
                    <a:pt x="1" y="678"/>
                  </a:cubicBezTo>
                  <a:lnTo>
                    <a:pt x="1" y="2441"/>
                  </a:lnTo>
                  <a:lnTo>
                    <a:pt x="2876" y="2441"/>
                  </a:lnTo>
                  <a:lnTo>
                    <a:pt x="2876" y="678"/>
                  </a:lnTo>
                  <a:cubicBezTo>
                    <a:pt x="2876" y="299"/>
                    <a:pt x="2578" y="0"/>
                    <a:pt x="2198" y="0"/>
                  </a:cubicBezTo>
                  <a:close/>
                </a:path>
              </a:pathLst>
            </a:custGeom>
            <a:solidFill>
              <a:srgbClr val="C63C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4"/>
            <p:cNvSpPr/>
            <p:nvPr/>
          </p:nvSpPr>
          <p:spPr>
            <a:xfrm>
              <a:off x="6433200" y="2180075"/>
              <a:ext cx="34625" cy="61050"/>
            </a:xfrm>
            <a:custGeom>
              <a:avLst/>
              <a:gdLst/>
              <a:ahLst/>
              <a:cxnLst/>
              <a:rect l="l" t="t" r="r" b="b"/>
              <a:pathLst>
                <a:path w="1385" h="2442" extrusionOk="0">
                  <a:moveTo>
                    <a:pt x="1" y="0"/>
                  </a:moveTo>
                  <a:cubicBezTo>
                    <a:pt x="380" y="0"/>
                    <a:pt x="706" y="299"/>
                    <a:pt x="706" y="678"/>
                  </a:cubicBezTo>
                  <a:lnTo>
                    <a:pt x="706" y="2441"/>
                  </a:lnTo>
                  <a:lnTo>
                    <a:pt x="1384" y="2441"/>
                  </a:lnTo>
                  <a:lnTo>
                    <a:pt x="1384" y="678"/>
                  </a:lnTo>
                  <a:cubicBezTo>
                    <a:pt x="1384" y="299"/>
                    <a:pt x="1086" y="0"/>
                    <a:pt x="706" y="0"/>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15"/>
          <p:cNvSpPr/>
          <p:nvPr/>
        </p:nvSpPr>
        <p:spPr>
          <a:xfrm>
            <a:off x="5880375" y="3596776"/>
            <a:ext cx="3262794" cy="1546738"/>
          </a:xfrm>
          <a:custGeom>
            <a:avLst/>
            <a:gdLst/>
            <a:ahLst/>
            <a:cxnLst/>
            <a:rect l="l" t="t" r="r" b="b"/>
            <a:pathLst>
              <a:path w="40776" h="19330" extrusionOk="0">
                <a:moveTo>
                  <a:pt x="33700" y="0"/>
                </a:moveTo>
                <a:cubicBezTo>
                  <a:pt x="30801" y="0"/>
                  <a:pt x="28015" y="725"/>
                  <a:pt x="25987" y="2876"/>
                </a:cubicBezTo>
                <a:cubicBezTo>
                  <a:pt x="19568" y="9688"/>
                  <a:pt x="19660" y="12911"/>
                  <a:pt x="14522" y="13496"/>
                </a:cubicBezTo>
                <a:cubicBezTo>
                  <a:pt x="14161" y="13538"/>
                  <a:pt x="13815" y="13556"/>
                  <a:pt x="13481" y="13556"/>
                </a:cubicBezTo>
                <a:cubicBezTo>
                  <a:pt x="9996" y="13556"/>
                  <a:pt x="7874" y="11511"/>
                  <a:pt x="5518" y="11511"/>
                </a:cubicBezTo>
                <a:cubicBezTo>
                  <a:pt x="4886" y="11511"/>
                  <a:pt x="4238" y="11658"/>
                  <a:pt x="3541" y="12032"/>
                </a:cubicBezTo>
                <a:cubicBezTo>
                  <a:pt x="1" y="13940"/>
                  <a:pt x="1" y="19330"/>
                  <a:pt x="1" y="19330"/>
                </a:cubicBezTo>
                <a:lnTo>
                  <a:pt x="40776" y="19330"/>
                </a:lnTo>
                <a:lnTo>
                  <a:pt x="40776" y="1093"/>
                </a:lnTo>
                <a:cubicBezTo>
                  <a:pt x="38584" y="498"/>
                  <a:pt x="36103" y="0"/>
                  <a:pt x="33700" y="0"/>
                </a:cubicBezTo>
                <a:close/>
              </a:path>
            </a:pathLst>
          </a:custGeom>
          <a:gradFill>
            <a:gsLst>
              <a:gs pos="0">
                <a:srgbClr val="9C3218">
                  <a:alpha val="29411"/>
                </a:srgbClr>
              </a:gs>
              <a:gs pos="100000">
                <a:srgbClr val="9C3218">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5"/>
          <p:cNvSpPr/>
          <p:nvPr/>
        </p:nvSpPr>
        <p:spPr>
          <a:xfrm rot="5400000">
            <a:off x="264234" y="3562745"/>
            <a:ext cx="1316487" cy="1845152"/>
          </a:xfrm>
          <a:custGeom>
            <a:avLst/>
            <a:gdLst/>
            <a:ahLst/>
            <a:cxnLst/>
            <a:rect l="l" t="t" r="r" b="b"/>
            <a:pathLst>
              <a:path w="36207" h="44927" extrusionOk="0">
                <a:moveTo>
                  <a:pt x="33581" y="0"/>
                </a:moveTo>
                <a:cubicBezTo>
                  <a:pt x="31491" y="0"/>
                  <a:pt x="28468" y="574"/>
                  <a:pt x="25711" y="3239"/>
                </a:cubicBezTo>
                <a:cubicBezTo>
                  <a:pt x="20874" y="7926"/>
                  <a:pt x="23711" y="12772"/>
                  <a:pt x="19535" y="18689"/>
                </a:cubicBezTo>
                <a:cubicBezTo>
                  <a:pt x="15350" y="24606"/>
                  <a:pt x="6378" y="22179"/>
                  <a:pt x="3190" y="29460"/>
                </a:cubicBezTo>
                <a:cubicBezTo>
                  <a:pt x="1" y="36750"/>
                  <a:pt x="3625" y="44927"/>
                  <a:pt x="3625" y="44927"/>
                </a:cubicBezTo>
                <a:lnTo>
                  <a:pt x="36206" y="44927"/>
                </a:lnTo>
                <a:lnTo>
                  <a:pt x="36206" y="327"/>
                </a:lnTo>
                <a:cubicBezTo>
                  <a:pt x="36206" y="327"/>
                  <a:pt x="35159" y="0"/>
                  <a:pt x="33581" y="0"/>
                </a:cubicBezTo>
                <a:close/>
              </a:path>
            </a:pathLst>
          </a:custGeom>
          <a:gradFill>
            <a:gsLst>
              <a:gs pos="0">
                <a:srgbClr val="9C3218">
                  <a:alpha val="29411"/>
                </a:srgbClr>
              </a:gs>
              <a:gs pos="100000">
                <a:srgbClr val="9C3218">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5"/>
          <p:cNvSpPr txBox="1"/>
          <p:nvPr/>
        </p:nvSpPr>
        <p:spPr>
          <a:xfrm>
            <a:off x="1010311" y="285012"/>
            <a:ext cx="77514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Work Sans"/>
              <a:buNone/>
            </a:pPr>
            <a:r>
              <a:rPr lang="it-IT" sz="2400" b="0" i="0" u="none" strike="noStrike" cap="none">
                <a:solidFill>
                  <a:srgbClr val="FFFFFF"/>
                </a:solidFill>
                <a:latin typeface="Work Sans"/>
                <a:ea typeface="Work Sans"/>
                <a:cs typeface="Work Sans"/>
                <a:sym typeface="Work Sans"/>
              </a:rPr>
              <a:t>Results</a:t>
            </a:r>
            <a:endParaRPr/>
          </a:p>
        </p:txBody>
      </p:sp>
      <p:pic>
        <p:nvPicPr>
          <p:cNvPr id="470" name="Google Shape;470;p15" descr="Immagine che contiene testo&#10;&#10;Descrizione generata automaticamente"/>
          <p:cNvPicPr preferRelativeResize="0"/>
          <p:nvPr/>
        </p:nvPicPr>
        <p:blipFill rotWithShape="1">
          <a:blip r:embed="rId3">
            <a:alphaModFix/>
          </a:blip>
          <a:srcRect/>
          <a:stretch/>
        </p:blipFill>
        <p:spPr>
          <a:xfrm>
            <a:off x="1010311" y="1076706"/>
            <a:ext cx="4725050" cy="1731276"/>
          </a:xfrm>
          <a:prstGeom prst="rect">
            <a:avLst/>
          </a:prstGeom>
          <a:noFill/>
          <a:ln>
            <a:noFill/>
          </a:ln>
        </p:spPr>
      </p:pic>
      <p:pic>
        <p:nvPicPr>
          <p:cNvPr id="471" name="Google Shape;471;p15"/>
          <p:cNvPicPr preferRelativeResize="0"/>
          <p:nvPr/>
        </p:nvPicPr>
        <p:blipFill rotWithShape="1">
          <a:blip r:embed="rId4">
            <a:alphaModFix/>
          </a:blip>
          <a:srcRect l="6172" t="39445" r="54219" b="24583"/>
          <a:stretch/>
        </p:blipFill>
        <p:spPr>
          <a:xfrm>
            <a:off x="5007769" y="3026976"/>
            <a:ext cx="3621882" cy="1850232"/>
          </a:xfrm>
          <a:prstGeom prst="rect">
            <a:avLst/>
          </a:prstGeom>
          <a:noFill/>
          <a:ln>
            <a:noFill/>
          </a:ln>
        </p:spPr>
      </p:pic>
      <p:sp>
        <p:nvSpPr>
          <p:cNvPr id="472" name="Google Shape;472;p15"/>
          <p:cNvSpPr txBox="1"/>
          <p:nvPr/>
        </p:nvSpPr>
        <p:spPr>
          <a:xfrm>
            <a:off x="1751242" y="3644315"/>
            <a:ext cx="227498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it-IT" sz="1400" b="0" i="0" u="none" strike="noStrike" cap="none">
                <a:solidFill>
                  <a:schemeClr val="lt1"/>
                </a:solidFill>
                <a:latin typeface="Work Sans"/>
                <a:ea typeface="Work Sans"/>
                <a:cs typeface="Work Sans"/>
                <a:sym typeface="Work Sans"/>
              </a:rPr>
              <a:t>Word cloud of all token</a:t>
            </a:r>
            <a:endParaRPr/>
          </a:p>
        </p:txBody>
      </p:sp>
      <p:sp>
        <p:nvSpPr>
          <p:cNvPr id="473" name="Google Shape;473;p15"/>
          <p:cNvSpPr txBox="1"/>
          <p:nvPr/>
        </p:nvSpPr>
        <p:spPr>
          <a:xfrm>
            <a:off x="6047013" y="1634566"/>
            <a:ext cx="251062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it-IT" sz="1400" b="0" i="0" u="none" strike="noStrike" cap="none">
                <a:solidFill>
                  <a:schemeClr val="lt1"/>
                </a:solidFill>
                <a:latin typeface="Work Sans"/>
                <a:ea typeface="Work Sans"/>
                <a:cs typeface="Work Sans"/>
                <a:sym typeface="Work Sans"/>
              </a:rPr>
              <a:t>Word cloud of each topic</a:t>
            </a:r>
            <a:endParaRPr sz="1400" b="0" i="0" u="none" strike="noStrike" cap="none">
              <a:solidFill>
                <a:schemeClr val="lt1"/>
              </a:solidFill>
              <a:latin typeface="Work Sans"/>
              <a:ea typeface="Work Sans"/>
              <a:cs typeface="Work Sans"/>
              <a:sym typeface="Work Sans"/>
            </a:endParaRPr>
          </a:p>
        </p:txBody>
      </p:sp>
      <p:grpSp>
        <p:nvGrpSpPr>
          <p:cNvPr id="474" name="Google Shape;474;p15"/>
          <p:cNvGrpSpPr/>
          <p:nvPr/>
        </p:nvGrpSpPr>
        <p:grpSpPr>
          <a:xfrm>
            <a:off x="611564" y="4197771"/>
            <a:ext cx="621825" cy="575100"/>
            <a:chOff x="725675" y="830600"/>
            <a:chExt cx="621825" cy="575100"/>
          </a:xfrm>
        </p:grpSpPr>
        <p:sp>
          <p:nvSpPr>
            <p:cNvPr id="475" name="Google Shape;475;p15"/>
            <p:cNvSpPr/>
            <p:nvPr/>
          </p:nvSpPr>
          <p:spPr>
            <a:xfrm>
              <a:off x="741250" y="1064600"/>
              <a:ext cx="402825" cy="341100"/>
            </a:xfrm>
            <a:custGeom>
              <a:avLst/>
              <a:gdLst/>
              <a:ahLst/>
              <a:cxnLst/>
              <a:rect l="l" t="t" r="r" b="b"/>
              <a:pathLst>
                <a:path w="16113" h="13644" extrusionOk="0">
                  <a:moveTo>
                    <a:pt x="1" y="1"/>
                  </a:moveTo>
                  <a:lnTo>
                    <a:pt x="1" y="869"/>
                  </a:lnTo>
                  <a:lnTo>
                    <a:pt x="2008" y="13400"/>
                  </a:lnTo>
                  <a:cubicBezTo>
                    <a:pt x="2035" y="13535"/>
                    <a:pt x="2171" y="13644"/>
                    <a:pt x="2306" y="13644"/>
                  </a:cubicBezTo>
                  <a:lnTo>
                    <a:pt x="13807" y="13644"/>
                  </a:lnTo>
                  <a:cubicBezTo>
                    <a:pt x="13943" y="13644"/>
                    <a:pt x="14078" y="13535"/>
                    <a:pt x="14105" y="13400"/>
                  </a:cubicBezTo>
                  <a:lnTo>
                    <a:pt x="16112" y="869"/>
                  </a:lnTo>
                  <a:lnTo>
                    <a:pt x="16112" y="1"/>
                  </a:lnTo>
                  <a:close/>
                </a:path>
              </a:pathLst>
            </a:custGeom>
            <a:solidFill>
              <a:srgbClr val="C63C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5"/>
            <p:cNvSpPr/>
            <p:nvPr/>
          </p:nvSpPr>
          <p:spPr>
            <a:xfrm>
              <a:off x="734475" y="830600"/>
              <a:ext cx="414350" cy="221825"/>
            </a:xfrm>
            <a:custGeom>
              <a:avLst/>
              <a:gdLst/>
              <a:ahLst/>
              <a:cxnLst/>
              <a:rect l="l" t="t" r="r" b="b"/>
              <a:pathLst>
                <a:path w="16574" h="8873" extrusionOk="0">
                  <a:moveTo>
                    <a:pt x="8284" y="1"/>
                  </a:moveTo>
                  <a:cubicBezTo>
                    <a:pt x="7027" y="1"/>
                    <a:pt x="6022" y="1012"/>
                    <a:pt x="6022" y="2281"/>
                  </a:cubicBezTo>
                  <a:lnTo>
                    <a:pt x="6022" y="2309"/>
                  </a:lnTo>
                  <a:cubicBezTo>
                    <a:pt x="6022" y="2509"/>
                    <a:pt x="5875" y="2655"/>
                    <a:pt x="5687" y="2655"/>
                  </a:cubicBezTo>
                  <a:cubicBezTo>
                    <a:pt x="5647" y="2655"/>
                    <a:pt x="5604" y="2648"/>
                    <a:pt x="5561" y="2634"/>
                  </a:cubicBezTo>
                  <a:cubicBezTo>
                    <a:pt x="5371" y="2580"/>
                    <a:pt x="5154" y="2553"/>
                    <a:pt x="4937" y="2553"/>
                  </a:cubicBezTo>
                  <a:cubicBezTo>
                    <a:pt x="3690" y="2553"/>
                    <a:pt x="2659" y="3583"/>
                    <a:pt x="2659" y="4858"/>
                  </a:cubicBezTo>
                  <a:cubicBezTo>
                    <a:pt x="2659" y="5048"/>
                    <a:pt x="2496" y="5211"/>
                    <a:pt x="2306" y="5211"/>
                  </a:cubicBezTo>
                  <a:cubicBezTo>
                    <a:pt x="1031" y="5211"/>
                    <a:pt x="1" y="6214"/>
                    <a:pt x="1" y="7489"/>
                  </a:cubicBezTo>
                  <a:cubicBezTo>
                    <a:pt x="1" y="8005"/>
                    <a:pt x="191" y="8493"/>
                    <a:pt x="462" y="8872"/>
                  </a:cubicBezTo>
                  <a:lnTo>
                    <a:pt x="16139" y="8872"/>
                  </a:lnTo>
                  <a:cubicBezTo>
                    <a:pt x="16411" y="8493"/>
                    <a:pt x="16573" y="8005"/>
                    <a:pt x="16573" y="7489"/>
                  </a:cubicBezTo>
                  <a:cubicBezTo>
                    <a:pt x="16573" y="6241"/>
                    <a:pt x="15570" y="5211"/>
                    <a:pt x="14295" y="5211"/>
                  </a:cubicBezTo>
                  <a:cubicBezTo>
                    <a:pt x="14105" y="5211"/>
                    <a:pt x="13942" y="5048"/>
                    <a:pt x="13942" y="4858"/>
                  </a:cubicBezTo>
                  <a:cubicBezTo>
                    <a:pt x="13942" y="3583"/>
                    <a:pt x="12912" y="2553"/>
                    <a:pt x="11664" y="2553"/>
                  </a:cubicBezTo>
                  <a:cubicBezTo>
                    <a:pt x="11447" y="2553"/>
                    <a:pt x="11230" y="2580"/>
                    <a:pt x="11040" y="2634"/>
                  </a:cubicBezTo>
                  <a:cubicBezTo>
                    <a:pt x="10997" y="2648"/>
                    <a:pt x="10954" y="2655"/>
                    <a:pt x="10914" y="2655"/>
                  </a:cubicBezTo>
                  <a:cubicBezTo>
                    <a:pt x="10726" y="2655"/>
                    <a:pt x="10579" y="2509"/>
                    <a:pt x="10579" y="2309"/>
                  </a:cubicBezTo>
                  <a:cubicBezTo>
                    <a:pt x="10579" y="2227"/>
                    <a:pt x="10579" y="2173"/>
                    <a:pt x="10579" y="2092"/>
                  </a:cubicBezTo>
                  <a:cubicBezTo>
                    <a:pt x="10498" y="952"/>
                    <a:pt x="9548" y="30"/>
                    <a:pt x="8382" y="3"/>
                  </a:cubicBezTo>
                  <a:cubicBezTo>
                    <a:pt x="8349" y="2"/>
                    <a:pt x="8316" y="1"/>
                    <a:pt x="8284" y="1"/>
                  </a:cubicBez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5"/>
            <p:cNvSpPr/>
            <p:nvPr/>
          </p:nvSpPr>
          <p:spPr>
            <a:xfrm>
              <a:off x="901300" y="830625"/>
              <a:ext cx="247525" cy="221800"/>
            </a:xfrm>
            <a:custGeom>
              <a:avLst/>
              <a:gdLst/>
              <a:ahLst/>
              <a:cxnLst/>
              <a:rect l="l" t="t" r="r" b="b"/>
              <a:pathLst>
                <a:path w="9901" h="8872" extrusionOk="0">
                  <a:moveTo>
                    <a:pt x="1616" y="0"/>
                  </a:moveTo>
                  <a:cubicBezTo>
                    <a:pt x="976" y="0"/>
                    <a:pt x="414" y="266"/>
                    <a:pt x="0" y="680"/>
                  </a:cubicBezTo>
                  <a:cubicBezTo>
                    <a:pt x="202" y="590"/>
                    <a:pt x="442" y="538"/>
                    <a:pt x="688" y="538"/>
                  </a:cubicBezTo>
                  <a:cubicBezTo>
                    <a:pt x="739" y="538"/>
                    <a:pt x="790" y="540"/>
                    <a:pt x="841" y="544"/>
                  </a:cubicBezTo>
                  <a:cubicBezTo>
                    <a:pt x="1492" y="572"/>
                    <a:pt x="2116" y="897"/>
                    <a:pt x="2523" y="1440"/>
                  </a:cubicBezTo>
                  <a:cubicBezTo>
                    <a:pt x="2685" y="1711"/>
                    <a:pt x="2848" y="2036"/>
                    <a:pt x="2875" y="2335"/>
                  </a:cubicBezTo>
                  <a:cubicBezTo>
                    <a:pt x="2902" y="2660"/>
                    <a:pt x="2875" y="3121"/>
                    <a:pt x="3147" y="3338"/>
                  </a:cubicBezTo>
                  <a:cubicBezTo>
                    <a:pt x="3295" y="3466"/>
                    <a:pt x="3494" y="3506"/>
                    <a:pt x="3707" y="3506"/>
                  </a:cubicBezTo>
                  <a:cubicBezTo>
                    <a:pt x="4037" y="3506"/>
                    <a:pt x="4401" y="3409"/>
                    <a:pt x="4665" y="3392"/>
                  </a:cubicBezTo>
                  <a:cubicBezTo>
                    <a:pt x="4690" y="3391"/>
                    <a:pt x="4715" y="3391"/>
                    <a:pt x="4739" y="3391"/>
                  </a:cubicBezTo>
                  <a:cubicBezTo>
                    <a:pt x="5242" y="3391"/>
                    <a:pt x="5598" y="3659"/>
                    <a:pt x="5805" y="4125"/>
                  </a:cubicBezTo>
                  <a:cubicBezTo>
                    <a:pt x="6049" y="4640"/>
                    <a:pt x="5940" y="5508"/>
                    <a:pt x="6510" y="5806"/>
                  </a:cubicBezTo>
                  <a:cubicBezTo>
                    <a:pt x="6808" y="5969"/>
                    <a:pt x="7134" y="5915"/>
                    <a:pt x="7432" y="5996"/>
                  </a:cubicBezTo>
                  <a:cubicBezTo>
                    <a:pt x="8219" y="6186"/>
                    <a:pt x="8544" y="6810"/>
                    <a:pt x="8544" y="7570"/>
                  </a:cubicBezTo>
                  <a:cubicBezTo>
                    <a:pt x="8544" y="8058"/>
                    <a:pt x="8381" y="8519"/>
                    <a:pt x="8110" y="8871"/>
                  </a:cubicBezTo>
                  <a:lnTo>
                    <a:pt x="9466" y="8871"/>
                  </a:lnTo>
                  <a:cubicBezTo>
                    <a:pt x="9738" y="8492"/>
                    <a:pt x="9900" y="8004"/>
                    <a:pt x="9900" y="7488"/>
                  </a:cubicBezTo>
                  <a:cubicBezTo>
                    <a:pt x="9900" y="6240"/>
                    <a:pt x="8897" y="5210"/>
                    <a:pt x="7622" y="5210"/>
                  </a:cubicBezTo>
                  <a:cubicBezTo>
                    <a:pt x="7432" y="5210"/>
                    <a:pt x="7269" y="5047"/>
                    <a:pt x="7269" y="4857"/>
                  </a:cubicBezTo>
                  <a:cubicBezTo>
                    <a:pt x="7269" y="3582"/>
                    <a:pt x="6239" y="2552"/>
                    <a:pt x="4964" y="2552"/>
                  </a:cubicBezTo>
                  <a:cubicBezTo>
                    <a:pt x="4747" y="2552"/>
                    <a:pt x="4557" y="2579"/>
                    <a:pt x="4340" y="2660"/>
                  </a:cubicBezTo>
                  <a:cubicBezTo>
                    <a:pt x="4312" y="2667"/>
                    <a:pt x="4283" y="2671"/>
                    <a:pt x="4256" y="2671"/>
                  </a:cubicBezTo>
                  <a:cubicBezTo>
                    <a:pt x="4070" y="2671"/>
                    <a:pt x="3906" y="2520"/>
                    <a:pt x="3906" y="2308"/>
                  </a:cubicBezTo>
                  <a:cubicBezTo>
                    <a:pt x="3906" y="2253"/>
                    <a:pt x="3906" y="2172"/>
                    <a:pt x="3906" y="2091"/>
                  </a:cubicBezTo>
                  <a:cubicBezTo>
                    <a:pt x="3797" y="951"/>
                    <a:pt x="2848" y="29"/>
                    <a:pt x="1709" y="2"/>
                  </a:cubicBezTo>
                  <a:cubicBezTo>
                    <a:pt x="1678" y="1"/>
                    <a:pt x="1647" y="0"/>
                    <a:pt x="1616" y="0"/>
                  </a:cubicBezTo>
                  <a:close/>
                </a:path>
              </a:pathLst>
            </a:custGeom>
            <a:solidFill>
              <a:srgbClr val="E68C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5"/>
            <p:cNvSpPr/>
            <p:nvPr/>
          </p:nvSpPr>
          <p:spPr>
            <a:xfrm>
              <a:off x="1061325" y="1086300"/>
              <a:ext cx="82750" cy="319400"/>
            </a:xfrm>
            <a:custGeom>
              <a:avLst/>
              <a:gdLst/>
              <a:ahLst/>
              <a:cxnLst/>
              <a:rect l="l" t="t" r="r" b="b"/>
              <a:pathLst>
                <a:path w="3310" h="12776" extrusionOk="0">
                  <a:moveTo>
                    <a:pt x="2306" y="1"/>
                  </a:moveTo>
                  <a:lnTo>
                    <a:pt x="299" y="12532"/>
                  </a:lnTo>
                  <a:cubicBezTo>
                    <a:pt x="272" y="12667"/>
                    <a:pt x="136" y="12776"/>
                    <a:pt x="0" y="12776"/>
                  </a:cubicBezTo>
                  <a:lnTo>
                    <a:pt x="977" y="12776"/>
                  </a:lnTo>
                  <a:cubicBezTo>
                    <a:pt x="1140" y="12776"/>
                    <a:pt x="1275" y="12667"/>
                    <a:pt x="1275" y="12532"/>
                  </a:cubicBezTo>
                  <a:lnTo>
                    <a:pt x="3309" y="1"/>
                  </a:ln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5"/>
            <p:cNvSpPr/>
            <p:nvPr/>
          </p:nvSpPr>
          <p:spPr>
            <a:xfrm>
              <a:off x="824000" y="1076800"/>
              <a:ext cx="89525" cy="328900"/>
            </a:xfrm>
            <a:custGeom>
              <a:avLst/>
              <a:gdLst/>
              <a:ahLst/>
              <a:cxnLst/>
              <a:rect l="l" t="t" r="r" b="b"/>
              <a:pathLst>
                <a:path w="3581" h="13156" extrusionOk="0">
                  <a:moveTo>
                    <a:pt x="0" y="1"/>
                  </a:moveTo>
                  <a:lnTo>
                    <a:pt x="1573" y="13156"/>
                  </a:lnTo>
                  <a:lnTo>
                    <a:pt x="3580" y="13156"/>
                  </a:lnTo>
                  <a:lnTo>
                    <a:pt x="320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5"/>
            <p:cNvSpPr/>
            <p:nvPr/>
          </p:nvSpPr>
          <p:spPr>
            <a:xfrm>
              <a:off x="971825" y="1076800"/>
              <a:ext cx="91550" cy="328900"/>
            </a:xfrm>
            <a:custGeom>
              <a:avLst/>
              <a:gdLst/>
              <a:ahLst/>
              <a:cxnLst/>
              <a:rect l="l" t="t" r="r" b="b"/>
              <a:pathLst>
                <a:path w="3662" h="13156" extrusionOk="0">
                  <a:moveTo>
                    <a:pt x="461" y="1"/>
                  </a:moveTo>
                  <a:lnTo>
                    <a:pt x="0" y="13156"/>
                  </a:lnTo>
                  <a:lnTo>
                    <a:pt x="2007" y="13156"/>
                  </a:lnTo>
                  <a:lnTo>
                    <a:pt x="366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5"/>
            <p:cNvSpPr/>
            <p:nvPr/>
          </p:nvSpPr>
          <p:spPr>
            <a:xfrm>
              <a:off x="725675" y="1042900"/>
              <a:ext cx="433325" cy="43425"/>
            </a:xfrm>
            <a:custGeom>
              <a:avLst/>
              <a:gdLst/>
              <a:ahLst/>
              <a:cxnLst/>
              <a:rect l="l" t="t" r="r" b="b"/>
              <a:pathLst>
                <a:path w="17333" h="1737" extrusionOk="0">
                  <a:moveTo>
                    <a:pt x="271" y="1"/>
                  </a:moveTo>
                  <a:cubicBezTo>
                    <a:pt x="136" y="1"/>
                    <a:pt x="0" y="136"/>
                    <a:pt x="0" y="272"/>
                  </a:cubicBezTo>
                  <a:lnTo>
                    <a:pt x="0" y="1493"/>
                  </a:lnTo>
                  <a:cubicBezTo>
                    <a:pt x="0" y="1628"/>
                    <a:pt x="136" y="1737"/>
                    <a:pt x="271" y="1737"/>
                  </a:cubicBezTo>
                  <a:lnTo>
                    <a:pt x="17088" y="1737"/>
                  </a:lnTo>
                  <a:cubicBezTo>
                    <a:pt x="17224" y="1737"/>
                    <a:pt x="17332" y="1628"/>
                    <a:pt x="17332" y="1493"/>
                  </a:cubicBezTo>
                  <a:lnTo>
                    <a:pt x="17332" y="272"/>
                  </a:lnTo>
                  <a:cubicBezTo>
                    <a:pt x="17332" y="136"/>
                    <a:pt x="17224" y="1"/>
                    <a:pt x="17088" y="1"/>
                  </a:cubicBezTo>
                  <a:close/>
                </a:path>
              </a:pathLst>
            </a:custGeom>
            <a:solidFill>
              <a:srgbClr val="4346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5"/>
            <p:cNvSpPr/>
            <p:nvPr/>
          </p:nvSpPr>
          <p:spPr>
            <a:xfrm>
              <a:off x="1214575" y="1006300"/>
              <a:ext cx="33925" cy="115975"/>
            </a:xfrm>
            <a:custGeom>
              <a:avLst/>
              <a:gdLst/>
              <a:ahLst/>
              <a:cxnLst/>
              <a:rect l="l" t="t" r="r" b="b"/>
              <a:pathLst>
                <a:path w="1357" h="4639" extrusionOk="0">
                  <a:moveTo>
                    <a:pt x="272" y="0"/>
                  </a:moveTo>
                  <a:cubicBezTo>
                    <a:pt x="136" y="0"/>
                    <a:pt x="0" y="109"/>
                    <a:pt x="0" y="244"/>
                  </a:cubicBezTo>
                  <a:lnTo>
                    <a:pt x="0" y="4638"/>
                  </a:lnTo>
                  <a:lnTo>
                    <a:pt x="1357" y="4638"/>
                  </a:lnTo>
                  <a:lnTo>
                    <a:pt x="1357" y="244"/>
                  </a:lnTo>
                  <a:cubicBezTo>
                    <a:pt x="1357" y="109"/>
                    <a:pt x="1248" y="0"/>
                    <a:pt x="1112" y="0"/>
                  </a:cubicBez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5"/>
            <p:cNvSpPr/>
            <p:nvPr/>
          </p:nvSpPr>
          <p:spPr>
            <a:xfrm>
              <a:off x="1229500" y="1006300"/>
              <a:ext cx="19000" cy="115975"/>
            </a:xfrm>
            <a:custGeom>
              <a:avLst/>
              <a:gdLst/>
              <a:ahLst/>
              <a:cxnLst/>
              <a:rect l="l" t="t" r="r" b="b"/>
              <a:pathLst>
                <a:path w="760" h="4639" extrusionOk="0">
                  <a:moveTo>
                    <a:pt x="0" y="0"/>
                  </a:moveTo>
                  <a:cubicBezTo>
                    <a:pt x="136" y="0"/>
                    <a:pt x="244" y="109"/>
                    <a:pt x="244" y="244"/>
                  </a:cubicBezTo>
                  <a:lnTo>
                    <a:pt x="244" y="4638"/>
                  </a:lnTo>
                  <a:lnTo>
                    <a:pt x="760" y="4638"/>
                  </a:lnTo>
                  <a:lnTo>
                    <a:pt x="760" y="244"/>
                  </a:lnTo>
                  <a:cubicBezTo>
                    <a:pt x="760" y="109"/>
                    <a:pt x="651" y="0"/>
                    <a:pt x="515" y="0"/>
                  </a:cubicBezTo>
                  <a:close/>
                </a:path>
              </a:pathLst>
            </a:custGeom>
            <a:solidFill>
              <a:srgbClr val="E68C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5"/>
            <p:cNvSpPr/>
            <p:nvPr/>
          </p:nvSpPr>
          <p:spPr>
            <a:xfrm>
              <a:off x="1127775" y="1111400"/>
              <a:ext cx="208200" cy="48175"/>
            </a:xfrm>
            <a:custGeom>
              <a:avLst/>
              <a:gdLst/>
              <a:ahLst/>
              <a:cxnLst/>
              <a:rect l="l" t="t" r="r" b="b"/>
              <a:pathLst>
                <a:path w="8328" h="1927" extrusionOk="0">
                  <a:moveTo>
                    <a:pt x="597" y="0"/>
                  </a:moveTo>
                  <a:cubicBezTo>
                    <a:pt x="462" y="0"/>
                    <a:pt x="380" y="54"/>
                    <a:pt x="353" y="190"/>
                  </a:cubicBezTo>
                  <a:lnTo>
                    <a:pt x="1" y="1926"/>
                  </a:lnTo>
                  <a:lnTo>
                    <a:pt x="8328" y="1926"/>
                  </a:lnTo>
                  <a:lnTo>
                    <a:pt x="7975" y="190"/>
                  </a:lnTo>
                  <a:cubicBezTo>
                    <a:pt x="7948" y="54"/>
                    <a:pt x="7839" y="0"/>
                    <a:pt x="77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5"/>
            <p:cNvSpPr/>
            <p:nvPr/>
          </p:nvSpPr>
          <p:spPr>
            <a:xfrm>
              <a:off x="1299325" y="1111400"/>
              <a:ext cx="36650" cy="48175"/>
            </a:xfrm>
            <a:custGeom>
              <a:avLst/>
              <a:gdLst/>
              <a:ahLst/>
              <a:cxnLst/>
              <a:rect l="l" t="t" r="r" b="b"/>
              <a:pathLst>
                <a:path w="1466" h="1927" extrusionOk="0">
                  <a:moveTo>
                    <a:pt x="1" y="0"/>
                  </a:moveTo>
                  <a:cubicBezTo>
                    <a:pt x="109" y="0"/>
                    <a:pt x="218" y="54"/>
                    <a:pt x="245" y="190"/>
                  </a:cubicBezTo>
                  <a:lnTo>
                    <a:pt x="570" y="1926"/>
                  </a:lnTo>
                  <a:lnTo>
                    <a:pt x="1466" y="1926"/>
                  </a:lnTo>
                  <a:lnTo>
                    <a:pt x="1113" y="190"/>
                  </a:lnTo>
                  <a:cubicBezTo>
                    <a:pt x="1086" y="54"/>
                    <a:pt x="977" y="0"/>
                    <a:pt x="869" y="0"/>
                  </a:cubicBez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5"/>
            <p:cNvSpPr/>
            <p:nvPr/>
          </p:nvSpPr>
          <p:spPr>
            <a:xfrm>
              <a:off x="1123700" y="1179875"/>
              <a:ext cx="216350" cy="225825"/>
            </a:xfrm>
            <a:custGeom>
              <a:avLst/>
              <a:gdLst/>
              <a:ahLst/>
              <a:cxnLst/>
              <a:rect l="l" t="t" r="r" b="b"/>
              <a:pathLst>
                <a:path w="8654" h="9033" extrusionOk="0">
                  <a:moveTo>
                    <a:pt x="1" y="1"/>
                  </a:moveTo>
                  <a:lnTo>
                    <a:pt x="1" y="435"/>
                  </a:lnTo>
                  <a:lnTo>
                    <a:pt x="950" y="8762"/>
                  </a:lnTo>
                  <a:cubicBezTo>
                    <a:pt x="950" y="8924"/>
                    <a:pt x="1086" y="9033"/>
                    <a:pt x="1248" y="9033"/>
                  </a:cubicBezTo>
                  <a:lnTo>
                    <a:pt x="7406" y="9033"/>
                  </a:lnTo>
                  <a:cubicBezTo>
                    <a:pt x="7568" y="9033"/>
                    <a:pt x="7677" y="8924"/>
                    <a:pt x="7704" y="8762"/>
                  </a:cubicBezTo>
                  <a:lnTo>
                    <a:pt x="8653" y="435"/>
                  </a:lnTo>
                  <a:lnTo>
                    <a:pt x="8653" y="1"/>
                  </a:ln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5"/>
            <p:cNvSpPr/>
            <p:nvPr/>
          </p:nvSpPr>
          <p:spPr>
            <a:xfrm>
              <a:off x="1287800" y="1190725"/>
              <a:ext cx="52250" cy="214975"/>
            </a:xfrm>
            <a:custGeom>
              <a:avLst/>
              <a:gdLst/>
              <a:ahLst/>
              <a:cxnLst/>
              <a:rect l="l" t="t" r="r" b="b"/>
              <a:pathLst>
                <a:path w="2090" h="8599" extrusionOk="0">
                  <a:moveTo>
                    <a:pt x="1248" y="1"/>
                  </a:moveTo>
                  <a:lnTo>
                    <a:pt x="299" y="8328"/>
                  </a:lnTo>
                  <a:cubicBezTo>
                    <a:pt x="299" y="8490"/>
                    <a:pt x="164" y="8599"/>
                    <a:pt x="1" y="8599"/>
                  </a:cubicBezTo>
                  <a:lnTo>
                    <a:pt x="842" y="8599"/>
                  </a:lnTo>
                  <a:cubicBezTo>
                    <a:pt x="1004" y="8599"/>
                    <a:pt x="1140" y="8490"/>
                    <a:pt x="1140" y="8328"/>
                  </a:cubicBezTo>
                  <a:lnTo>
                    <a:pt x="2089" y="1"/>
                  </a:lnTo>
                  <a:close/>
                </a:path>
              </a:pathLst>
            </a:custGeom>
            <a:solidFill>
              <a:srgbClr val="E68C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5"/>
            <p:cNvSpPr/>
            <p:nvPr/>
          </p:nvSpPr>
          <p:spPr>
            <a:xfrm>
              <a:off x="1116250" y="1150725"/>
              <a:ext cx="231250" cy="40025"/>
            </a:xfrm>
            <a:custGeom>
              <a:avLst/>
              <a:gdLst/>
              <a:ahLst/>
              <a:cxnLst/>
              <a:rect l="l" t="t" r="r" b="b"/>
              <a:pathLst>
                <a:path w="9250" h="1601" extrusionOk="0">
                  <a:moveTo>
                    <a:pt x="245" y="0"/>
                  </a:moveTo>
                  <a:cubicBezTo>
                    <a:pt x="109" y="0"/>
                    <a:pt x="0" y="109"/>
                    <a:pt x="0" y="245"/>
                  </a:cubicBezTo>
                  <a:lnTo>
                    <a:pt x="0" y="1357"/>
                  </a:lnTo>
                  <a:cubicBezTo>
                    <a:pt x="0" y="1492"/>
                    <a:pt x="109" y="1601"/>
                    <a:pt x="245" y="1601"/>
                  </a:cubicBezTo>
                  <a:lnTo>
                    <a:pt x="9006" y="1601"/>
                  </a:lnTo>
                  <a:cubicBezTo>
                    <a:pt x="9141" y="1601"/>
                    <a:pt x="9250" y="1492"/>
                    <a:pt x="9250" y="1357"/>
                  </a:cubicBezTo>
                  <a:lnTo>
                    <a:pt x="9250" y="245"/>
                  </a:lnTo>
                  <a:cubicBezTo>
                    <a:pt x="9250" y="109"/>
                    <a:pt x="9141" y="0"/>
                    <a:pt x="9006" y="0"/>
                  </a:cubicBezTo>
                  <a:close/>
                </a:path>
              </a:pathLst>
            </a:custGeom>
            <a:solidFill>
              <a:srgbClr val="4346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5"/>
            <p:cNvSpPr/>
            <p:nvPr/>
          </p:nvSpPr>
          <p:spPr>
            <a:xfrm>
              <a:off x="1135925" y="1226675"/>
              <a:ext cx="200050" cy="142425"/>
            </a:xfrm>
            <a:custGeom>
              <a:avLst/>
              <a:gdLst/>
              <a:ahLst/>
              <a:cxnLst/>
              <a:rect l="l" t="t" r="r" b="b"/>
              <a:pathLst>
                <a:path w="8002" h="5697" extrusionOk="0">
                  <a:moveTo>
                    <a:pt x="8002" y="0"/>
                  </a:moveTo>
                  <a:lnTo>
                    <a:pt x="0" y="2848"/>
                  </a:lnTo>
                  <a:lnTo>
                    <a:pt x="325" y="5696"/>
                  </a:lnTo>
                  <a:lnTo>
                    <a:pt x="7676" y="2848"/>
                  </a:lnTo>
                  <a:lnTo>
                    <a:pt x="800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5"/>
            <p:cNvSpPr/>
            <p:nvPr/>
          </p:nvSpPr>
          <p:spPr>
            <a:xfrm>
              <a:off x="1305425" y="1226675"/>
              <a:ext cx="30550" cy="80025"/>
            </a:xfrm>
            <a:custGeom>
              <a:avLst/>
              <a:gdLst/>
              <a:ahLst/>
              <a:cxnLst/>
              <a:rect l="l" t="t" r="r" b="b"/>
              <a:pathLst>
                <a:path w="1222" h="3201" extrusionOk="0">
                  <a:moveTo>
                    <a:pt x="1222" y="0"/>
                  </a:moveTo>
                  <a:lnTo>
                    <a:pt x="326" y="326"/>
                  </a:lnTo>
                  <a:lnTo>
                    <a:pt x="1" y="3201"/>
                  </a:lnTo>
                  <a:lnTo>
                    <a:pt x="896" y="2848"/>
                  </a:lnTo>
                  <a:lnTo>
                    <a:pt x="1222" y="0"/>
                  </a:ln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5"/>
            <p:cNvSpPr/>
            <p:nvPr/>
          </p:nvSpPr>
          <p:spPr>
            <a:xfrm>
              <a:off x="1005725" y="966600"/>
              <a:ext cx="62400" cy="48525"/>
            </a:xfrm>
            <a:custGeom>
              <a:avLst/>
              <a:gdLst/>
              <a:ahLst/>
              <a:cxnLst/>
              <a:rect l="l" t="t" r="r" b="b"/>
              <a:pathLst>
                <a:path w="2496" h="1941" extrusionOk="0">
                  <a:moveTo>
                    <a:pt x="965" y="1"/>
                  </a:moveTo>
                  <a:cubicBezTo>
                    <a:pt x="721" y="1"/>
                    <a:pt x="475" y="62"/>
                    <a:pt x="244" y="178"/>
                  </a:cubicBezTo>
                  <a:cubicBezTo>
                    <a:pt x="82" y="259"/>
                    <a:pt x="0" y="476"/>
                    <a:pt x="82" y="666"/>
                  </a:cubicBezTo>
                  <a:cubicBezTo>
                    <a:pt x="157" y="798"/>
                    <a:pt x="285" y="877"/>
                    <a:pt x="419" y="877"/>
                  </a:cubicBezTo>
                  <a:cubicBezTo>
                    <a:pt x="478" y="877"/>
                    <a:pt x="539" y="862"/>
                    <a:pt x="597" y="829"/>
                  </a:cubicBezTo>
                  <a:cubicBezTo>
                    <a:pt x="705" y="774"/>
                    <a:pt x="821" y="747"/>
                    <a:pt x="936" y="747"/>
                  </a:cubicBezTo>
                  <a:cubicBezTo>
                    <a:pt x="1051" y="747"/>
                    <a:pt x="1167" y="774"/>
                    <a:pt x="1275" y="829"/>
                  </a:cubicBezTo>
                  <a:cubicBezTo>
                    <a:pt x="1573" y="964"/>
                    <a:pt x="1736" y="1263"/>
                    <a:pt x="1736" y="1561"/>
                  </a:cubicBezTo>
                  <a:cubicBezTo>
                    <a:pt x="1709" y="1778"/>
                    <a:pt x="1872" y="1941"/>
                    <a:pt x="2089" y="1941"/>
                  </a:cubicBezTo>
                  <a:cubicBezTo>
                    <a:pt x="2306" y="1941"/>
                    <a:pt x="2468" y="1805"/>
                    <a:pt x="2468" y="1588"/>
                  </a:cubicBezTo>
                  <a:cubicBezTo>
                    <a:pt x="2496" y="991"/>
                    <a:pt x="2170" y="422"/>
                    <a:pt x="1601" y="150"/>
                  </a:cubicBezTo>
                  <a:cubicBezTo>
                    <a:pt x="1397" y="49"/>
                    <a:pt x="1182" y="1"/>
                    <a:pt x="9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5"/>
            <p:cNvSpPr/>
            <p:nvPr/>
          </p:nvSpPr>
          <p:spPr>
            <a:xfrm>
              <a:off x="847050" y="936725"/>
              <a:ext cx="94275" cy="79075"/>
            </a:xfrm>
            <a:custGeom>
              <a:avLst/>
              <a:gdLst/>
              <a:ahLst/>
              <a:cxnLst/>
              <a:rect l="l" t="t" r="r" b="b"/>
              <a:pathLst>
                <a:path w="3771" h="3163" extrusionOk="0">
                  <a:moveTo>
                    <a:pt x="2718" y="0"/>
                  </a:moveTo>
                  <a:cubicBezTo>
                    <a:pt x="2438" y="0"/>
                    <a:pt x="2165" y="87"/>
                    <a:pt x="1926" y="261"/>
                  </a:cubicBezTo>
                  <a:cubicBezTo>
                    <a:pt x="1682" y="423"/>
                    <a:pt x="1492" y="667"/>
                    <a:pt x="1411" y="939"/>
                  </a:cubicBezTo>
                  <a:cubicBezTo>
                    <a:pt x="1112" y="939"/>
                    <a:pt x="841" y="1047"/>
                    <a:pt x="597" y="1210"/>
                  </a:cubicBezTo>
                  <a:cubicBezTo>
                    <a:pt x="299" y="1427"/>
                    <a:pt x="109" y="1752"/>
                    <a:pt x="54" y="2105"/>
                  </a:cubicBezTo>
                  <a:cubicBezTo>
                    <a:pt x="0" y="2403"/>
                    <a:pt x="54" y="2702"/>
                    <a:pt x="190" y="2973"/>
                  </a:cubicBezTo>
                  <a:cubicBezTo>
                    <a:pt x="244" y="3081"/>
                    <a:pt x="380" y="3163"/>
                    <a:pt x="516" y="3163"/>
                  </a:cubicBezTo>
                  <a:cubicBezTo>
                    <a:pt x="570" y="3163"/>
                    <a:pt x="651" y="3136"/>
                    <a:pt x="705" y="3109"/>
                  </a:cubicBezTo>
                  <a:cubicBezTo>
                    <a:pt x="868" y="3027"/>
                    <a:pt x="950" y="2783"/>
                    <a:pt x="841" y="2620"/>
                  </a:cubicBezTo>
                  <a:cubicBezTo>
                    <a:pt x="787" y="2485"/>
                    <a:pt x="760" y="2349"/>
                    <a:pt x="787" y="2213"/>
                  </a:cubicBezTo>
                  <a:cubicBezTo>
                    <a:pt x="836" y="1919"/>
                    <a:pt x="1108" y="1691"/>
                    <a:pt x="1400" y="1691"/>
                  </a:cubicBezTo>
                  <a:cubicBezTo>
                    <a:pt x="1431" y="1691"/>
                    <a:pt x="1461" y="1693"/>
                    <a:pt x="1492" y="1698"/>
                  </a:cubicBezTo>
                  <a:cubicBezTo>
                    <a:pt x="1519" y="1725"/>
                    <a:pt x="1573" y="1725"/>
                    <a:pt x="1601" y="1725"/>
                  </a:cubicBezTo>
                  <a:cubicBezTo>
                    <a:pt x="1639" y="1744"/>
                    <a:pt x="1681" y="1753"/>
                    <a:pt x="1724" y="1753"/>
                  </a:cubicBezTo>
                  <a:cubicBezTo>
                    <a:pt x="1802" y="1753"/>
                    <a:pt x="1883" y="1724"/>
                    <a:pt x="1953" y="1671"/>
                  </a:cubicBezTo>
                  <a:cubicBezTo>
                    <a:pt x="2035" y="1617"/>
                    <a:pt x="2089" y="1508"/>
                    <a:pt x="2089" y="1373"/>
                  </a:cubicBezTo>
                  <a:cubicBezTo>
                    <a:pt x="2089" y="1345"/>
                    <a:pt x="2089" y="1291"/>
                    <a:pt x="2116" y="1264"/>
                  </a:cubicBezTo>
                  <a:cubicBezTo>
                    <a:pt x="2165" y="969"/>
                    <a:pt x="2415" y="741"/>
                    <a:pt x="2723" y="741"/>
                  </a:cubicBezTo>
                  <a:cubicBezTo>
                    <a:pt x="2755" y="741"/>
                    <a:pt x="2788" y="744"/>
                    <a:pt x="2821" y="749"/>
                  </a:cubicBezTo>
                  <a:cubicBezTo>
                    <a:pt x="2930" y="776"/>
                    <a:pt x="3038" y="803"/>
                    <a:pt x="3119" y="884"/>
                  </a:cubicBezTo>
                  <a:cubicBezTo>
                    <a:pt x="3190" y="943"/>
                    <a:pt x="3270" y="971"/>
                    <a:pt x="3350" y="971"/>
                  </a:cubicBezTo>
                  <a:cubicBezTo>
                    <a:pt x="3455" y="971"/>
                    <a:pt x="3558" y="923"/>
                    <a:pt x="3635" y="830"/>
                  </a:cubicBezTo>
                  <a:cubicBezTo>
                    <a:pt x="3770" y="667"/>
                    <a:pt x="3743" y="423"/>
                    <a:pt x="3581" y="288"/>
                  </a:cubicBezTo>
                  <a:cubicBezTo>
                    <a:pt x="3391" y="152"/>
                    <a:pt x="3174" y="44"/>
                    <a:pt x="2930" y="16"/>
                  </a:cubicBezTo>
                  <a:cubicBezTo>
                    <a:pt x="2859" y="6"/>
                    <a:pt x="2789" y="0"/>
                    <a:pt x="271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3" name="Google Shape;493;p15"/>
          <p:cNvGrpSpPr/>
          <p:nvPr/>
        </p:nvGrpSpPr>
        <p:grpSpPr>
          <a:xfrm>
            <a:off x="8126088" y="260774"/>
            <a:ext cx="501150" cy="621175"/>
            <a:chOff x="1719750" y="806925"/>
            <a:chExt cx="501150" cy="621175"/>
          </a:xfrm>
        </p:grpSpPr>
        <p:sp>
          <p:nvSpPr>
            <p:cNvPr id="494" name="Google Shape;494;p15"/>
            <p:cNvSpPr/>
            <p:nvPr/>
          </p:nvSpPr>
          <p:spPr>
            <a:xfrm>
              <a:off x="1922500" y="997475"/>
              <a:ext cx="95650" cy="88850"/>
            </a:xfrm>
            <a:custGeom>
              <a:avLst/>
              <a:gdLst/>
              <a:ahLst/>
              <a:cxnLst/>
              <a:rect l="l" t="t" r="r" b="b"/>
              <a:pathLst>
                <a:path w="3826" h="3554" extrusionOk="0">
                  <a:moveTo>
                    <a:pt x="1" y="0"/>
                  </a:moveTo>
                  <a:lnTo>
                    <a:pt x="1" y="3554"/>
                  </a:lnTo>
                  <a:lnTo>
                    <a:pt x="3825" y="3554"/>
                  </a:lnTo>
                  <a:lnTo>
                    <a:pt x="3825" y="0"/>
                  </a:ln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5"/>
            <p:cNvSpPr/>
            <p:nvPr/>
          </p:nvSpPr>
          <p:spPr>
            <a:xfrm>
              <a:off x="1987600" y="997475"/>
              <a:ext cx="30550" cy="88850"/>
            </a:xfrm>
            <a:custGeom>
              <a:avLst/>
              <a:gdLst/>
              <a:ahLst/>
              <a:cxnLst/>
              <a:rect l="l" t="t" r="r" b="b"/>
              <a:pathLst>
                <a:path w="1222" h="3554" extrusionOk="0">
                  <a:moveTo>
                    <a:pt x="1" y="0"/>
                  </a:moveTo>
                  <a:lnTo>
                    <a:pt x="1" y="3554"/>
                  </a:lnTo>
                  <a:lnTo>
                    <a:pt x="1221" y="3554"/>
                  </a:lnTo>
                  <a:lnTo>
                    <a:pt x="1221" y="0"/>
                  </a:lnTo>
                  <a:close/>
                </a:path>
              </a:pathLst>
            </a:custGeom>
            <a:solidFill>
              <a:srgbClr val="E68C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5"/>
            <p:cNvSpPr/>
            <p:nvPr/>
          </p:nvSpPr>
          <p:spPr>
            <a:xfrm>
              <a:off x="1772650" y="806925"/>
              <a:ext cx="48175" cy="146500"/>
            </a:xfrm>
            <a:custGeom>
              <a:avLst/>
              <a:gdLst/>
              <a:ahLst/>
              <a:cxnLst/>
              <a:rect l="l" t="t" r="r" b="b"/>
              <a:pathLst>
                <a:path w="1927" h="5860" extrusionOk="0">
                  <a:moveTo>
                    <a:pt x="0" y="1"/>
                  </a:moveTo>
                  <a:lnTo>
                    <a:pt x="0" y="5859"/>
                  </a:lnTo>
                  <a:lnTo>
                    <a:pt x="1926" y="5859"/>
                  </a:lnTo>
                  <a:lnTo>
                    <a:pt x="1926" y="1"/>
                  </a:ln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5"/>
            <p:cNvSpPr/>
            <p:nvPr/>
          </p:nvSpPr>
          <p:spPr>
            <a:xfrm>
              <a:off x="2119150" y="806925"/>
              <a:ext cx="48850" cy="146500"/>
            </a:xfrm>
            <a:custGeom>
              <a:avLst/>
              <a:gdLst/>
              <a:ahLst/>
              <a:cxnLst/>
              <a:rect l="l" t="t" r="r" b="b"/>
              <a:pathLst>
                <a:path w="1954" h="5860" extrusionOk="0">
                  <a:moveTo>
                    <a:pt x="1" y="1"/>
                  </a:moveTo>
                  <a:lnTo>
                    <a:pt x="1" y="5859"/>
                  </a:lnTo>
                  <a:lnTo>
                    <a:pt x="1954" y="5859"/>
                  </a:lnTo>
                  <a:lnTo>
                    <a:pt x="1954" y="1"/>
                  </a:ln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5"/>
            <p:cNvSpPr/>
            <p:nvPr/>
          </p:nvSpPr>
          <p:spPr>
            <a:xfrm>
              <a:off x="2143575" y="806925"/>
              <a:ext cx="24425" cy="146500"/>
            </a:xfrm>
            <a:custGeom>
              <a:avLst/>
              <a:gdLst/>
              <a:ahLst/>
              <a:cxnLst/>
              <a:rect l="l" t="t" r="r" b="b"/>
              <a:pathLst>
                <a:path w="977" h="5860" extrusionOk="0">
                  <a:moveTo>
                    <a:pt x="0" y="1"/>
                  </a:moveTo>
                  <a:lnTo>
                    <a:pt x="0" y="5859"/>
                  </a:lnTo>
                  <a:lnTo>
                    <a:pt x="977" y="5859"/>
                  </a:lnTo>
                  <a:lnTo>
                    <a:pt x="977" y="1"/>
                  </a:lnTo>
                  <a:close/>
                </a:path>
              </a:pathLst>
            </a:custGeom>
            <a:solidFill>
              <a:srgbClr val="E68C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5"/>
            <p:cNvSpPr/>
            <p:nvPr/>
          </p:nvSpPr>
          <p:spPr>
            <a:xfrm>
              <a:off x="1796375" y="806925"/>
              <a:ext cx="24450" cy="146500"/>
            </a:xfrm>
            <a:custGeom>
              <a:avLst/>
              <a:gdLst/>
              <a:ahLst/>
              <a:cxnLst/>
              <a:rect l="l" t="t" r="r" b="b"/>
              <a:pathLst>
                <a:path w="978" h="5860" extrusionOk="0">
                  <a:moveTo>
                    <a:pt x="1" y="1"/>
                  </a:moveTo>
                  <a:lnTo>
                    <a:pt x="1" y="5859"/>
                  </a:lnTo>
                  <a:lnTo>
                    <a:pt x="977" y="5859"/>
                  </a:lnTo>
                  <a:lnTo>
                    <a:pt x="977" y="1"/>
                  </a:lnTo>
                  <a:close/>
                </a:path>
              </a:pathLst>
            </a:custGeom>
            <a:solidFill>
              <a:srgbClr val="E68C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5"/>
            <p:cNvSpPr/>
            <p:nvPr/>
          </p:nvSpPr>
          <p:spPr>
            <a:xfrm>
              <a:off x="1719750" y="936450"/>
              <a:ext cx="173625" cy="33925"/>
            </a:xfrm>
            <a:custGeom>
              <a:avLst/>
              <a:gdLst/>
              <a:ahLst/>
              <a:cxnLst/>
              <a:rect l="l" t="t" r="r" b="b"/>
              <a:pathLst>
                <a:path w="6945" h="1357" extrusionOk="0">
                  <a:moveTo>
                    <a:pt x="679" y="0"/>
                  </a:moveTo>
                  <a:cubicBezTo>
                    <a:pt x="299" y="0"/>
                    <a:pt x="1" y="299"/>
                    <a:pt x="1" y="678"/>
                  </a:cubicBezTo>
                  <a:cubicBezTo>
                    <a:pt x="1" y="1058"/>
                    <a:pt x="299" y="1356"/>
                    <a:pt x="679" y="1356"/>
                  </a:cubicBezTo>
                  <a:lnTo>
                    <a:pt x="6944" y="1356"/>
                  </a:lnTo>
                  <a:lnTo>
                    <a:pt x="6944" y="0"/>
                  </a:lnTo>
                  <a:close/>
                </a:path>
              </a:pathLst>
            </a:custGeom>
            <a:solidFill>
              <a:srgbClr val="8D9C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5"/>
            <p:cNvSpPr/>
            <p:nvPr/>
          </p:nvSpPr>
          <p:spPr>
            <a:xfrm>
              <a:off x="2043875" y="936450"/>
              <a:ext cx="177025" cy="33925"/>
            </a:xfrm>
            <a:custGeom>
              <a:avLst/>
              <a:gdLst/>
              <a:ahLst/>
              <a:cxnLst/>
              <a:rect l="l" t="t" r="r" b="b"/>
              <a:pathLst>
                <a:path w="7081" h="1357" extrusionOk="0">
                  <a:moveTo>
                    <a:pt x="1" y="0"/>
                  </a:moveTo>
                  <a:lnTo>
                    <a:pt x="1" y="1356"/>
                  </a:lnTo>
                  <a:lnTo>
                    <a:pt x="6402" y="1356"/>
                  </a:lnTo>
                  <a:cubicBezTo>
                    <a:pt x="6755" y="1356"/>
                    <a:pt x="7080" y="1058"/>
                    <a:pt x="7080" y="678"/>
                  </a:cubicBezTo>
                  <a:cubicBezTo>
                    <a:pt x="7080" y="299"/>
                    <a:pt x="6755" y="0"/>
                    <a:pt x="6402" y="0"/>
                  </a:cubicBezTo>
                  <a:close/>
                </a:path>
              </a:pathLst>
            </a:custGeom>
            <a:solidFill>
              <a:srgbClr val="8D9C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5"/>
            <p:cNvSpPr/>
            <p:nvPr/>
          </p:nvSpPr>
          <p:spPr>
            <a:xfrm>
              <a:off x="2175425" y="936450"/>
              <a:ext cx="45475" cy="33925"/>
            </a:xfrm>
            <a:custGeom>
              <a:avLst/>
              <a:gdLst/>
              <a:ahLst/>
              <a:cxnLst/>
              <a:rect l="l" t="t" r="r" b="b"/>
              <a:pathLst>
                <a:path w="1819" h="1357" extrusionOk="0">
                  <a:moveTo>
                    <a:pt x="1" y="0"/>
                  </a:moveTo>
                  <a:cubicBezTo>
                    <a:pt x="381" y="0"/>
                    <a:pt x="679" y="326"/>
                    <a:pt x="679" y="678"/>
                  </a:cubicBezTo>
                  <a:cubicBezTo>
                    <a:pt x="679" y="868"/>
                    <a:pt x="598" y="1031"/>
                    <a:pt x="489" y="1167"/>
                  </a:cubicBezTo>
                  <a:cubicBezTo>
                    <a:pt x="354" y="1275"/>
                    <a:pt x="191" y="1356"/>
                    <a:pt x="1" y="1356"/>
                  </a:cubicBezTo>
                  <a:lnTo>
                    <a:pt x="1140" y="1356"/>
                  </a:lnTo>
                  <a:cubicBezTo>
                    <a:pt x="1303" y="1356"/>
                    <a:pt x="1493" y="1275"/>
                    <a:pt x="1601" y="1167"/>
                  </a:cubicBezTo>
                  <a:cubicBezTo>
                    <a:pt x="1737" y="1031"/>
                    <a:pt x="1818" y="868"/>
                    <a:pt x="1818" y="678"/>
                  </a:cubicBezTo>
                  <a:cubicBezTo>
                    <a:pt x="1818" y="326"/>
                    <a:pt x="1493" y="0"/>
                    <a:pt x="1140" y="0"/>
                  </a:cubicBezTo>
                  <a:close/>
                </a:path>
              </a:pathLst>
            </a:custGeom>
            <a:solidFill>
              <a:srgbClr val="7A8C9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5"/>
            <p:cNvSpPr/>
            <p:nvPr/>
          </p:nvSpPr>
          <p:spPr>
            <a:xfrm>
              <a:off x="1873675" y="896425"/>
              <a:ext cx="193300" cy="114625"/>
            </a:xfrm>
            <a:custGeom>
              <a:avLst/>
              <a:gdLst/>
              <a:ahLst/>
              <a:cxnLst/>
              <a:rect l="l" t="t" r="r" b="b"/>
              <a:pathLst>
                <a:path w="7732" h="4585" extrusionOk="0">
                  <a:moveTo>
                    <a:pt x="326" y="1"/>
                  </a:moveTo>
                  <a:cubicBezTo>
                    <a:pt x="136" y="1"/>
                    <a:pt x="1" y="164"/>
                    <a:pt x="1" y="354"/>
                  </a:cubicBezTo>
                  <a:lnTo>
                    <a:pt x="1" y="4232"/>
                  </a:lnTo>
                  <a:cubicBezTo>
                    <a:pt x="1" y="4422"/>
                    <a:pt x="136" y="4585"/>
                    <a:pt x="326" y="4585"/>
                  </a:cubicBezTo>
                  <a:lnTo>
                    <a:pt x="7378" y="4585"/>
                  </a:lnTo>
                  <a:cubicBezTo>
                    <a:pt x="7568" y="4585"/>
                    <a:pt x="7731" y="4422"/>
                    <a:pt x="7731" y="4232"/>
                  </a:cubicBezTo>
                  <a:lnTo>
                    <a:pt x="7731" y="354"/>
                  </a:lnTo>
                  <a:cubicBezTo>
                    <a:pt x="7731" y="137"/>
                    <a:pt x="7568" y="1"/>
                    <a:pt x="7378" y="1"/>
                  </a:cubicBez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5"/>
            <p:cNvSpPr/>
            <p:nvPr/>
          </p:nvSpPr>
          <p:spPr>
            <a:xfrm>
              <a:off x="2031675" y="896425"/>
              <a:ext cx="35300" cy="113950"/>
            </a:xfrm>
            <a:custGeom>
              <a:avLst/>
              <a:gdLst/>
              <a:ahLst/>
              <a:cxnLst/>
              <a:rect l="l" t="t" r="r" b="b"/>
              <a:pathLst>
                <a:path w="1412" h="4558" extrusionOk="0">
                  <a:moveTo>
                    <a:pt x="1" y="1"/>
                  </a:moveTo>
                  <a:cubicBezTo>
                    <a:pt x="191" y="1"/>
                    <a:pt x="326" y="164"/>
                    <a:pt x="326" y="354"/>
                  </a:cubicBezTo>
                  <a:lnTo>
                    <a:pt x="326" y="4232"/>
                  </a:lnTo>
                  <a:cubicBezTo>
                    <a:pt x="326" y="4422"/>
                    <a:pt x="191" y="4558"/>
                    <a:pt x="1" y="4558"/>
                  </a:cubicBezTo>
                  <a:lnTo>
                    <a:pt x="1058" y="4558"/>
                  </a:lnTo>
                  <a:cubicBezTo>
                    <a:pt x="1248" y="4558"/>
                    <a:pt x="1411" y="4422"/>
                    <a:pt x="1411" y="4232"/>
                  </a:cubicBezTo>
                  <a:lnTo>
                    <a:pt x="1411" y="354"/>
                  </a:lnTo>
                  <a:cubicBezTo>
                    <a:pt x="1411" y="164"/>
                    <a:pt x="1248" y="1"/>
                    <a:pt x="1058" y="1"/>
                  </a:cubicBezTo>
                  <a:close/>
                </a:path>
              </a:pathLst>
            </a:custGeom>
            <a:solidFill>
              <a:srgbClr val="465A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5"/>
            <p:cNvSpPr/>
            <p:nvPr/>
          </p:nvSpPr>
          <p:spPr>
            <a:xfrm>
              <a:off x="1848600" y="1076800"/>
              <a:ext cx="242775" cy="77350"/>
            </a:xfrm>
            <a:custGeom>
              <a:avLst/>
              <a:gdLst/>
              <a:ahLst/>
              <a:cxnLst/>
              <a:rect l="l" t="t" r="r" b="b"/>
              <a:pathLst>
                <a:path w="9711" h="3094" extrusionOk="0">
                  <a:moveTo>
                    <a:pt x="1058" y="1"/>
                  </a:moveTo>
                  <a:cubicBezTo>
                    <a:pt x="488" y="1"/>
                    <a:pt x="0" y="462"/>
                    <a:pt x="0" y="1032"/>
                  </a:cubicBezTo>
                  <a:lnTo>
                    <a:pt x="0" y="3093"/>
                  </a:lnTo>
                  <a:lnTo>
                    <a:pt x="9711" y="3093"/>
                  </a:lnTo>
                  <a:lnTo>
                    <a:pt x="9711" y="1032"/>
                  </a:lnTo>
                  <a:cubicBezTo>
                    <a:pt x="9711" y="462"/>
                    <a:pt x="9249" y="1"/>
                    <a:pt x="8680" y="1"/>
                  </a:cubicBez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5"/>
            <p:cNvSpPr/>
            <p:nvPr/>
          </p:nvSpPr>
          <p:spPr>
            <a:xfrm>
              <a:off x="2029650" y="1076800"/>
              <a:ext cx="61725" cy="77350"/>
            </a:xfrm>
            <a:custGeom>
              <a:avLst/>
              <a:gdLst/>
              <a:ahLst/>
              <a:cxnLst/>
              <a:rect l="l" t="t" r="r" b="b"/>
              <a:pathLst>
                <a:path w="2469" h="3094" extrusionOk="0">
                  <a:moveTo>
                    <a:pt x="0" y="1"/>
                  </a:moveTo>
                  <a:cubicBezTo>
                    <a:pt x="570" y="1"/>
                    <a:pt x="1031" y="462"/>
                    <a:pt x="1031" y="1032"/>
                  </a:cubicBezTo>
                  <a:lnTo>
                    <a:pt x="1031" y="3093"/>
                  </a:lnTo>
                  <a:lnTo>
                    <a:pt x="2469" y="3093"/>
                  </a:lnTo>
                  <a:lnTo>
                    <a:pt x="2469" y="1032"/>
                  </a:lnTo>
                  <a:cubicBezTo>
                    <a:pt x="2469" y="462"/>
                    <a:pt x="2007" y="1"/>
                    <a:pt x="1438" y="1"/>
                  </a:cubicBezTo>
                  <a:close/>
                </a:path>
              </a:pathLst>
            </a:custGeom>
            <a:solidFill>
              <a:srgbClr val="465A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5"/>
            <p:cNvSpPr/>
            <p:nvPr/>
          </p:nvSpPr>
          <p:spPr>
            <a:xfrm>
              <a:off x="1757725" y="1133775"/>
              <a:ext cx="425200" cy="294325"/>
            </a:xfrm>
            <a:custGeom>
              <a:avLst/>
              <a:gdLst/>
              <a:ahLst/>
              <a:cxnLst/>
              <a:rect l="l" t="t" r="r" b="b"/>
              <a:pathLst>
                <a:path w="17008" h="11773" extrusionOk="0">
                  <a:moveTo>
                    <a:pt x="1086" y="0"/>
                  </a:moveTo>
                  <a:cubicBezTo>
                    <a:pt x="489" y="0"/>
                    <a:pt x="1" y="516"/>
                    <a:pt x="1" y="1112"/>
                  </a:cubicBezTo>
                  <a:lnTo>
                    <a:pt x="1" y="10687"/>
                  </a:lnTo>
                  <a:cubicBezTo>
                    <a:pt x="1" y="11284"/>
                    <a:pt x="489" y="11772"/>
                    <a:pt x="1086" y="11772"/>
                  </a:cubicBezTo>
                  <a:lnTo>
                    <a:pt x="15922" y="11772"/>
                  </a:lnTo>
                  <a:cubicBezTo>
                    <a:pt x="16519" y="11772"/>
                    <a:pt x="17007" y="11284"/>
                    <a:pt x="17007" y="10687"/>
                  </a:cubicBezTo>
                  <a:lnTo>
                    <a:pt x="17007" y="1112"/>
                  </a:lnTo>
                  <a:cubicBezTo>
                    <a:pt x="17007" y="489"/>
                    <a:pt x="16519" y="0"/>
                    <a:pt x="15922" y="0"/>
                  </a:cubicBezTo>
                  <a:close/>
                </a:path>
              </a:pathLst>
            </a:custGeom>
            <a:solidFill>
              <a:srgbClr val="8D9C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5"/>
            <p:cNvSpPr/>
            <p:nvPr/>
          </p:nvSpPr>
          <p:spPr>
            <a:xfrm>
              <a:off x="2115775" y="1133775"/>
              <a:ext cx="67150" cy="294325"/>
            </a:xfrm>
            <a:custGeom>
              <a:avLst/>
              <a:gdLst/>
              <a:ahLst/>
              <a:cxnLst/>
              <a:rect l="l" t="t" r="r" b="b"/>
              <a:pathLst>
                <a:path w="2686" h="11773" extrusionOk="0">
                  <a:moveTo>
                    <a:pt x="0" y="0"/>
                  </a:moveTo>
                  <a:cubicBezTo>
                    <a:pt x="597" y="0"/>
                    <a:pt x="1085" y="516"/>
                    <a:pt x="1085" y="1112"/>
                  </a:cubicBezTo>
                  <a:lnTo>
                    <a:pt x="1085" y="10687"/>
                  </a:lnTo>
                  <a:cubicBezTo>
                    <a:pt x="1085" y="11284"/>
                    <a:pt x="597" y="11772"/>
                    <a:pt x="0" y="11772"/>
                  </a:cubicBezTo>
                  <a:lnTo>
                    <a:pt x="1600" y="11772"/>
                  </a:lnTo>
                  <a:cubicBezTo>
                    <a:pt x="2197" y="11772"/>
                    <a:pt x="2685" y="11284"/>
                    <a:pt x="2685" y="10687"/>
                  </a:cubicBezTo>
                  <a:lnTo>
                    <a:pt x="2685" y="1112"/>
                  </a:lnTo>
                  <a:cubicBezTo>
                    <a:pt x="2685" y="516"/>
                    <a:pt x="2197" y="0"/>
                    <a:pt x="1600" y="0"/>
                  </a:cubicBezTo>
                  <a:close/>
                </a:path>
              </a:pathLst>
            </a:custGeom>
            <a:solidFill>
              <a:srgbClr val="7A8C9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5"/>
            <p:cNvSpPr/>
            <p:nvPr/>
          </p:nvSpPr>
          <p:spPr>
            <a:xfrm>
              <a:off x="1949625" y="933050"/>
              <a:ext cx="41400" cy="41400"/>
            </a:xfrm>
            <a:custGeom>
              <a:avLst/>
              <a:gdLst/>
              <a:ahLst/>
              <a:cxnLst/>
              <a:rect l="l" t="t" r="r" b="b"/>
              <a:pathLst>
                <a:path w="1656" h="1656" extrusionOk="0">
                  <a:moveTo>
                    <a:pt x="814" y="1"/>
                  </a:moveTo>
                  <a:cubicBezTo>
                    <a:pt x="380" y="1"/>
                    <a:pt x="1" y="353"/>
                    <a:pt x="1" y="814"/>
                  </a:cubicBezTo>
                  <a:cubicBezTo>
                    <a:pt x="1" y="1275"/>
                    <a:pt x="380" y="1655"/>
                    <a:pt x="814" y="1655"/>
                  </a:cubicBezTo>
                  <a:cubicBezTo>
                    <a:pt x="1275" y="1655"/>
                    <a:pt x="1655" y="1275"/>
                    <a:pt x="1655" y="814"/>
                  </a:cubicBezTo>
                  <a:cubicBezTo>
                    <a:pt x="1655" y="353"/>
                    <a:pt x="1275" y="1"/>
                    <a:pt x="814" y="1"/>
                  </a:cubicBezTo>
                  <a:close/>
                </a:path>
              </a:pathLst>
            </a:custGeom>
            <a:solidFill>
              <a:srgbClr val="C63C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5"/>
            <p:cNvSpPr/>
            <p:nvPr/>
          </p:nvSpPr>
          <p:spPr>
            <a:xfrm>
              <a:off x="1952350" y="933050"/>
              <a:ext cx="38675" cy="41400"/>
            </a:xfrm>
            <a:custGeom>
              <a:avLst/>
              <a:gdLst/>
              <a:ahLst/>
              <a:cxnLst/>
              <a:rect l="l" t="t" r="r" b="b"/>
              <a:pathLst>
                <a:path w="1547" h="1656" extrusionOk="0">
                  <a:moveTo>
                    <a:pt x="814" y="1"/>
                  </a:moveTo>
                  <a:cubicBezTo>
                    <a:pt x="868" y="136"/>
                    <a:pt x="922" y="245"/>
                    <a:pt x="922" y="408"/>
                  </a:cubicBezTo>
                  <a:cubicBezTo>
                    <a:pt x="922" y="842"/>
                    <a:pt x="543" y="1221"/>
                    <a:pt x="82" y="1221"/>
                  </a:cubicBezTo>
                  <a:lnTo>
                    <a:pt x="0" y="1221"/>
                  </a:lnTo>
                  <a:cubicBezTo>
                    <a:pt x="136" y="1465"/>
                    <a:pt x="407" y="1655"/>
                    <a:pt x="705" y="1655"/>
                  </a:cubicBezTo>
                  <a:cubicBezTo>
                    <a:pt x="1166" y="1655"/>
                    <a:pt x="1546" y="1275"/>
                    <a:pt x="1546" y="814"/>
                  </a:cubicBezTo>
                  <a:cubicBezTo>
                    <a:pt x="1546" y="408"/>
                    <a:pt x="1221" y="55"/>
                    <a:pt x="814" y="1"/>
                  </a:cubicBezTo>
                  <a:close/>
                </a:path>
              </a:pathLst>
            </a:custGeom>
            <a:solidFill>
              <a:srgbClr val="9E30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5"/>
            <p:cNvSpPr/>
            <p:nvPr/>
          </p:nvSpPr>
          <p:spPr>
            <a:xfrm>
              <a:off x="1795025" y="1166325"/>
              <a:ext cx="56975" cy="37325"/>
            </a:xfrm>
            <a:custGeom>
              <a:avLst/>
              <a:gdLst/>
              <a:ahLst/>
              <a:cxnLst/>
              <a:rect l="l" t="t" r="r" b="b"/>
              <a:pathLst>
                <a:path w="2279" h="1493" extrusionOk="0">
                  <a:moveTo>
                    <a:pt x="733" y="0"/>
                  </a:moveTo>
                  <a:cubicBezTo>
                    <a:pt x="326" y="0"/>
                    <a:pt x="0" y="326"/>
                    <a:pt x="0" y="705"/>
                  </a:cubicBezTo>
                  <a:lnTo>
                    <a:pt x="0" y="760"/>
                  </a:lnTo>
                  <a:cubicBezTo>
                    <a:pt x="0" y="1167"/>
                    <a:pt x="326" y="1492"/>
                    <a:pt x="733" y="1492"/>
                  </a:cubicBezTo>
                  <a:lnTo>
                    <a:pt x="1574" y="1492"/>
                  </a:lnTo>
                  <a:cubicBezTo>
                    <a:pt x="1953" y="1492"/>
                    <a:pt x="2279" y="1167"/>
                    <a:pt x="2279" y="760"/>
                  </a:cubicBezTo>
                  <a:lnTo>
                    <a:pt x="2279" y="705"/>
                  </a:lnTo>
                  <a:cubicBezTo>
                    <a:pt x="2279" y="326"/>
                    <a:pt x="1953" y="0"/>
                    <a:pt x="1574" y="0"/>
                  </a:cubicBez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5"/>
            <p:cNvSpPr/>
            <p:nvPr/>
          </p:nvSpPr>
          <p:spPr>
            <a:xfrm>
              <a:off x="1815375" y="1166325"/>
              <a:ext cx="36625" cy="37325"/>
            </a:xfrm>
            <a:custGeom>
              <a:avLst/>
              <a:gdLst/>
              <a:ahLst/>
              <a:cxnLst/>
              <a:rect l="l" t="t" r="r" b="b"/>
              <a:pathLst>
                <a:path w="1465" h="1493" extrusionOk="0">
                  <a:moveTo>
                    <a:pt x="0" y="0"/>
                  </a:moveTo>
                  <a:cubicBezTo>
                    <a:pt x="407" y="0"/>
                    <a:pt x="732" y="326"/>
                    <a:pt x="732" y="705"/>
                  </a:cubicBezTo>
                  <a:lnTo>
                    <a:pt x="732" y="760"/>
                  </a:lnTo>
                  <a:cubicBezTo>
                    <a:pt x="732" y="1167"/>
                    <a:pt x="407" y="1492"/>
                    <a:pt x="0" y="1492"/>
                  </a:cubicBezTo>
                  <a:lnTo>
                    <a:pt x="732" y="1492"/>
                  </a:lnTo>
                  <a:cubicBezTo>
                    <a:pt x="1139" y="1492"/>
                    <a:pt x="1465" y="1167"/>
                    <a:pt x="1465" y="760"/>
                  </a:cubicBezTo>
                  <a:lnTo>
                    <a:pt x="1465" y="705"/>
                  </a:lnTo>
                  <a:cubicBezTo>
                    <a:pt x="1465" y="326"/>
                    <a:pt x="1139" y="0"/>
                    <a:pt x="732" y="0"/>
                  </a:cubicBezTo>
                  <a:close/>
                </a:path>
              </a:pathLst>
            </a:custGeom>
            <a:solidFill>
              <a:srgbClr val="E68C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5"/>
            <p:cNvSpPr/>
            <p:nvPr/>
          </p:nvSpPr>
          <p:spPr>
            <a:xfrm>
              <a:off x="1746875" y="834050"/>
              <a:ext cx="99700" cy="50200"/>
            </a:xfrm>
            <a:custGeom>
              <a:avLst/>
              <a:gdLst/>
              <a:ahLst/>
              <a:cxnLst/>
              <a:rect l="l" t="t" r="r" b="b"/>
              <a:pathLst>
                <a:path w="3988" h="2008" extrusionOk="0">
                  <a:moveTo>
                    <a:pt x="787" y="1"/>
                  </a:moveTo>
                  <a:cubicBezTo>
                    <a:pt x="353" y="1"/>
                    <a:pt x="1" y="353"/>
                    <a:pt x="1" y="787"/>
                  </a:cubicBezTo>
                  <a:lnTo>
                    <a:pt x="1" y="1248"/>
                  </a:lnTo>
                  <a:cubicBezTo>
                    <a:pt x="1" y="1655"/>
                    <a:pt x="353" y="2008"/>
                    <a:pt x="787" y="2008"/>
                  </a:cubicBezTo>
                  <a:lnTo>
                    <a:pt x="3201" y="2008"/>
                  </a:lnTo>
                  <a:cubicBezTo>
                    <a:pt x="3635" y="2008"/>
                    <a:pt x="3988" y="1655"/>
                    <a:pt x="3988" y="1248"/>
                  </a:cubicBezTo>
                  <a:lnTo>
                    <a:pt x="3988" y="787"/>
                  </a:lnTo>
                  <a:cubicBezTo>
                    <a:pt x="3988" y="353"/>
                    <a:pt x="3635" y="1"/>
                    <a:pt x="3201" y="1"/>
                  </a:cubicBez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5"/>
            <p:cNvSpPr/>
            <p:nvPr/>
          </p:nvSpPr>
          <p:spPr>
            <a:xfrm>
              <a:off x="2094075" y="834050"/>
              <a:ext cx="99700" cy="50200"/>
            </a:xfrm>
            <a:custGeom>
              <a:avLst/>
              <a:gdLst/>
              <a:ahLst/>
              <a:cxnLst/>
              <a:rect l="l" t="t" r="r" b="b"/>
              <a:pathLst>
                <a:path w="3988" h="2008" extrusionOk="0">
                  <a:moveTo>
                    <a:pt x="760" y="1"/>
                  </a:moveTo>
                  <a:cubicBezTo>
                    <a:pt x="353" y="1"/>
                    <a:pt x="0" y="353"/>
                    <a:pt x="0" y="787"/>
                  </a:cubicBezTo>
                  <a:lnTo>
                    <a:pt x="0" y="1248"/>
                  </a:lnTo>
                  <a:cubicBezTo>
                    <a:pt x="0" y="1655"/>
                    <a:pt x="326" y="2008"/>
                    <a:pt x="760" y="2008"/>
                  </a:cubicBezTo>
                  <a:lnTo>
                    <a:pt x="3201" y="2008"/>
                  </a:lnTo>
                  <a:cubicBezTo>
                    <a:pt x="3635" y="2008"/>
                    <a:pt x="3987" y="1655"/>
                    <a:pt x="3960" y="1248"/>
                  </a:cubicBezTo>
                  <a:lnTo>
                    <a:pt x="3960" y="787"/>
                  </a:lnTo>
                  <a:cubicBezTo>
                    <a:pt x="3960" y="353"/>
                    <a:pt x="3635" y="1"/>
                    <a:pt x="3201" y="1"/>
                  </a:cubicBezTo>
                  <a:close/>
                </a:path>
              </a:pathLst>
            </a:custGeom>
            <a:solidFill>
              <a:srgbClr val="596C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5"/>
            <p:cNvSpPr/>
            <p:nvPr/>
          </p:nvSpPr>
          <p:spPr>
            <a:xfrm>
              <a:off x="2152375" y="834050"/>
              <a:ext cx="41400" cy="50200"/>
            </a:xfrm>
            <a:custGeom>
              <a:avLst/>
              <a:gdLst/>
              <a:ahLst/>
              <a:cxnLst/>
              <a:rect l="l" t="t" r="r" b="b"/>
              <a:pathLst>
                <a:path w="1656" h="2008" extrusionOk="0">
                  <a:moveTo>
                    <a:pt x="1" y="1"/>
                  </a:moveTo>
                  <a:cubicBezTo>
                    <a:pt x="435" y="1"/>
                    <a:pt x="760" y="353"/>
                    <a:pt x="760" y="787"/>
                  </a:cubicBezTo>
                  <a:lnTo>
                    <a:pt x="760" y="1248"/>
                  </a:lnTo>
                  <a:cubicBezTo>
                    <a:pt x="760" y="1655"/>
                    <a:pt x="435" y="2008"/>
                    <a:pt x="1" y="2008"/>
                  </a:cubicBezTo>
                  <a:lnTo>
                    <a:pt x="869" y="2008"/>
                  </a:lnTo>
                  <a:cubicBezTo>
                    <a:pt x="1303" y="2008"/>
                    <a:pt x="1655" y="1655"/>
                    <a:pt x="1655" y="1248"/>
                  </a:cubicBezTo>
                  <a:lnTo>
                    <a:pt x="1655" y="787"/>
                  </a:lnTo>
                  <a:cubicBezTo>
                    <a:pt x="1655" y="353"/>
                    <a:pt x="1303" y="1"/>
                    <a:pt x="869" y="1"/>
                  </a:cubicBezTo>
                  <a:close/>
                </a:path>
              </a:pathLst>
            </a:custGeom>
            <a:solidFill>
              <a:srgbClr val="465A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5"/>
            <p:cNvSpPr/>
            <p:nvPr/>
          </p:nvSpPr>
          <p:spPr>
            <a:xfrm>
              <a:off x="1805200" y="834050"/>
              <a:ext cx="41375" cy="50200"/>
            </a:xfrm>
            <a:custGeom>
              <a:avLst/>
              <a:gdLst/>
              <a:ahLst/>
              <a:cxnLst/>
              <a:rect l="l" t="t" r="r" b="b"/>
              <a:pathLst>
                <a:path w="1655" h="2008" extrusionOk="0">
                  <a:moveTo>
                    <a:pt x="0" y="1"/>
                  </a:moveTo>
                  <a:cubicBezTo>
                    <a:pt x="434" y="1"/>
                    <a:pt x="787" y="353"/>
                    <a:pt x="787" y="787"/>
                  </a:cubicBezTo>
                  <a:lnTo>
                    <a:pt x="787" y="1248"/>
                  </a:lnTo>
                  <a:cubicBezTo>
                    <a:pt x="787" y="1655"/>
                    <a:pt x="434" y="2008"/>
                    <a:pt x="0" y="2008"/>
                  </a:cubicBezTo>
                  <a:lnTo>
                    <a:pt x="868" y="2008"/>
                  </a:lnTo>
                  <a:cubicBezTo>
                    <a:pt x="1302" y="2008"/>
                    <a:pt x="1655" y="1655"/>
                    <a:pt x="1655" y="1248"/>
                  </a:cubicBezTo>
                  <a:lnTo>
                    <a:pt x="1655" y="787"/>
                  </a:lnTo>
                  <a:cubicBezTo>
                    <a:pt x="1655" y="353"/>
                    <a:pt x="1302" y="1"/>
                    <a:pt x="868" y="1"/>
                  </a:cubicBezTo>
                  <a:close/>
                </a:path>
              </a:pathLst>
            </a:custGeom>
            <a:solidFill>
              <a:srgbClr val="465A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5"/>
            <p:cNvSpPr/>
            <p:nvPr/>
          </p:nvSpPr>
          <p:spPr>
            <a:xfrm>
              <a:off x="1863500" y="1173775"/>
              <a:ext cx="213625" cy="214300"/>
            </a:xfrm>
            <a:custGeom>
              <a:avLst/>
              <a:gdLst/>
              <a:ahLst/>
              <a:cxnLst/>
              <a:rect l="l" t="t" r="r" b="b"/>
              <a:pathLst>
                <a:path w="8545" h="8572" extrusionOk="0">
                  <a:moveTo>
                    <a:pt x="4259" y="1"/>
                  </a:moveTo>
                  <a:cubicBezTo>
                    <a:pt x="1900" y="1"/>
                    <a:pt x="1" y="1926"/>
                    <a:pt x="1" y="4286"/>
                  </a:cubicBezTo>
                  <a:cubicBezTo>
                    <a:pt x="1" y="6646"/>
                    <a:pt x="1900" y="8572"/>
                    <a:pt x="4259" y="8572"/>
                  </a:cubicBezTo>
                  <a:cubicBezTo>
                    <a:pt x="6646" y="8572"/>
                    <a:pt x="8545" y="6673"/>
                    <a:pt x="8545" y="4286"/>
                  </a:cubicBezTo>
                  <a:cubicBezTo>
                    <a:pt x="8545" y="1926"/>
                    <a:pt x="6646" y="1"/>
                    <a:pt x="42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5"/>
            <p:cNvSpPr/>
            <p:nvPr/>
          </p:nvSpPr>
          <p:spPr>
            <a:xfrm>
              <a:off x="1904200" y="1186650"/>
              <a:ext cx="172925" cy="201425"/>
            </a:xfrm>
            <a:custGeom>
              <a:avLst/>
              <a:gdLst/>
              <a:ahLst/>
              <a:cxnLst/>
              <a:rect l="l" t="t" r="r" b="b"/>
              <a:pathLst>
                <a:path w="6917" h="8057" extrusionOk="0">
                  <a:moveTo>
                    <a:pt x="4666" y="1"/>
                  </a:moveTo>
                  <a:cubicBezTo>
                    <a:pt x="5642" y="788"/>
                    <a:pt x="6293" y="2008"/>
                    <a:pt x="6293" y="3364"/>
                  </a:cubicBezTo>
                  <a:cubicBezTo>
                    <a:pt x="6293" y="5724"/>
                    <a:pt x="4367" y="7650"/>
                    <a:pt x="2008" y="7650"/>
                  </a:cubicBezTo>
                  <a:cubicBezTo>
                    <a:pt x="1275" y="7650"/>
                    <a:pt x="597" y="7460"/>
                    <a:pt x="0" y="7135"/>
                  </a:cubicBezTo>
                  <a:lnTo>
                    <a:pt x="0" y="7135"/>
                  </a:lnTo>
                  <a:cubicBezTo>
                    <a:pt x="706" y="7704"/>
                    <a:pt x="1628" y="8057"/>
                    <a:pt x="2631" y="8057"/>
                  </a:cubicBezTo>
                  <a:cubicBezTo>
                    <a:pt x="5018" y="8057"/>
                    <a:pt x="6917" y="6158"/>
                    <a:pt x="6917" y="3771"/>
                  </a:cubicBezTo>
                  <a:cubicBezTo>
                    <a:pt x="6917" y="2144"/>
                    <a:pt x="6022" y="733"/>
                    <a:pt x="4666" y="1"/>
                  </a:cubicBezTo>
                  <a:close/>
                </a:path>
              </a:pathLst>
            </a:custGeom>
            <a:solidFill>
              <a:srgbClr val="C5D3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5"/>
            <p:cNvSpPr/>
            <p:nvPr/>
          </p:nvSpPr>
          <p:spPr>
            <a:xfrm>
              <a:off x="1893350" y="1204300"/>
              <a:ext cx="153950" cy="153950"/>
            </a:xfrm>
            <a:custGeom>
              <a:avLst/>
              <a:gdLst/>
              <a:ahLst/>
              <a:cxnLst/>
              <a:rect l="l" t="t" r="r" b="b"/>
              <a:pathLst>
                <a:path w="6158" h="6158" extrusionOk="0">
                  <a:moveTo>
                    <a:pt x="3065" y="0"/>
                  </a:moveTo>
                  <a:cubicBezTo>
                    <a:pt x="1384" y="0"/>
                    <a:pt x="0" y="1384"/>
                    <a:pt x="0" y="3065"/>
                  </a:cubicBezTo>
                  <a:cubicBezTo>
                    <a:pt x="0" y="4774"/>
                    <a:pt x="1384" y="6157"/>
                    <a:pt x="3065" y="6157"/>
                  </a:cubicBezTo>
                  <a:cubicBezTo>
                    <a:pt x="4774" y="6157"/>
                    <a:pt x="6157" y="4774"/>
                    <a:pt x="6157" y="3065"/>
                  </a:cubicBezTo>
                  <a:cubicBezTo>
                    <a:pt x="6157" y="1384"/>
                    <a:pt x="4774" y="0"/>
                    <a:pt x="3065" y="0"/>
                  </a:cubicBezTo>
                  <a:close/>
                </a:path>
              </a:pathLst>
            </a:custGeom>
            <a:solidFill>
              <a:srgbClr val="0396F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5"/>
            <p:cNvSpPr/>
            <p:nvPr/>
          </p:nvSpPr>
          <p:spPr>
            <a:xfrm>
              <a:off x="1908950" y="1216500"/>
              <a:ext cx="138350" cy="141750"/>
            </a:xfrm>
            <a:custGeom>
              <a:avLst/>
              <a:gdLst/>
              <a:ahLst/>
              <a:cxnLst/>
              <a:rect l="l" t="t" r="r" b="b"/>
              <a:pathLst>
                <a:path w="5534" h="5670" extrusionOk="0">
                  <a:moveTo>
                    <a:pt x="4123" y="0"/>
                  </a:moveTo>
                  <a:cubicBezTo>
                    <a:pt x="4503" y="516"/>
                    <a:pt x="4747" y="1167"/>
                    <a:pt x="4747" y="1845"/>
                  </a:cubicBezTo>
                  <a:cubicBezTo>
                    <a:pt x="4747" y="3554"/>
                    <a:pt x="3364" y="4937"/>
                    <a:pt x="1682" y="4937"/>
                  </a:cubicBezTo>
                  <a:cubicBezTo>
                    <a:pt x="1058" y="4937"/>
                    <a:pt x="488" y="4747"/>
                    <a:pt x="0" y="4449"/>
                  </a:cubicBezTo>
                  <a:lnTo>
                    <a:pt x="0" y="4449"/>
                  </a:lnTo>
                  <a:cubicBezTo>
                    <a:pt x="570" y="5181"/>
                    <a:pt x="1438" y="5669"/>
                    <a:pt x="2441" y="5669"/>
                  </a:cubicBezTo>
                  <a:cubicBezTo>
                    <a:pt x="4150" y="5669"/>
                    <a:pt x="5533" y="4286"/>
                    <a:pt x="5533" y="2577"/>
                  </a:cubicBezTo>
                  <a:cubicBezTo>
                    <a:pt x="5533" y="1492"/>
                    <a:pt x="4964" y="543"/>
                    <a:pt x="4123" y="0"/>
                  </a:cubicBezTo>
                  <a:close/>
                </a:path>
              </a:pathLst>
            </a:custGeom>
            <a:solidFill>
              <a:srgbClr val="0077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5"/>
            <p:cNvSpPr/>
            <p:nvPr/>
          </p:nvSpPr>
          <p:spPr>
            <a:xfrm>
              <a:off x="1929275" y="1240225"/>
              <a:ext cx="82075" cy="82075"/>
            </a:xfrm>
            <a:custGeom>
              <a:avLst/>
              <a:gdLst/>
              <a:ahLst/>
              <a:cxnLst/>
              <a:rect l="l" t="t" r="r" b="b"/>
              <a:pathLst>
                <a:path w="3283" h="3283" extrusionOk="0">
                  <a:moveTo>
                    <a:pt x="1628" y="1"/>
                  </a:moveTo>
                  <a:cubicBezTo>
                    <a:pt x="733" y="1"/>
                    <a:pt x="1" y="733"/>
                    <a:pt x="1" y="1628"/>
                  </a:cubicBezTo>
                  <a:cubicBezTo>
                    <a:pt x="1" y="2550"/>
                    <a:pt x="733" y="3283"/>
                    <a:pt x="1628" y="3283"/>
                  </a:cubicBezTo>
                  <a:cubicBezTo>
                    <a:pt x="2551" y="3283"/>
                    <a:pt x="3283" y="2550"/>
                    <a:pt x="3283" y="1628"/>
                  </a:cubicBezTo>
                  <a:cubicBezTo>
                    <a:pt x="3283" y="733"/>
                    <a:pt x="2551" y="1"/>
                    <a:pt x="1628" y="1"/>
                  </a:cubicBezTo>
                  <a:close/>
                </a:path>
              </a:pathLst>
            </a:custGeom>
            <a:solidFill>
              <a:srgbClr val="0055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5"/>
            <p:cNvSpPr/>
            <p:nvPr/>
          </p:nvSpPr>
          <p:spPr>
            <a:xfrm>
              <a:off x="1933350" y="1244300"/>
              <a:ext cx="78000" cy="78000"/>
            </a:xfrm>
            <a:custGeom>
              <a:avLst/>
              <a:gdLst/>
              <a:ahLst/>
              <a:cxnLst/>
              <a:rect l="l" t="t" r="r" b="b"/>
              <a:pathLst>
                <a:path w="3120" h="3120" extrusionOk="0">
                  <a:moveTo>
                    <a:pt x="2198" y="0"/>
                  </a:moveTo>
                  <a:lnTo>
                    <a:pt x="2198" y="0"/>
                  </a:lnTo>
                  <a:cubicBezTo>
                    <a:pt x="2306" y="217"/>
                    <a:pt x="2388" y="462"/>
                    <a:pt x="2388" y="733"/>
                  </a:cubicBezTo>
                  <a:cubicBezTo>
                    <a:pt x="2388" y="1655"/>
                    <a:pt x="1655" y="2387"/>
                    <a:pt x="733" y="2387"/>
                  </a:cubicBezTo>
                  <a:cubicBezTo>
                    <a:pt x="489" y="2387"/>
                    <a:pt x="245" y="2333"/>
                    <a:pt x="1" y="2225"/>
                  </a:cubicBezTo>
                  <a:lnTo>
                    <a:pt x="1" y="2225"/>
                  </a:lnTo>
                  <a:cubicBezTo>
                    <a:pt x="272" y="2740"/>
                    <a:pt x="842" y="3120"/>
                    <a:pt x="1465" y="3120"/>
                  </a:cubicBezTo>
                  <a:cubicBezTo>
                    <a:pt x="2388" y="3120"/>
                    <a:pt x="3120" y="2387"/>
                    <a:pt x="3120" y="1465"/>
                  </a:cubicBezTo>
                  <a:cubicBezTo>
                    <a:pt x="3120" y="814"/>
                    <a:pt x="2740" y="272"/>
                    <a:pt x="2198" y="0"/>
                  </a:cubicBezTo>
                  <a:close/>
                </a:path>
              </a:pathLst>
            </a:custGeom>
            <a:solidFill>
              <a:srgbClr val="0042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5"/>
            <p:cNvSpPr/>
            <p:nvPr/>
          </p:nvSpPr>
          <p:spPr>
            <a:xfrm>
              <a:off x="1964550" y="1229375"/>
              <a:ext cx="35275" cy="35975"/>
            </a:xfrm>
            <a:custGeom>
              <a:avLst/>
              <a:gdLst/>
              <a:ahLst/>
              <a:cxnLst/>
              <a:rect l="l" t="t" r="r" b="b"/>
              <a:pathLst>
                <a:path w="1411" h="1439" extrusionOk="0">
                  <a:moveTo>
                    <a:pt x="706" y="1"/>
                  </a:moveTo>
                  <a:cubicBezTo>
                    <a:pt x="299" y="1"/>
                    <a:pt x="0" y="326"/>
                    <a:pt x="0" y="733"/>
                  </a:cubicBezTo>
                  <a:cubicBezTo>
                    <a:pt x="0" y="1113"/>
                    <a:pt x="299" y="1438"/>
                    <a:pt x="706" y="1438"/>
                  </a:cubicBezTo>
                  <a:cubicBezTo>
                    <a:pt x="1085" y="1438"/>
                    <a:pt x="1411" y="1113"/>
                    <a:pt x="1411" y="733"/>
                  </a:cubicBezTo>
                  <a:cubicBezTo>
                    <a:pt x="1411" y="326"/>
                    <a:pt x="1085" y="1"/>
                    <a:pt x="706" y="1"/>
                  </a:cubicBezTo>
                  <a:close/>
                </a:path>
              </a:pathLst>
            </a:custGeom>
            <a:solidFill>
              <a:srgbClr val="D9E7E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5"/>
            <p:cNvSpPr/>
            <p:nvPr/>
          </p:nvSpPr>
          <p:spPr>
            <a:xfrm>
              <a:off x="1966575" y="1230750"/>
              <a:ext cx="33250" cy="34600"/>
            </a:xfrm>
            <a:custGeom>
              <a:avLst/>
              <a:gdLst/>
              <a:ahLst/>
              <a:cxnLst/>
              <a:rect l="l" t="t" r="r" b="b"/>
              <a:pathLst>
                <a:path w="1330" h="1384" extrusionOk="0">
                  <a:moveTo>
                    <a:pt x="869" y="0"/>
                  </a:moveTo>
                  <a:lnTo>
                    <a:pt x="869" y="0"/>
                  </a:lnTo>
                  <a:cubicBezTo>
                    <a:pt x="923" y="109"/>
                    <a:pt x="977" y="244"/>
                    <a:pt x="977" y="380"/>
                  </a:cubicBezTo>
                  <a:cubicBezTo>
                    <a:pt x="977" y="759"/>
                    <a:pt x="652" y="1085"/>
                    <a:pt x="272" y="1085"/>
                  </a:cubicBezTo>
                  <a:cubicBezTo>
                    <a:pt x="163" y="1085"/>
                    <a:pt x="82" y="1058"/>
                    <a:pt x="1" y="1031"/>
                  </a:cubicBezTo>
                  <a:lnTo>
                    <a:pt x="1" y="1031"/>
                  </a:lnTo>
                  <a:cubicBezTo>
                    <a:pt x="136" y="1248"/>
                    <a:pt x="353" y="1383"/>
                    <a:pt x="625" y="1383"/>
                  </a:cubicBezTo>
                  <a:cubicBezTo>
                    <a:pt x="1004" y="1383"/>
                    <a:pt x="1330" y="1058"/>
                    <a:pt x="1330" y="678"/>
                  </a:cubicBezTo>
                  <a:cubicBezTo>
                    <a:pt x="1330" y="353"/>
                    <a:pt x="1140" y="109"/>
                    <a:pt x="869" y="0"/>
                  </a:cubicBezTo>
                  <a:close/>
                </a:path>
              </a:pathLst>
            </a:custGeom>
            <a:solidFill>
              <a:srgbClr val="C5D3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16"/>
          <p:cNvSpPr txBox="1">
            <a:spLocks noGrp="1"/>
          </p:cNvSpPr>
          <p:nvPr>
            <p:ph type="title"/>
          </p:nvPr>
        </p:nvSpPr>
        <p:spPr>
          <a:xfrm>
            <a:off x="1869141" y="1470675"/>
            <a:ext cx="5405668" cy="215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it-IT" sz="3200"/>
              <a:t>GRAZIE PER L’ATTENZIONE</a:t>
            </a:r>
            <a:endParaRPr sz="3200"/>
          </a:p>
        </p:txBody>
      </p:sp>
      <p:sp>
        <p:nvSpPr>
          <p:cNvPr id="530" name="Google Shape;530;p16"/>
          <p:cNvSpPr/>
          <p:nvPr/>
        </p:nvSpPr>
        <p:spPr>
          <a:xfrm>
            <a:off x="1098602" y="1389325"/>
            <a:ext cx="1231424" cy="2356896"/>
          </a:xfrm>
          <a:custGeom>
            <a:avLst/>
            <a:gdLst/>
            <a:ahLst/>
            <a:cxnLst/>
            <a:rect l="l" t="t" r="r" b="b"/>
            <a:pathLst>
              <a:path w="38482" h="73653" extrusionOk="0">
                <a:moveTo>
                  <a:pt x="38350" y="69425"/>
                </a:moveTo>
                <a:cubicBezTo>
                  <a:pt x="38481" y="69259"/>
                  <a:pt x="38338" y="69056"/>
                  <a:pt x="38350" y="68711"/>
                </a:cubicBezTo>
                <a:cubicBezTo>
                  <a:pt x="38100" y="68675"/>
                  <a:pt x="35588" y="68628"/>
                  <a:pt x="35326" y="68604"/>
                </a:cubicBezTo>
                <a:cubicBezTo>
                  <a:pt x="35362" y="66473"/>
                  <a:pt x="34766" y="64544"/>
                  <a:pt x="33481" y="63044"/>
                </a:cubicBezTo>
                <a:cubicBezTo>
                  <a:pt x="32123" y="61460"/>
                  <a:pt x="30147" y="60567"/>
                  <a:pt x="27849" y="60317"/>
                </a:cubicBezTo>
                <a:cubicBezTo>
                  <a:pt x="27742" y="62615"/>
                  <a:pt x="28325" y="64699"/>
                  <a:pt x="29694" y="66306"/>
                </a:cubicBezTo>
                <a:cubicBezTo>
                  <a:pt x="30278" y="66997"/>
                  <a:pt x="31004" y="67568"/>
                  <a:pt x="31802" y="67985"/>
                </a:cubicBezTo>
                <a:cubicBezTo>
                  <a:pt x="30206" y="67509"/>
                  <a:pt x="28658" y="66901"/>
                  <a:pt x="27158" y="66175"/>
                </a:cubicBezTo>
                <a:cubicBezTo>
                  <a:pt x="27813" y="64056"/>
                  <a:pt x="27754" y="61960"/>
                  <a:pt x="26884" y="60127"/>
                </a:cubicBezTo>
                <a:cubicBezTo>
                  <a:pt x="25968" y="58234"/>
                  <a:pt x="24289" y="56852"/>
                  <a:pt x="22122" y="56043"/>
                </a:cubicBezTo>
                <a:cubicBezTo>
                  <a:pt x="21408" y="58234"/>
                  <a:pt x="21443" y="60401"/>
                  <a:pt x="22360" y="62294"/>
                </a:cubicBezTo>
                <a:cubicBezTo>
                  <a:pt x="22729" y="63056"/>
                  <a:pt x="23229" y="63746"/>
                  <a:pt x="23836" y="64353"/>
                </a:cubicBezTo>
                <a:cubicBezTo>
                  <a:pt x="22372" y="63425"/>
                  <a:pt x="20979" y="62389"/>
                  <a:pt x="19669" y="61270"/>
                </a:cubicBezTo>
                <a:cubicBezTo>
                  <a:pt x="20931" y="59353"/>
                  <a:pt x="21491" y="57269"/>
                  <a:pt x="21134" y="55198"/>
                </a:cubicBezTo>
                <a:cubicBezTo>
                  <a:pt x="20765" y="53126"/>
                  <a:pt x="19526" y="51352"/>
                  <a:pt x="17669" y="49995"/>
                </a:cubicBezTo>
                <a:cubicBezTo>
                  <a:pt x="16395" y="51911"/>
                  <a:pt x="15835" y="54007"/>
                  <a:pt x="16216" y="56079"/>
                </a:cubicBezTo>
                <a:cubicBezTo>
                  <a:pt x="16443" y="57353"/>
                  <a:pt x="17002" y="58543"/>
                  <a:pt x="17824" y="59543"/>
                </a:cubicBezTo>
                <a:cubicBezTo>
                  <a:pt x="16395" y="58103"/>
                  <a:pt x="15097" y="56543"/>
                  <a:pt x="13954" y="54876"/>
                </a:cubicBezTo>
                <a:cubicBezTo>
                  <a:pt x="14157" y="54662"/>
                  <a:pt x="14133" y="54686"/>
                  <a:pt x="14526" y="54257"/>
                </a:cubicBezTo>
                <a:cubicBezTo>
                  <a:pt x="15895" y="52828"/>
                  <a:pt x="16728" y="51149"/>
                  <a:pt x="16883" y="49304"/>
                </a:cubicBezTo>
                <a:cubicBezTo>
                  <a:pt x="17026" y="47208"/>
                  <a:pt x="16264" y="45184"/>
                  <a:pt x="14812" y="43398"/>
                </a:cubicBezTo>
                <a:cubicBezTo>
                  <a:pt x="13109" y="44946"/>
                  <a:pt x="12049" y="46827"/>
                  <a:pt x="11883" y="48923"/>
                </a:cubicBezTo>
                <a:cubicBezTo>
                  <a:pt x="11799" y="50280"/>
                  <a:pt x="12061" y="51626"/>
                  <a:pt x="12668" y="52840"/>
                </a:cubicBezTo>
                <a:cubicBezTo>
                  <a:pt x="12371" y="52316"/>
                  <a:pt x="12073" y="51780"/>
                  <a:pt x="11787" y="51245"/>
                </a:cubicBezTo>
                <a:cubicBezTo>
                  <a:pt x="11633" y="50828"/>
                  <a:pt x="11430" y="50423"/>
                  <a:pt x="11216" y="50042"/>
                </a:cubicBezTo>
                <a:cubicBezTo>
                  <a:pt x="10716" y="49006"/>
                  <a:pt x="10299" y="47947"/>
                  <a:pt x="9942" y="46863"/>
                </a:cubicBezTo>
                <a:cubicBezTo>
                  <a:pt x="10073" y="46816"/>
                  <a:pt x="10216" y="46768"/>
                  <a:pt x="10347" y="46708"/>
                </a:cubicBezTo>
                <a:cubicBezTo>
                  <a:pt x="12311" y="45911"/>
                  <a:pt x="13609" y="44232"/>
                  <a:pt x="14323" y="42398"/>
                </a:cubicBezTo>
                <a:cubicBezTo>
                  <a:pt x="15062" y="40434"/>
                  <a:pt x="14907" y="38267"/>
                  <a:pt x="14026" y="36148"/>
                </a:cubicBezTo>
                <a:cubicBezTo>
                  <a:pt x="11954" y="37148"/>
                  <a:pt x="10382" y="38648"/>
                  <a:pt x="9632" y="40612"/>
                </a:cubicBezTo>
                <a:cubicBezTo>
                  <a:pt x="9097" y="42041"/>
                  <a:pt x="9037" y="43565"/>
                  <a:pt x="9370" y="45113"/>
                </a:cubicBezTo>
                <a:cubicBezTo>
                  <a:pt x="8751" y="42922"/>
                  <a:pt x="8358" y="40660"/>
                  <a:pt x="8215" y="38386"/>
                </a:cubicBezTo>
                <a:cubicBezTo>
                  <a:pt x="10430" y="38053"/>
                  <a:pt x="12311" y="37088"/>
                  <a:pt x="13597" y="35481"/>
                </a:cubicBezTo>
                <a:cubicBezTo>
                  <a:pt x="14919" y="33826"/>
                  <a:pt x="15407" y="31719"/>
                  <a:pt x="15216" y="29433"/>
                </a:cubicBezTo>
                <a:cubicBezTo>
                  <a:pt x="12954" y="29754"/>
                  <a:pt x="10990" y="30718"/>
                  <a:pt x="9680" y="32361"/>
                </a:cubicBezTo>
                <a:cubicBezTo>
                  <a:pt x="8823" y="33469"/>
                  <a:pt x="8275" y="34790"/>
                  <a:pt x="8120" y="36183"/>
                </a:cubicBezTo>
                <a:cubicBezTo>
                  <a:pt x="8096" y="34850"/>
                  <a:pt x="8644" y="30147"/>
                  <a:pt x="8620" y="30230"/>
                </a:cubicBezTo>
                <a:cubicBezTo>
                  <a:pt x="10918" y="30409"/>
                  <a:pt x="13026" y="29873"/>
                  <a:pt x="14657" y="28551"/>
                </a:cubicBezTo>
                <a:cubicBezTo>
                  <a:pt x="16300" y="27230"/>
                  <a:pt x="17240" y="25277"/>
                  <a:pt x="17514" y="22991"/>
                </a:cubicBezTo>
                <a:cubicBezTo>
                  <a:pt x="15240" y="22813"/>
                  <a:pt x="12990" y="23456"/>
                  <a:pt x="11490" y="24670"/>
                </a:cubicBezTo>
                <a:cubicBezTo>
                  <a:pt x="10001" y="25885"/>
                  <a:pt x="9382" y="26873"/>
                  <a:pt x="8966" y="28659"/>
                </a:cubicBezTo>
                <a:cubicBezTo>
                  <a:pt x="9347" y="26825"/>
                  <a:pt x="9906" y="25039"/>
                  <a:pt x="10621" y="23313"/>
                </a:cubicBezTo>
                <a:cubicBezTo>
                  <a:pt x="12918" y="23491"/>
                  <a:pt x="15002" y="22956"/>
                  <a:pt x="16633" y="21634"/>
                </a:cubicBezTo>
                <a:cubicBezTo>
                  <a:pt x="18252" y="20312"/>
                  <a:pt x="19217" y="18360"/>
                  <a:pt x="19503" y="16074"/>
                </a:cubicBezTo>
                <a:cubicBezTo>
                  <a:pt x="17264" y="15907"/>
                  <a:pt x="15181" y="16407"/>
                  <a:pt x="13573" y="17681"/>
                </a:cubicBezTo>
                <a:cubicBezTo>
                  <a:pt x="14240" y="16657"/>
                  <a:pt x="14966" y="15657"/>
                  <a:pt x="15752" y="14705"/>
                </a:cubicBezTo>
                <a:cubicBezTo>
                  <a:pt x="16324" y="15002"/>
                  <a:pt x="16931" y="15240"/>
                  <a:pt x="17562" y="15407"/>
                </a:cubicBezTo>
                <a:cubicBezTo>
                  <a:pt x="19086" y="15776"/>
                  <a:pt x="20693" y="15669"/>
                  <a:pt x="22170" y="15109"/>
                </a:cubicBezTo>
                <a:cubicBezTo>
                  <a:pt x="24122" y="14359"/>
                  <a:pt x="25634" y="12812"/>
                  <a:pt x="26646" y="10740"/>
                </a:cubicBezTo>
                <a:cubicBezTo>
                  <a:pt x="24515" y="9847"/>
                  <a:pt x="22348" y="9680"/>
                  <a:pt x="20396" y="10430"/>
                </a:cubicBezTo>
                <a:cubicBezTo>
                  <a:pt x="20062" y="10549"/>
                  <a:pt x="19729" y="10692"/>
                  <a:pt x="19419" y="10871"/>
                </a:cubicBezTo>
                <a:cubicBezTo>
                  <a:pt x="20360" y="10049"/>
                  <a:pt x="21336" y="9275"/>
                  <a:pt x="22348" y="8561"/>
                </a:cubicBezTo>
                <a:cubicBezTo>
                  <a:pt x="24587" y="8906"/>
                  <a:pt x="26706" y="8537"/>
                  <a:pt x="28432" y="7358"/>
                </a:cubicBezTo>
                <a:cubicBezTo>
                  <a:pt x="30147" y="6168"/>
                  <a:pt x="31242" y="4287"/>
                  <a:pt x="31730" y="2036"/>
                </a:cubicBezTo>
                <a:cubicBezTo>
                  <a:pt x="29456" y="1679"/>
                  <a:pt x="27313" y="2036"/>
                  <a:pt x="25575" y="3239"/>
                </a:cubicBezTo>
                <a:cubicBezTo>
                  <a:pt x="23979" y="4346"/>
                  <a:pt x="22932" y="6037"/>
                  <a:pt x="22408" y="8073"/>
                </a:cubicBezTo>
                <a:cubicBezTo>
                  <a:pt x="21991" y="8359"/>
                  <a:pt x="21598" y="8632"/>
                  <a:pt x="21217" y="8930"/>
                </a:cubicBezTo>
                <a:cubicBezTo>
                  <a:pt x="21860" y="8120"/>
                  <a:pt x="22336" y="7180"/>
                  <a:pt x="22586" y="6180"/>
                </a:cubicBezTo>
                <a:cubicBezTo>
                  <a:pt x="23122" y="4144"/>
                  <a:pt x="22729" y="2013"/>
                  <a:pt x="21586" y="0"/>
                </a:cubicBezTo>
                <a:cubicBezTo>
                  <a:pt x="19645" y="1227"/>
                  <a:pt x="18264" y="2894"/>
                  <a:pt x="17752" y="4930"/>
                </a:cubicBezTo>
                <a:cubicBezTo>
                  <a:pt x="17240" y="6966"/>
                  <a:pt x="17609" y="9049"/>
                  <a:pt x="18717" y="11037"/>
                </a:cubicBezTo>
                <a:cubicBezTo>
                  <a:pt x="17943" y="11740"/>
                  <a:pt x="17217" y="12466"/>
                  <a:pt x="16538" y="13240"/>
                </a:cubicBezTo>
                <a:cubicBezTo>
                  <a:pt x="16967" y="12383"/>
                  <a:pt x="17217" y="11442"/>
                  <a:pt x="17276" y="10490"/>
                </a:cubicBezTo>
                <a:cubicBezTo>
                  <a:pt x="17443" y="8394"/>
                  <a:pt x="16657" y="6358"/>
                  <a:pt x="15204" y="4584"/>
                </a:cubicBezTo>
                <a:cubicBezTo>
                  <a:pt x="13514" y="6132"/>
                  <a:pt x="12442" y="8025"/>
                  <a:pt x="12299" y="10133"/>
                </a:cubicBezTo>
                <a:cubicBezTo>
                  <a:pt x="12145" y="12192"/>
                  <a:pt x="12895" y="14205"/>
                  <a:pt x="14323" y="15955"/>
                </a:cubicBezTo>
                <a:cubicBezTo>
                  <a:pt x="13704" y="16812"/>
                  <a:pt x="13121" y="17693"/>
                  <a:pt x="12573" y="18598"/>
                </a:cubicBezTo>
                <a:cubicBezTo>
                  <a:pt x="12895" y="17479"/>
                  <a:pt x="12942" y="16300"/>
                  <a:pt x="12704" y="15157"/>
                </a:cubicBezTo>
                <a:cubicBezTo>
                  <a:pt x="12275" y="13097"/>
                  <a:pt x="10990" y="11359"/>
                  <a:pt x="9085" y="10037"/>
                </a:cubicBezTo>
                <a:cubicBezTo>
                  <a:pt x="7870" y="11990"/>
                  <a:pt x="7370" y="14097"/>
                  <a:pt x="7799" y="16157"/>
                </a:cubicBezTo>
                <a:cubicBezTo>
                  <a:pt x="8192" y="18122"/>
                  <a:pt x="9406" y="19789"/>
                  <a:pt x="11144" y="21086"/>
                </a:cubicBezTo>
                <a:cubicBezTo>
                  <a:pt x="10751" y="22158"/>
                  <a:pt x="10287" y="23194"/>
                  <a:pt x="9870" y="24253"/>
                </a:cubicBezTo>
                <a:cubicBezTo>
                  <a:pt x="10097" y="22860"/>
                  <a:pt x="9906" y="21444"/>
                  <a:pt x="9347" y="20146"/>
                </a:cubicBezTo>
                <a:cubicBezTo>
                  <a:pt x="8513" y="18217"/>
                  <a:pt x="6894" y="16788"/>
                  <a:pt x="4763" y="15895"/>
                </a:cubicBezTo>
                <a:cubicBezTo>
                  <a:pt x="3977" y="18050"/>
                  <a:pt x="3929" y="20229"/>
                  <a:pt x="4763" y="22146"/>
                </a:cubicBezTo>
                <a:cubicBezTo>
                  <a:pt x="5584" y="24027"/>
                  <a:pt x="7144" y="25432"/>
                  <a:pt x="9204" y="26337"/>
                </a:cubicBezTo>
                <a:cubicBezTo>
                  <a:pt x="8882" y="27361"/>
                  <a:pt x="8620" y="28409"/>
                  <a:pt x="8418" y="29468"/>
                </a:cubicBezTo>
                <a:cubicBezTo>
                  <a:pt x="8311" y="28647"/>
                  <a:pt x="8049" y="27849"/>
                  <a:pt x="7680" y="27123"/>
                </a:cubicBezTo>
                <a:cubicBezTo>
                  <a:pt x="6703" y="25253"/>
                  <a:pt x="4977" y="23932"/>
                  <a:pt x="2786" y="23194"/>
                </a:cubicBezTo>
                <a:cubicBezTo>
                  <a:pt x="2167" y="25396"/>
                  <a:pt x="2262" y="27563"/>
                  <a:pt x="3239" y="29433"/>
                </a:cubicBezTo>
                <a:cubicBezTo>
                  <a:pt x="4167" y="31230"/>
                  <a:pt x="5810" y="32528"/>
                  <a:pt x="7906" y="33290"/>
                </a:cubicBezTo>
                <a:cubicBezTo>
                  <a:pt x="7823" y="34183"/>
                  <a:pt x="7775" y="35076"/>
                  <a:pt x="7775" y="35993"/>
                </a:cubicBezTo>
                <a:cubicBezTo>
                  <a:pt x="7442" y="34957"/>
                  <a:pt x="6882" y="34005"/>
                  <a:pt x="6144" y="33207"/>
                </a:cubicBezTo>
                <a:cubicBezTo>
                  <a:pt x="4715" y="31671"/>
                  <a:pt x="2691" y="30873"/>
                  <a:pt x="405" y="30730"/>
                </a:cubicBezTo>
                <a:cubicBezTo>
                  <a:pt x="381" y="33040"/>
                  <a:pt x="1048" y="35100"/>
                  <a:pt x="2489" y="36636"/>
                </a:cubicBezTo>
                <a:cubicBezTo>
                  <a:pt x="3858" y="38088"/>
                  <a:pt x="5751" y="38898"/>
                  <a:pt x="7918" y="39077"/>
                </a:cubicBezTo>
                <a:cubicBezTo>
                  <a:pt x="8025" y="40386"/>
                  <a:pt x="8215" y="41684"/>
                  <a:pt x="8489" y="42970"/>
                </a:cubicBezTo>
                <a:cubicBezTo>
                  <a:pt x="7954" y="41851"/>
                  <a:pt x="7132" y="40874"/>
                  <a:pt x="6120" y="40136"/>
                </a:cubicBezTo>
                <a:cubicBezTo>
                  <a:pt x="4405" y="38910"/>
                  <a:pt x="2286" y="38493"/>
                  <a:pt x="0" y="38815"/>
                </a:cubicBezTo>
                <a:cubicBezTo>
                  <a:pt x="429" y="41077"/>
                  <a:pt x="1488" y="42970"/>
                  <a:pt x="3191" y="44196"/>
                </a:cubicBezTo>
                <a:cubicBezTo>
                  <a:pt x="4858" y="45387"/>
                  <a:pt x="6930" y="45804"/>
                  <a:pt x="9132" y="45530"/>
                </a:cubicBezTo>
                <a:cubicBezTo>
                  <a:pt x="9144" y="45577"/>
                  <a:pt x="9144" y="45613"/>
                  <a:pt x="9168" y="45649"/>
                </a:cubicBezTo>
                <a:cubicBezTo>
                  <a:pt x="9454" y="46649"/>
                  <a:pt x="9787" y="47637"/>
                  <a:pt x="10168" y="48602"/>
                </a:cubicBezTo>
                <a:cubicBezTo>
                  <a:pt x="9644" y="48018"/>
                  <a:pt x="9037" y="47530"/>
                  <a:pt x="8358" y="47149"/>
                </a:cubicBezTo>
                <a:cubicBezTo>
                  <a:pt x="6537" y="46113"/>
                  <a:pt x="4370" y="45946"/>
                  <a:pt x="2131" y="46506"/>
                </a:cubicBezTo>
                <a:cubicBezTo>
                  <a:pt x="2810" y="48709"/>
                  <a:pt x="4060" y="50471"/>
                  <a:pt x="5906" y="51507"/>
                </a:cubicBezTo>
                <a:cubicBezTo>
                  <a:pt x="7656" y="52495"/>
                  <a:pt x="9704" y="52697"/>
                  <a:pt x="11859" y="52209"/>
                </a:cubicBezTo>
                <a:cubicBezTo>
                  <a:pt x="12323" y="53102"/>
                  <a:pt x="12835" y="53971"/>
                  <a:pt x="13395" y="54817"/>
                </a:cubicBezTo>
                <a:cubicBezTo>
                  <a:pt x="12716" y="54257"/>
                  <a:pt x="11942" y="53816"/>
                  <a:pt x="11109" y="53531"/>
                </a:cubicBezTo>
                <a:cubicBezTo>
                  <a:pt x="9108" y="52864"/>
                  <a:pt x="6953" y="53102"/>
                  <a:pt x="4858" y="54066"/>
                </a:cubicBezTo>
                <a:cubicBezTo>
                  <a:pt x="5941" y="56102"/>
                  <a:pt x="7513" y="57603"/>
                  <a:pt x="9489" y="58269"/>
                </a:cubicBezTo>
                <a:cubicBezTo>
                  <a:pt x="11466" y="58948"/>
                  <a:pt x="13549" y="58722"/>
                  <a:pt x="15597" y="57793"/>
                </a:cubicBezTo>
                <a:cubicBezTo>
                  <a:pt x="16193" y="58507"/>
                  <a:pt x="16812" y="59198"/>
                  <a:pt x="17467" y="59853"/>
                </a:cubicBezTo>
                <a:cubicBezTo>
                  <a:pt x="16740" y="59496"/>
                  <a:pt x="15966" y="59258"/>
                  <a:pt x="15169" y="59150"/>
                </a:cubicBezTo>
                <a:cubicBezTo>
                  <a:pt x="13085" y="58865"/>
                  <a:pt x="11013" y="59508"/>
                  <a:pt x="9144" y="60853"/>
                </a:cubicBezTo>
                <a:cubicBezTo>
                  <a:pt x="10585" y="62651"/>
                  <a:pt x="12406" y="63818"/>
                  <a:pt x="14502" y="64103"/>
                </a:cubicBezTo>
                <a:cubicBezTo>
                  <a:pt x="16514" y="64377"/>
                  <a:pt x="18526" y="63782"/>
                  <a:pt x="20360" y="62508"/>
                </a:cubicBezTo>
                <a:cubicBezTo>
                  <a:pt x="21324" y="63294"/>
                  <a:pt x="22336" y="64020"/>
                  <a:pt x="23384" y="64687"/>
                </a:cubicBezTo>
                <a:cubicBezTo>
                  <a:pt x="22443" y="64389"/>
                  <a:pt x="21467" y="64282"/>
                  <a:pt x="20491" y="64365"/>
                </a:cubicBezTo>
                <a:cubicBezTo>
                  <a:pt x="18407" y="64544"/>
                  <a:pt x="16514" y="65639"/>
                  <a:pt x="15002" y="67354"/>
                </a:cubicBezTo>
                <a:cubicBezTo>
                  <a:pt x="16788" y="68794"/>
                  <a:pt x="18824" y="69533"/>
                  <a:pt x="20931" y="69354"/>
                </a:cubicBezTo>
                <a:cubicBezTo>
                  <a:pt x="22991" y="69163"/>
                  <a:pt x="24848" y="68104"/>
                  <a:pt x="26361" y="66425"/>
                </a:cubicBezTo>
                <a:cubicBezTo>
                  <a:pt x="27373" y="66937"/>
                  <a:pt x="28408" y="67401"/>
                  <a:pt x="29456" y="67806"/>
                </a:cubicBezTo>
                <a:cubicBezTo>
                  <a:pt x="28480" y="67759"/>
                  <a:pt x="27504" y="67901"/>
                  <a:pt x="26587" y="68235"/>
                </a:cubicBezTo>
                <a:cubicBezTo>
                  <a:pt x="24610" y="68949"/>
                  <a:pt x="23074" y="70473"/>
                  <a:pt x="22039" y="72533"/>
                </a:cubicBezTo>
                <a:cubicBezTo>
                  <a:pt x="24134" y="73450"/>
                  <a:pt x="26301" y="73652"/>
                  <a:pt x="28289" y="72938"/>
                </a:cubicBezTo>
                <a:cubicBezTo>
                  <a:pt x="30075" y="72295"/>
                  <a:pt x="31504" y="70973"/>
                  <a:pt x="32528" y="69199"/>
                </a:cubicBezTo>
                <a:cubicBezTo>
                  <a:pt x="33647" y="69199"/>
                  <a:pt x="37255" y="69247"/>
                  <a:pt x="38350" y="69425"/>
                </a:cubicBezTo>
                <a:close/>
              </a:path>
            </a:pathLst>
          </a:custGeom>
          <a:gradFill>
            <a:gsLst>
              <a:gs pos="0">
                <a:schemeClr val="accent6"/>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6"/>
          <p:cNvSpPr/>
          <p:nvPr/>
        </p:nvSpPr>
        <p:spPr>
          <a:xfrm>
            <a:off x="6813976" y="1370277"/>
            <a:ext cx="1231424" cy="2356896"/>
          </a:xfrm>
          <a:custGeom>
            <a:avLst/>
            <a:gdLst/>
            <a:ahLst/>
            <a:cxnLst/>
            <a:rect l="l" t="t" r="r" b="b"/>
            <a:pathLst>
              <a:path w="38482" h="73653" extrusionOk="0">
                <a:moveTo>
                  <a:pt x="5954" y="69199"/>
                </a:moveTo>
                <a:cubicBezTo>
                  <a:pt x="6978" y="70973"/>
                  <a:pt x="8419" y="72295"/>
                  <a:pt x="10205" y="72938"/>
                </a:cubicBezTo>
                <a:cubicBezTo>
                  <a:pt x="12181" y="73652"/>
                  <a:pt x="14348" y="73450"/>
                  <a:pt x="16455" y="72533"/>
                </a:cubicBezTo>
                <a:cubicBezTo>
                  <a:pt x="15419" y="70473"/>
                  <a:pt x="13884" y="68949"/>
                  <a:pt x="11907" y="68235"/>
                </a:cubicBezTo>
                <a:cubicBezTo>
                  <a:pt x="10978" y="67901"/>
                  <a:pt x="10002" y="67759"/>
                  <a:pt x="9038" y="67806"/>
                </a:cubicBezTo>
                <a:cubicBezTo>
                  <a:pt x="10085" y="67401"/>
                  <a:pt x="11121" y="66937"/>
                  <a:pt x="12133" y="66425"/>
                </a:cubicBezTo>
                <a:cubicBezTo>
                  <a:pt x="13634" y="68104"/>
                  <a:pt x="15503" y="69163"/>
                  <a:pt x="17563" y="69354"/>
                </a:cubicBezTo>
                <a:cubicBezTo>
                  <a:pt x="19658" y="69533"/>
                  <a:pt x="21694" y="68794"/>
                  <a:pt x="23492" y="67354"/>
                </a:cubicBezTo>
                <a:cubicBezTo>
                  <a:pt x="21980" y="65639"/>
                  <a:pt x="20087" y="64544"/>
                  <a:pt x="18003" y="64365"/>
                </a:cubicBezTo>
                <a:cubicBezTo>
                  <a:pt x="17027" y="64282"/>
                  <a:pt x="16039" y="64389"/>
                  <a:pt x="15110" y="64687"/>
                </a:cubicBezTo>
                <a:cubicBezTo>
                  <a:pt x="16158" y="64020"/>
                  <a:pt x="17170" y="63294"/>
                  <a:pt x="18134" y="62508"/>
                </a:cubicBezTo>
                <a:cubicBezTo>
                  <a:pt x="19968" y="63782"/>
                  <a:pt x="21980" y="64377"/>
                  <a:pt x="23992" y="64103"/>
                </a:cubicBezTo>
                <a:cubicBezTo>
                  <a:pt x="26076" y="63818"/>
                  <a:pt x="27909" y="62651"/>
                  <a:pt x="29338" y="60853"/>
                </a:cubicBezTo>
                <a:cubicBezTo>
                  <a:pt x="27481" y="59508"/>
                  <a:pt x="25409" y="58865"/>
                  <a:pt x="23325" y="59150"/>
                </a:cubicBezTo>
                <a:cubicBezTo>
                  <a:pt x="22516" y="59258"/>
                  <a:pt x="21742" y="59496"/>
                  <a:pt x="21027" y="59853"/>
                </a:cubicBezTo>
                <a:cubicBezTo>
                  <a:pt x="21682" y="59198"/>
                  <a:pt x="22289" y="58519"/>
                  <a:pt x="22885" y="57793"/>
                </a:cubicBezTo>
                <a:cubicBezTo>
                  <a:pt x="24944" y="58710"/>
                  <a:pt x="27040" y="58936"/>
                  <a:pt x="29005" y="58269"/>
                </a:cubicBezTo>
                <a:cubicBezTo>
                  <a:pt x="30957" y="57614"/>
                  <a:pt x="32553" y="56102"/>
                  <a:pt x="33636" y="54066"/>
                </a:cubicBezTo>
                <a:cubicBezTo>
                  <a:pt x="31541" y="53102"/>
                  <a:pt x="29374" y="52864"/>
                  <a:pt x="27385" y="53531"/>
                </a:cubicBezTo>
                <a:cubicBezTo>
                  <a:pt x="26552" y="53816"/>
                  <a:pt x="25766" y="54257"/>
                  <a:pt x="25087" y="54817"/>
                </a:cubicBezTo>
                <a:cubicBezTo>
                  <a:pt x="25647" y="53971"/>
                  <a:pt x="26171" y="53102"/>
                  <a:pt x="26635" y="52209"/>
                </a:cubicBezTo>
                <a:cubicBezTo>
                  <a:pt x="28778" y="52685"/>
                  <a:pt x="30838" y="52495"/>
                  <a:pt x="32588" y="51507"/>
                </a:cubicBezTo>
                <a:cubicBezTo>
                  <a:pt x="34434" y="50471"/>
                  <a:pt x="35684" y="48709"/>
                  <a:pt x="36351" y="46506"/>
                </a:cubicBezTo>
                <a:cubicBezTo>
                  <a:pt x="34124" y="45946"/>
                  <a:pt x="31945" y="46113"/>
                  <a:pt x="30124" y="47149"/>
                </a:cubicBezTo>
                <a:cubicBezTo>
                  <a:pt x="29457" y="47530"/>
                  <a:pt x="28838" y="48018"/>
                  <a:pt x="28314" y="48602"/>
                </a:cubicBezTo>
                <a:cubicBezTo>
                  <a:pt x="28695" y="47637"/>
                  <a:pt x="29040" y="46649"/>
                  <a:pt x="29326" y="45649"/>
                </a:cubicBezTo>
                <a:cubicBezTo>
                  <a:pt x="29338" y="45613"/>
                  <a:pt x="29338" y="45577"/>
                  <a:pt x="29362" y="45530"/>
                </a:cubicBezTo>
                <a:cubicBezTo>
                  <a:pt x="31564" y="45804"/>
                  <a:pt x="33636" y="45387"/>
                  <a:pt x="35291" y="44196"/>
                </a:cubicBezTo>
                <a:cubicBezTo>
                  <a:pt x="36994" y="42970"/>
                  <a:pt x="38053" y="41077"/>
                  <a:pt x="38482" y="38815"/>
                </a:cubicBezTo>
                <a:cubicBezTo>
                  <a:pt x="36208" y="38505"/>
                  <a:pt x="34077" y="38910"/>
                  <a:pt x="32362" y="40136"/>
                </a:cubicBezTo>
                <a:cubicBezTo>
                  <a:pt x="31350" y="40874"/>
                  <a:pt x="30540" y="41851"/>
                  <a:pt x="29993" y="42970"/>
                </a:cubicBezTo>
                <a:cubicBezTo>
                  <a:pt x="30267" y="41684"/>
                  <a:pt x="30469" y="40386"/>
                  <a:pt x="30576" y="39077"/>
                </a:cubicBezTo>
                <a:cubicBezTo>
                  <a:pt x="32731" y="38898"/>
                  <a:pt x="34636" y="38088"/>
                  <a:pt x="36005" y="36636"/>
                </a:cubicBezTo>
                <a:cubicBezTo>
                  <a:pt x="37434" y="35100"/>
                  <a:pt x="38101" y="33040"/>
                  <a:pt x="38089" y="30730"/>
                </a:cubicBezTo>
                <a:cubicBezTo>
                  <a:pt x="35791" y="30873"/>
                  <a:pt x="33779" y="31671"/>
                  <a:pt x="32350" y="33207"/>
                </a:cubicBezTo>
                <a:cubicBezTo>
                  <a:pt x="31600" y="34005"/>
                  <a:pt x="31052" y="34957"/>
                  <a:pt x="30719" y="35993"/>
                </a:cubicBezTo>
                <a:cubicBezTo>
                  <a:pt x="30719" y="35088"/>
                  <a:pt x="30659" y="34183"/>
                  <a:pt x="30588" y="33290"/>
                </a:cubicBezTo>
                <a:cubicBezTo>
                  <a:pt x="32684" y="32528"/>
                  <a:pt x="34315" y="31242"/>
                  <a:pt x="35255" y="29433"/>
                </a:cubicBezTo>
                <a:cubicBezTo>
                  <a:pt x="36220" y="27575"/>
                  <a:pt x="36315" y="25408"/>
                  <a:pt x="35696" y="23194"/>
                </a:cubicBezTo>
                <a:cubicBezTo>
                  <a:pt x="33517" y="23932"/>
                  <a:pt x="31779" y="25253"/>
                  <a:pt x="30814" y="27123"/>
                </a:cubicBezTo>
                <a:cubicBezTo>
                  <a:pt x="30433" y="27861"/>
                  <a:pt x="30183" y="28659"/>
                  <a:pt x="30064" y="29468"/>
                </a:cubicBezTo>
                <a:cubicBezTo>
                  <a:pt x="29862" y="28421"/>
                  <a:pt x="29600" y="27373"/>
                  <a:pt x="29290" y="26337"/>
                </a:cubicBezTo>
                <a:cubicBezTo>
                  <a:pt x="31338" y="25444"/>
                  <a:pt x="32910" y="24027"/>
                  <a:pt x="33731" y="22158"/>
                </a:cubicBezTo>
                <a:cubicBezTo>
                  <a:pt x="34565" y="20229"/>
                  <a:pt x="34505" y="18062"/>
                  <a:pt x="33731" y="15895"/>
                </a:cubicBezTo>
                <a:cubicBezTo>
                  <a:pt x="31600" y="16788"/>
                  <a:pt x="29981" y="18229"/>
                  <a:pt x="29147" y="20146"/>
                </a:cubicBezTo>
                <a:cubicBezTo>
                  <a:pt x="28588" y="21444"/>
                  <a:pt x="28397" y="22872"/>
                  <a:pt x="28624" y="24265"/>
                </a:cubicBezTo>
                <a:cubicBezTo>
                  <a:pt x="28207" y="23194"/>
                  <a:pt x="27742" y="22158"/>
                  <a:pt x="27350" y="21086"/>
                </a:cubicBezTo>
                <a:cubicBezTo>
                  <a:pt x="29088" y="19800"/>
                  <a:pt x="30290" y="18122"/>
                  <a:pt x="30695" y="16169"/>
                </a:cubicBezTo>
                <a:cubicBezTo>
                  <a:pt x="31112" y="14109"/>
                  <a:pt x="30612" y="12002"/>
                  <a:pt x="29409" y="10049"/>
                </a:cubicBezTo>
                <a:cubicBezTo>
                  <a:pt x="27492" y="11359"/>
                  <a:pt x="26218" y="13097"/>
                  <a:pt x="25790" y="15157"/>
                </a:cubicBezTo>
                <a:cubicBezTo>
                  <a:pt x="25552" y="16300"/>
                  <a:pt x="25599" y="17479"/>
                  <a:pt x="25909" y="18598"/>
                </a:cubicBezTo>
                <a:cubicBezTo>
                  <a:pt x="25373" y="17693"/>
                  <a:pt x="24790" y="16812"/>
                  <a:pt x="24159" y="15967"/>
                </a:cubicBezTo>
                <a:cubicBezTo>
                  <a:pt x="25587" y="14205"/>
                  <a:pt x="26338" y="12192"/>
                  <a:pt x="26183" y="10133"/>
                </a:cubicBezTo>
                <a:cubicBezTo>
                  <a:pt x="26040" y="8037"/>
                  <a:pt x="24968" y="6144"/>
                  <a:pt x="23278" y="4596"/>
                </a:cubicBezTo>
                <a:cubicBezTo>
                  <a:pt x="21825" y="6370"/>
                  <a:pt x="21039" y="8394"/>
                  <a:pt x="21206" y="10490"/>
                </a:cubicBezTo>
                <a:cubicBezTo>
                  <a:pt x="21265" y="11454"/>
                  <a:pt x="21515" y="12383"/>
                  <a:pt x="21944" y="13240"/>
                </a:cubicBezTo>
                <a:cubicBezTo>
                  <a:pt x="21254" y="12478"/>
                  <a:pt x="20527" y="11740"/>
                  <a:pt x="19765" y="11037"/>
                </a:cubicBezTo>
                <a:cubicBezTo>
                  <a:pt x="20873" y="9049"/>
                  <a:pt x="21242" y="6942"/>
                  <a:pt x="20730" y="4930"/>
                </a:cubicBezTo>
                <a:cubicBezTo>
                  <a:pt x="20230" y="2917"/>
                  <a:pt x="18837" y="1227"/>
                  <a:pt x="16896" y="0"/>
                </a:cubicBezTo>
                <a:cubicBezTo>
                  <a:pt x="15753" y="2013"/>
                  <a:pt x="15360" y="4144"/>
                  <a:pt x="15896" y="6180"/>
                </a:cubicBezTo>
                <a:cubicBezTo>
                  <a:pt x="16146" y="7180"/>
                  <a:pt x="16622" y="8120"/>
                  <a:pt x="17265" y="8930"/>
                </a:cubicBezTo>
                <a:cubicBezTo>
                  <a:pt x="16884" y="8632"/>
                  <a:pt x="16491" y="8359"/>
                  <a:pt x="16074" y="8085"/>
                </a:cubicBezTo>
                <a:cubicBezTo>
                  <a:pt x="15550" y="6037"/>
                  <a:pt x="14503" y="4346"/>
                  <a:pt x="12907" y="3239"/>
                </a:cubicBezTo>
                <a:cubicBezTo>
                  <a:pt x="11169" y="2048"/>
                  <a:pt x="9026" y="1679"/>
                  <a:pt x="6752" y="2036"/>
                </a:cubicBezTo>
                <a:cubicBezTo>
                  <a:pt x="7240" y="4287"/>
                  <a:pt x="8323" y="6156"/>
                  <a:pt x="10050" y="7358"/>
                </a:cubicBezTo>
                <a:cubicBezTo>
                  <a:pt x="11788" y="8549"/>
                  <a:pt x="13895" y="8906"/>
                  <a:pt x="16134" y="8561"/>
                </a:cubicBezTo>
                <a:cubicBezTo>
                  <a:pt x="17146" y="9275"/>
                  <a:pt x="18122" y="10049"/>
                  <a:pt x="19063" y="10871"/>
                </a:cubicBezTo>
                <a:cubicBezTo>
                  <a:pt x="18753" y="10704"/>
                  <a:pt x="18420" y="10549"/>
                  <a:pt x="18086" y="10430"/>
                </a:cubicBezTo>
                <a:cubicBezTo>
                  <a:pt x="16134" y="9680"/>
                  <a:pt x="13967" y="9847"/>
                  <a:pt x="11836" y="10740"/>
                </a:cubicBezTo>
                <a:cubicBezTo>
                  <a:pt x="12848" y="12812"/>
                  <a:pt x="14360" y="14371"/>
                  <a:pt x="16312" y="15109"/>
                </a:cubicBezTo>
                <a:cubicBezTo>
                  <a:pt x="17789" y="15669"/>
                  <a:pt x="19396" y="15776"/>
                  <a:pt x="20920" y="15407"/>
                </a:cubicBezTo>
                <a:cubicBezTo>
                  <a:pt x="21551" y="15240"/>
                  <a:pt x="22158" y="15014"/>
                  <a:pt x="22730" y="14705"/>
                </a:cubicBezTo>
                <a:cubicBezTo>
                  <a:pt x="23516" y="15657"/>
                  <a:pt x="24242" y="16657"/>
                  <a:pt x="24909" y="17681"/>
                </a:cubicBezTo>
                <a:cubicBezTo>
                  <a:pt x="23290" y="16407"/>
                  <a:pt x="21218" y="15895"/>
                  <a:pt x="18979" y="16086"/>
                </a:cubicBezTo>
                <a:cubicBezTo>
                  <a:pt x="19265" y="18360"/>
                  <a:pt x="20218" y="20312"/>
                  <a:pt x="21849" y="21634"/>
                </a:cubicBezTo>
                <a:cubicBezTo>
                  <a:pt x="23492" y="22967"/>
                  <a:pt x="25564" y="23491"/>
                  <a:pt x="27862" y="23313"/>
                </a:cubicBezTo>
                <a:cubicBezTo>
                  <a:pt x="28576" y="25039"/>
                  <a:pt x="29135" y="26825"/>
                  <a:pt x="29516" y="28659"/>
                </a:cubicBezTo>
                <a:cubicBezTo>
                  <a:pt x="29088" y="26873"/>
                  <a:pt x="28481" y="25885"/>
                  <a:pt x="26992" y="24670"/>
                </a:cubicBezTo>
                <a:cubicBezTo>
                  <a:pt x="25504" y="23456"/>
                  <a:pt x="23242" y="22825"/>
                  <a:pt x="20968" y="23003"/>
                </a:cubicBezTo>
                <a:cubicBezTo>
                  <a:pt x="21242" y="25277"/>
                  <a:pt x="22194" y="27230"/>
                  <a:pt x="23825" y="28551"/>
                </a:cubicBezTo>
                <a:cubicBezTo>
                  <a:pt x="25445" y="29885"/>
                  <a:pt x="27564" y="30409"/>
                  <a:pt x="29862" y="30230"/>
                </a:cubicBezTo>
                <a:cubicBezTo>
                  <a:pt x="29838" y="30147"/>
                  <a:pt x="30386" y="34862"/>
                  <a:pt x="30362" y="36183"/>
                </a:cubicBezTo>
                <a:cubicBezTo>
                  <a:pt x="30207" y="34790"/>
                  <a:pt x="29659" y="33469"/>
                  <a:pt x="28802" y="32361"/>
                </a:cubicBezTo>
                <a:cubicBezTo>
                  <a:pt x="27492" y="30718"/>
                  <a:pt x="25528" y="29754"/>
                  <a:pt x="23266" y="29433"/>
                </a:cubicBezTo>
                <a:cubicBezTo>
                  <a:pt x="23075" y="31730"/>
                  <a:pt x="23563" y="33838"/>
                  <a:pt x="24885" y="35481"/>
                </a:cubicBezTo>
                <a:cubicBezTo>
                  <a:pt x="26171" y="37088"/>
                  <a:pt x="28052" y="38053"/>
                  <a:pt x="30267" y="38386"/>
                </a:cubicBezTo>
                <a:cubicBezTo>
                  <a:pt x="30124" y="40672"/>
                  <a:pt x="29731" y="42922"/>
                  <a:pt x="29100" y="45113"/>
                </a:cubicBezTo>
                <a:cubicBezTo>
                  <a:pt x="29433" y="43565"/>
                  <a:pt x="29374" y="42041"/>
                  <a:pt x="28838" y="40612"/>
                </a:cubicBezTo>
                <a:cubicBezTo>
                  <a:pt x="28100" y="38648"/>
                  <a:pt x="26528" y="37136"/>
                  <a:pt x="24456" y="36148"/>
                </a:cubicBezTo>
                <a:cubicBezTo>
                  <a:pt x="23575" y="38267"/>
                  <a:pt x="23409" y="40434"/>
                  <a:pt x="24159" y="42398"/>
                </a:cubicBezTo>
                <a:cubicBezTo>
                  <a:pt x="24861" y="44232"/>
                  <a:pt x="26171" y="45923"/>
                  <a:pt x="28123" y="46708"/>
                </a:cubicBezTo>
                <a:cubicBezTo>
                  <a:pt x="28254" y="46768"/>
                  <a:pt x="28397" y="46816"/>
                  <a:pt x="28540" y="46863"/>
                </a:cubicBezTo>
                <a:cubicBezTo>
                  <a:pt x="28183" y="47947"/>
                  <a:pt x="27754" y="49006"/>
                  <a:pt x="27266" y="50042"/>
                </a:cubicBezTo>
                <a:cubicBezTo>
                  <a:pt x="27040" y="50423"/>
                  <a:pt x="26849" y="50828"/>
                  <a:pt x="26683" y="51245"/>
                </a:cubicBezTo>
                <a:cubicBezTo>
                  <a:pt x="26409" y="51780"/>
                  <a:pt x="26111" y="52316"/>
                  <a:pt x="25814" y="52840"/>
                </a:cubicBezTo>
                <a:cubicBezTo>
                  <a:pt x="26409" y="51626"/>
                  <a:pt x="26683" y="50280"/>
                  <a:pt x="26599" y="48923"/>
                </a:cubicBezTo>
                <a:cubicBezTo>
                  <a:pt x="26421" y="46827"/>
                  <a:pt x="25361" y="44946"/>
                  <a:pt x="23671" y="43398"/>
                </a:cubicBezTo>
                <a:cubicBezTo>
                  <a:pt x="22206" y="45184"/>
                  <a:pt x="21444" y="47208"/>
                  <a:pt x="21599" y="49304"/>
                </a:cubicBezTo>
                <a:cubicBezTo>
                  <a:pt x="21742" y="51149"/>
                  <a:pt x="22587" y="52828"/>
                  <a:pt x="23944" y="54257"/>
                </a:cubicBezTo>
                <a:cubicBezTo>
                  <a:pt x="24337" y="54686"/>
                  <a:pt x="24313" y="54662"/>
                  <a:pt x="24528" y="54876"/>
                </a:cubicBezTo>
                <a:cubicBezTo>
                  <a:pt x="23385" y="56543"/>
                  <a:pt x="22087" y="58115"/>
                  <a:pt x="20658" y="59543"/>
                </a:cubicBezTo>
                <a:cubicBezTo>
                  <a:pt x="21480" y="58543"/>
                  <a:pt x="22027" y="57353"/>
                  <a:pt x="22266" y="56079"/>
                </a:cubicBezTo>
                <a:cubicBezTo>
                  <a:pt x="22635" y="54007"/>
                  <a:pt x="22075" y="51911"/>
                  <a:pt x="20813" y="49995"/>
                </a:cubicBezTo>
                <a:cubicBezTo>
                  <a:pt x="18944" y="51364"/>
                  <a:pt x="17717" y="53138"/>
                  <a:pt x="17336" y="55198"/>
                </a:cubicBezTo>
                <a:cubicBezTo>
                  <a:pt x="16979" y="57269"/>
                  <a:pt x="17551" y="59353"/>
                  <a:pt x="18813" y="61270"/>
                </a:cubicBezTo>
                <a:cubicBezTo>
                  <a:pt x="17503" y="62389"/>
                  <a:pt x="16110" y="63425"/>
                  <a:pt x="14646" y="64353"/>
                </a:cubicBezTo>
                <a:cubicBezTo>
                  <a:pt x="15241" y="63746"/>
                  <a:pt x="15741" y="63056"/>
                  <a:pt x="16122" y="62294"/>
                </a:cubicBezTo>
                <a:cubicBezTo>
                  <a:pt x="17027" y="60401"/>
                  <a:pt x="17063" y="58234"/>
                  <a:pt x="16360" y="56043"/>
                </a:cubicBezTo>
                <a:cubicBezTo>
                  <a:pt x="14193" y="56864"/>
                  <a:pt x="12514" y="58234"/>
                  <a:pt x="11598" y="60127"/>
                </a:cubicBezTo>
                <a:cubicBezTo>
                  <a:pt x="10717" y="61960"/>
                  <a:pt x="10669" y="64056"/>
                  <a:pt x="11312" y="66187"/>
                </a:cubicBezTo>
                <a:cubicBezTo>
                  <a:pt x="9812" y="66901"/>
                  <a:pt x="8264" y="67509"/>
                  <a:pt x="6668" y="67997"/>
                </a:cubicBezTo>
                <a:cubicBezTo>
                  <a:pt x="7478" y="67568"/>
                  <a:pt x="8192" y="66997"/>
                  <a:pt x="8776" y="66306"/>
                </a:cubicBezTo>
                <a:cubicBezTo>
                  <a:pt x="10157" y="64699"/>
                  <a:pt x="10740" y="62615"/>
                  <a:pt x="10633" y="60317"/>
                </a:cubicBezTo>
                <a:cubicBezTo>
                  <a:pt x="8335" y="60555"/>
                  <a:pt x="6347" y="61448"/>
                  <a:pt x="4990" y="63044"/>
                </a:cubicBezTo>
                <a:cubicBezTo>
                  <a:pt x="3704" y="64544"/>
                  <a:pt x="3108" y="66473"/>
                  <a:pt x="3144" y="68604"/>
                </a:cubicBezTo>
                <a:cubicBezTo>
                  <a:pt x="2894" y="68640"/>
                  <a:pt x="370" y="68675"/>
                  <a:pt x="120" y="68711"/>
                </a:cubicBezTo>
                <a:cubicBezTo>
                  <a:pt x="144" y="69056"/>
                  <a:pt x="1" y="69259"/>
                  <a:pt x="120" y="69425"/>
                </a:cubicBezTo>
                <a:cubicBezTo>
                  <a:pt x="1239" y="69247"/>
                  <a:pt x="4835" y="69199"/>
                  <a:pt x="5954" y="69199"/>
                </a:cubicBezTo>
                <a:close/>
              </a:path>
            </a:pathLst>
          </a:custGeom>
          <a:gradFill>
            <a:gsLst>
              <a:gs pos="0">
                <a:schemeClr val="accent6"/>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
          <p:cNvSpPr txBox="1">
            <a:spLocks noGrp="1"/>
          </p:cNvSpPr>
          <p:nvPr>
            <p:ph type="body" idx="1"/>
          </p:nvPr>
        </p:nvSpPr>
        <p:spPr>
          <a:xfrm>
            <a:off x="721200" y="1163969"/>
            <a:ext cx="7751400" cy="3843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200"/>
              <a:buNone/>
            </a:pPr>
            <a:r>
              <a:rPr lang="it-IT" sz="1800"/>
              <a:t>Applicazione degli algoritmi di Text Mining ai copioni dei film</a:t>
            </a:r>
            <a:endParaRPr/>
          </a:p>
          <a:p>
            <a:pPr marL="0" lvl="0" indent="0" algn="ctr" rtl="0">
              <a:lnSpc>
                <a:spcPct val="150000"/>
              </a:lnSpc>
              <a:spcBef>
                <a:spcPts val="0"/>
              </a:spcBef>
              <a:spcAft>
                <a:spcPts val="0"/>
              </a:spcAft>
              <a:buSzPts val="1200"/>
              <a:buNone/>
            </a:pPr>
            <a:endParaRPr sz="1800"/>
          </a:p>
          <a:p>
            <a:pPr marL="0" lvl="0" indent="0" algn="ctr" rtl="0">
              <a:lnSpc>
                <a:spcPct val="150000"/>
              </a:lnSpc>
              <a:spcBef>
                <a:spcPts val="0"/>
              </a:spcBef>
              <a:spcAft>
                <a:spcPts val="0"/>
              </a:spcAft>
              <a:buSzPts val="1200"/>
              <a:buNone/>
            </a:pPr>
            <a:r>
              <a:rPr lang="it-IT" sz="1800"/>
              <a:t>In particolare:</a:t>
            </a:r>
            <a:endParaRPr/>
          </a:p>
          <a:p>
            <a:pPr marL="0" lvl="0" indent="0" algn="ctr" rtl="0">
              <a:lnSpc>
                <a:spcPct val="150000"/>
              </a:lnSpc>
              <a:spcBef>
                <a:spcPts val="0"/>
              </a:spcBef>
              <a:spcAft>
                <a:spcPts val="0"/>
              </a:spcAft>
              <a:buSzPts val="1200"/>
              <a:buNone/>
            </a:pPr>
            <a:endParaRPr sz="1800"/>
          </a:p>
          <a:p>
            <a:pPr marL="342900" lvl="0" indent="-342900" algn="ctr" rtl="0">
              <a:lnSpc>
                <a:spcPct val="150000"/>
              </a:lnSpc>
              <a:spcBef>
                <a:spcPts val="0"/>
              </a:spcBef>
              <a:spcAft>
                <a:spcPts val="0"/>
              </a:spcAft>
              <a:buSzPts val="1200"/>
              <a:buFont typeface="Arial"/>
              <a:buAutoNum type="arabicPeriod"/>
            </a:pPr>
            <a:r>
              <a:rPr lang="it-IT" sz="1800"/>
              <a:t>Classificazione dei film in base al genere</a:t>
            </a:r>
            <a:endParaRPr/>
          </a:p>
          <a:p>
            <a:pPr marL="342900" lvl="0" indent="-342900" algn="ctr" rtl="0">
              <a:lnSpc>
                <a:spcPct val="150000"/>
              </a:lnSpc>
              <a:spcBef>
                <a:spcPts val="0"/>
              </a:spcBef>
              <a:spcAft>
                <a:spcPts val="0"/>
              </a:spcAft>
              <a:buSzPts val="1200"/>
              <a:buFont typeface="Arial"/>
              <a:buAutoNum type="arabicPeriod"/>
            </a:pPr>
            <a:r>
              <a:rPr lang="it-IT" sz="1800"/>
              <a:t>Clustering e visualizzazione spaziale dei titoli</a:t>
            </a:r>
            <a:endParaRPr/>
          </a:p>
          <a:p>
            <a:pPr marL="342900" lvl="0" indent="-342900" algn="ctr" rtl="0">
              <a:lnSpc>
                <a:spcPct val="150000"/>
              </a:lnSpc>
              <a:spcBef>
                <a:spcPts val="0"/>
              </a:spcBef>
              <a:spcAft>
                <a:spcPts val="0"/>
              </a:spcAft>
              <a:buSzPts val="1200"/>
              <a:buFont typeface="Arial"/>
              <a:buAutoNum type="arabicPeriod"/>
            </a:pPr>
            <a:r>
              <a:rPr lang="it-IT" sz="1800"/>
              <a:t>Analisi dei topic principali contenuti nel corpus</a:t>
            </a:r>
            <a:endParaRPr sz="1800"/>
          </a:p>
        </p:txBody>
      </p:sp>
      <p:sp>
        <p:nvSpPr>
          <p:cNvPr id="189" name="Google Shape;189;p2"/>
          <p:cNvSpPr txBox="1">
            <a:spLocks noGrp="1"/>
          </p:cNvSpPr>
          <p:nvPr>
            <p:ph type="title"/>
          </p:nvPr>
        </p:nvSpPr>
        <p:spPr>
          <a:xfrm>
            <a:off x="721200" y="307950"/>
            <a:ext cx="77514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it-IT">
                <a:solidFill>
                  <a:srgbClr val="FFFFFF"/>
                </a:solidFill>
              </a:rPr>
              <a:t>Obiettivi del progetto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grpSp>
        <p:nvGrpSpPr>
          <p:cNvPr id="194" name="Google Shape;194;p3"/>
          <p:cNvGrpSpPr/>
          <p:nvPr/>
        </p:nvGrpSpPr>
        <p:grpSpPr>
          <a:xfrm rot="10800000">
            <a:off x="5221249" y="1220758"/>
            <a:ext cx="3922753" cy="3922753"/>
            <a:chOff x="5374" y="-1968"/>
            <a:chExt cx="3922753" cy="3922753"/>
          </a:xfrm>
        </p:grpSpPr>
        <p:sp>
          <p:nvSpPr>
            <p:cNvPr id="195" name="Google Shape;195;p3"/>
            <p:cNvSpPr/>
            <p:nvPr/>
          </p:nvSpPr>
          <p:spPr>
            <a:xfrm>
              <a:off x="5374" y="-1968"/>
              <a:ext cx="3922753" cy="3922753"/>
            </a:xfrm>
            <a:custGeom>
              <a:avLst/>
              <a:gdLst/>
              <a:ahLst/>
              <a:cxnLst/>
              <a:rect l="l" t="t" r="r" b="b"/>
              <a:pathLst>
                <a:path w="33755" h="33755" extrusionOk="0">
                  <a:moveTo>
                    <a:pt x="0" y="1"/>
                  </a:moveTo>
                  <a:lnTo>
                    <a:pt x="0" y="33755"/>
                  </a:lnTo>
                  <a:cubicBezTo>
                    <a:pt x="18645" y="33755"/>
                    <a:pt x="33754" y="18646"/>
                    <a:pt x="33754" y="1"/>
                  </a:cubicBezTo>
                  <a:close/>
                </a:path>
              </a:pathLst>
            </a:custGeom>
            <a:gradFill>
              <a:gsLst>
                <a:gs pos="0">
                  <a:srgbClr val="9C3218">
                    <a:alpha val="29411"/>
                  </a:srgbClr>
                </a:gs>
                <a:gs pos="100000">
                  <a:srgbClr val="9C3218">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
            <p:cNvSpPr/>
            <p:nvPr/>
          </p:nvSpPr>
          <p:spPr>
            <a:xfrm>
              <a:off x="5374" y="-1968"/>
              <a:ext cx="2458824" cy="2460219"/>
            </a:xfrm>
            <a:custGeom>
              <a:avLst/>
              <a:gdLst/>
              <a:ahLst/>
              <a:cxnLst/>
              <a:rect l="l" t="t" r="r" b="b"/>
              <a:pathLst>
                <a:path w="21158" h="21170" extrusionOk="0">
                  <a:moveTo>
                    <a:pt x="0" y="1"/>
                  </a:moveTo>
                  <a:lnTo>
                    <a:pt x="0" y="21170"/>
                  </a:lnTo>
                  <a:cubicBezTo>
                    <a:pt x="11692" y="21170"/>
                    <a:pt x="21158" y="11693"/>
                    <a:pt x="21158" y="1"/>
                  </a:cubicBezTo>
                  <a:close/>
                </a:path>
              </a:pathLst>
            </a:custGeom>
            <a:gradFill>
              <a:gsLst>
                <a:gs pos="0">
                  <a:srgbClr val="9C3218">
                    <a:alpha val="41176"/>
                  </a:srgbClr>
                </a:gs>
                <a:gs pos="100000">
                  <a:srgbClr val="9C3218">
                    <a:alpha val="0"/>
                  </a:srgbClr>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7" name="Google Shape;197;p3"/>
          <p:cNvSpPr/>
          <p:nvPr/>
        </p:nvSpPr>
        <p:spPr>
          <a:xfrm>
            <a:off x="4830873" y="1403391"/>
            <a:ext cx="1071704" cy="1071704"/>
          </a:xfrm>
          <a:custGeom>
            <a:avLst/>
            <a:gdLst/>
            <a:ahLst/>
            <a:cxnLst/>
            <a:rect l="l" t="t" r="r" b="b"/>
            <a:pathLst>
              <a:path w="153210" h="153210" extrusionOk="0">
                <a:moveTo>
                  <a:pt x="76605" y="1"/>
                </a:moveTo>
                <a:cubicBezTo>
                  <a:pt x="56293" y="1"/>
                  <a:pt x="36802" y="8073"/>
                  <a:pt x="22432" y="22432"/>
                </a:cubicBezTo>
                <a:cubicBezTo>
                  <a:pt x="8073" y="36803"/>
                  <a:pt x="0" y="56281"/>
                  <a:pt x="0" y="76605"/>
                </a:cubicBezTo>
                <a:cubicBezTo>
                  <a:pt x="0" y="96917"/>
                  <a:pt x="8073" y="116407"/>
                  <a:pt x="22432" y="130778"/>
                </a:cubicBezTo>
                <a:cubicBezTo>
                  <a:pt x="36802" y="145137"/>
                  <a:pt x="56293" y="153209"/>
                  <a:pt x="76605" y="153209"/>
                </a:cubicBezTo>
                <a:cubicBezTo>
                  <a:pt x="96917" y="153209"/>
                  <a:pt x="116408" y="145137"/>
                  <a:pt x="130778" y="130778"/>
                </a:cubicBezTo>
                <a:cubicBezTo>
                  <a:pt x="145137" y="116407"/>
                  <a:pt x="153210" y="96917"/>
                  <a:pt x="153210" y="76605"/>
                </a:cubicBezTo>
                <a:cubicBezTo>
                  <a:pt x="153210" y="56281"/>
                  <a:pt x="145137" y="36803"/>
                  <a:pt x="130778" y="22432"/>
                </a:cubicBezTo>
                <a:cubicBezTo>
                  <a:pt x="116408" y="8073"/>
                  <a:pt x="96917" y="1"/>
                  <a:pt x="76605" y="1"/>
                </a:cubicBezTo>
                <a:close/>
              </a:path>
            </a:pathLst>
          </a:custGeom>
          <a:gradFill>
            <a:gsLst>
              <a:gs pos="0">
                <a:srgbClr val="FEC659">
                  <a:alpha val="54901"/>
                </a:srgbClr>
              </a:gs>
              <a:gs pos="100000">
                <a:srgbClr val="4AFFC3">
                  <a:alpha val="0"/>
                </a:srgbClr>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3"/>
          <p:cNvSpPr/>
          <p:nvPr/>
        </p:nvSpPr>
        <p:spPr>
          <a:xfrm>
            <a:off x="4830873" y="3060737"/>
            <a:ext cx="1071704" cy="1071704"/>
          </a:xfrm>
          <a:custGeom>
            <a:avLst/>
            <a:gdLst/>
            <a:ahLst/>
            <a:cxnLst/>
            <a:rect l="l" t="t" r="r" b="b"/>
            <a:pathLst>
              <a:path w="153210" h="153210" extrusionOk="0">
                <a:moveTo>
                  <a:pt x="76605" y="1"/>
                </a:moveTo>
                <a:cubicBezTo>
                  <a:pt x="56293" y="1"/>
                  <a:pt x="36802" y="8073"/>
                  <a:pt x="22432" y="22432"/>
                </a:cubicBezTo>
                <a:cubicBezTo>
                  <a:pt x="8073" y="36803"/>
                  <a:pt x="0" y="56281"/>
                  <a:pt x="0" y="76605"/>
                </a:cubicBezTo>
                <a:cubicBezTo>
                  <a:pt x="0" y="96917"/>
                  <a:pt x="8073" y="116407"/>
                  <a:pt x="22432" y="130778"/>
                </a:cubicBezTo>
                <a:cubicBezTo>
                  <a:pt x="36802" y="145137"/>
                  <a:pt x="56293" y="153209"/>
                  <a:pt x="76605" y="153209"/>
                </a:cubicBezTo>
                <a:cubicBezTo>
                  <a:pt x="96917" y="153209"/>
                  <a:pt x="116408" y="145137"/>
                  <a:pt x="130778" y="130778"/>
                </a:cubicBezTo>
                <a:cubicBezTo>
                  <a:pt x="145137" y="116407"/>
                  <a:pt x="153210" y="96917"/>
                  <a:pt x="153210" y="76605"/>
                </a:cubicBezTo>
                <a:cubicBezTo>
                  <a:pt x="153210" y="56281"/>
                  <a:pt x="145137" y="36803"/>
                  <a:pt x="130778" y="22432"/>
                </a:cubicBezTo>
                <a:cubicBezTo>
                  <a:pt x="116408" y="8073"/>
                  <a:pt x="96917" y="1"/>
                  <a:pt x="76605" y="1"/>
                </a:cubicBezTo>
                <a:close/>
              </a:path>
            </a:pathLst>
          </a:custGeom>
          <a:gradFill>
            <a:gsLst>
              <a:gs pos="0">
                <a:srgbClr val="FEC659">
                  <a:alpha val="54901"/>
                </a:srgbClr>
              </a:gs>
              <a:gs pos="100000">
                <a:srgbClr val="4AFFC3">
                  <a:alpha val="0"/>
                </a:srgbClr>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3"/>
          <p:cNvSpPr txBox="1">
            <a:spLocks noGrp="1"/>
          </p:cNvSpPr>
          <p:nvPr>
            <p:ph type="title"/>
          </p:nvPr>
        </p:nvSpPr>
        <p:spPr>
          <a:xfrm>
            <a:off x="4820875" y="3045189"/>
            <a:ext cx="1091700" cy="110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it-IT"/>
              <a:t>4</a:t>
            </a:r>
            <a:endParaRPr/>
          </a:p>
        </p:txBody>
      </p:sp>
      <p:sp>
        <p:nvSpPr>
          <p:cNvPr id="200" name="Google Shape;200;p3"/>
          <p:cNvSpPr txBox="1">
            <a:spLocks noGrp="1"/>
          </p:cNvSpPr>
          <p:nvPr>
            <p:ph type="subTitle" idx="1"/>
          </p:nvPr>
        </p:nvSpPr>
        <p:spPr>
          <a:xfrm>
            <a:off x="6202800" y="3043400"/>
            <a:ext cx="2178900" cy="4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it-IT"/>
              <a:t>Topic Modelling	</a:t>
            </a:r>
            <a:endParaRPr/>
          </a:p>
        </p:txBody>
      </p:sp>
      <p:sp>
        <p:nvSpPr>
          <p:cNvPr id="201" name="Google Shape;201;p3"/>
          <p:cNvSpPr txBox="1">
            <a:spLocks noGrp="1"/>
          </p:cNvSpPr>
          <p:nvPr>
            <p:ph type="subTitle" idx="2"/>
          </p:nvPr>
        </p:nvSpPr>
        <p:spPr>
          <a:xfrm>
            <a:off x="6202800" y="3514000"/>
            <a:ext cx="2178900" cy="6051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SzPts val="1800"/>
              <a:buFont typeface="Arial"/>
              <a:buChar char="•"/>
            </a:pPr>
            <a:r>
              <a:rPr lang="it-IT"/>
              <a:t>Modello</a:t>
            </a:r>
            <a:endParaRPr/>
          </a:p>
          <a:p>
            <a:pPr marL="285750" lvl="0" indent="-285750" algn="l" rtl="0">
              <a:lnSpc>
                <a:spcPct val="115000"/>
              </a:lnSpc>
              <a:spcBef>
                <a:spcPts val="1600"/>
              </a:spcBef>
              <a:spcAft>
                <a:spcPts val="1600"/>
              </a:spcAft>
              <a:buSzPts val="1800"/>
              <a:buFont typeface="Arial"/>
              <a:buChar char="•"/>
            </a:pPr>
            <a:r>
              <a:rPr lang="it-IT"/>
              <a:t>Topic identificati</a:t>
            </a:r>
            <a:endParaRPr/>
          </a:p>
        </p:txBody>
      </p:sp>
      <p:sp>
        <p:nvSpPr>
          <p:cNvPr id="202" name="Google Shape;202;p3"/>
          <p:cNvSpPr txBox="1">
            <a:spLocks noGrp="1"/>
          </p:cNvSpPr>
          <p:nvPr>
            <p:ph type="title" idx="3"/>
          </p:nvPr>
        </p:nvSpPr>
        <p:spPr>
          <a:xfrm>
            <a:off x="4820725" y="1352050"/>
            <a:ext cx="1091700" cy="110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it-IT"/>
              <a:t>3</a:t>
            </a:r>
            <a:endParaRPr/>
          </a:p>
        </p:txBody>
      </p:sp>
      <p:sp>
        <p:nvSpPr>
          <p:cNvPr id="203" name="Google Shape;203;p3"/>
          <p:cNvSpPr txBox="1">
            <a:spLocks noGrp="1"/>
          </p:cNvSpPr>
          <p:nvPr>
            <p:ph type="subTitle" idx="4"/>
          </p:nvPr>
        </p:nvSpPr>
        <p:spPr>
          <a:xfrm>
            <a:off x="6202650" y="1350261"/>
            <a:ext cx="2178900" cy="4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it-IT"/>
              <a:t>Clustering	</a:t>
            </a:r>
            <a:endParaRPr/>
          </a:p>
        </p:txBody>
      </p:sp>
      <p:sp>
        <p:nvSpPr>
          <p:cNvPr id="204" name="Google Shape;204;p3"/>
          <p:cNvSpPr txBox="1">
            <a:spLocks noGrp="1"/>
          </p:cNvSpPr>
          <p:nvPr>
            <p:ph type="subTitle" idx="5"/>
          </p:nvPr>
        </p:nvSpPr>
        <p:spPr>
          <a:xfrm>
            <a:off x="6202650" y="1820861"/>
            <a:ext cx="2178900" cy="6051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800"/>
              <a:buFont typeface="Arial"/>
              <a:buChar char="•"/>
            </a:pPr>
            <a:r>
              <a:rPr lang="it-IT" sz="1200"/>
              <a:t>Modelli impiegati</a:t>
            </a:r>
            <a:endParaRPr/>
          </a:p>
          <a:p>
            <a:pPr marL="171450" lvl="0" indent="-171450" algn="l" rtl="0">
              <a:lnSpc>
                <a:spcPct val="100000"/>
              </a:lnSpc>
              <a:spcBef>
                <a:spcPts val="1600"/>
              </a:spcBef>
              <a:spcAft>
                <a:spcPts val="0"/>
              </a:spcAft>
              <a:buSzPts val="1800"/>
              <a:buFont typeface="Arial"/>
              <a:buChar char="•"/>
            </a:pPr>
            <a:r>
              <a:rPr lang="it-IT" sz="1200"/>
              <a:t>Risultati</a:t>
            </a:r>
            <a:endParaRPr/>
          </a:p>
          <a:p>
            <a:pPr marL="171450" lvl="0" indent="-171450" algn="l" rtl="0">
              <a:lnSpc>
                <a:spcPct val="100000"/>
              </a:lnSpc>
              <a:spcBef>
                <a:spcPts val="1600"/>
              </a:spcBef>
              <a:spcAft>
                <a:spcPts val="1600"/>
              </a:spcAft>
              <a:buSzPts val="1800"/>
              <a:buFont typeface="Arial"/>
              <a:buChar char="•"/>
            </a:pPr>
            <a:r>
              <a:rPr lang="it-IT" sz="1200"/>
              <a:t>Visualizzazioni</a:t>
            </a:r>
            <a:endParaRPr sz="1200"/>
          </a:p>
        </p:txBody>
      </p:sp>
      <p:sp>
        <p:nvSpPr>
          <p:cNvPr id="205" name="Google Shape;205;p3"/>
          <p:cNvSpPr/>
          <p:nvPr/>
        </p:nvSpPr>
        <p:spPr>
          <a:xfrm flipH="1">
            <a:off x="-6" y="3351475"/>
            <a:ext cx="3752208" cy="1792036"/>
          </a:xfrm>
          <a:custGeom>
            <a:avLst/>
            <a:gdLst/>
            <a:ahLst/>
            <a:cxnLst/>
            <a:rect l="l" t="t" r="r" b="b"/>
            <a:pathLst>
              <a:path w="40776" h="19330" extrusionOk="0">
                <a:moveTo>
                  <a:pt x="33700" y="0"/>
                </a:moveTo>
                <a:cubicBezTo>
                  <a:pt x="30801" y="0"/>
                  <a:pt x="28015" y="725"/>
                  <a:pt x="25987" y="2876"/>
                </a:cubicBezTo>
                <a:cubicBezTo>
                  <a:pt x="19568" y="9688"/>
                  <a:pt x="19660" y="12911"/>
                  <a:pt x="14522" y="13496"/>
                </a:cubicBezTo>
                <a:cubicBezTo>
                  <a:pt x="14161" y="13538"/>
                  <a:pt x="13815" y="13556"/>
                  <a:pt x="13481" y="13556"/>
                </a:cubicBezTo>
                <a:cubicBezTo>
                  <a:pt x="9996" y="13556"/>
                  <a:pt x="7874" y="11511"/>
                  <a:pt x="5518" y="11511"/>
                </a:cubicBezTo>
                <a:cubicBezTo>
                  <a:pt x="4886" y="11511"/>
                  <a:pt x="4238" y="11658"/>
                  <a:pt x="3541" y="12032"/>
                </a:cubicBezTo>
                <a:cubicBezTo>
                  <a:pt x="1" y="13940"/>
                  <a:pt x="1" y="19330"/>
                  <a:pt x="1" y="19330"/>
                </a:cubicBezTo>
                <a:lnTo>
                  <a:pt x="40776" y="19330"/>
                </a:lnTo>
                <a:lnTo>
                  <a:pt x="40776" y="1093"/>
                </a:lnTo>
                <a:cubicBezTo>
                  <a:pt x="38584" y="498"/>
                  <a:pt x="36103" y="0"/>
                  <a:pt x="33700" y="0"/>
                </a:cubicBezTo>
                <a:close/>
              </a:path>
            </a:pathLst>
          </a:custGeom>
          <a:gradFill>
            <a:gsLst>
              <a:gs pos="0">
                <a:srgbClr val="0AC668">
                  <a:alpha val="32156"/>
                </a:srgbClr>
              </a:gs>
              <a:gs pos="100000">
                <a:srgbClr val="0A94C6">
                  <a:alpha val="9411"/>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
          <p:cNvSpPr/>
          <p:nvPr/>
        </p:nvSpPr>
        <p:spPr>
          <a:xfrm>
            <a:off x="731348" y="3060737"/>
            <a:ext cx="1071704" cy="1071704"/>
          </a:xfrm>
          <a:custGeom>
            <a:avLst/>
            <a:gdLst/>
            <a:ahLst/>
            <a:cxnLst/>
            <a:rect l="l" t="t" r="r" b="b"/>
            <a:pathLst>
              <a:path w="153210" h="153210" extrusionOk="0">
                <a:moveTo>
                  <a:pt x="76605" y="1"/>
                </a:moveTo>
                <a:cubicBezTo>
                  <a:pt x="56293" y="1"/>
                  <a:pt x="36802" y="8073"/>
                  <a:pt x="22432" y="22432"/>
                </a:cubicBezTo>
                <a:cubicBezTo>
                  <a:pt x="8073" y="36803"/>
                  <a:pt x="0" y="56281"/>
                  <a:pt x="0" y="76605"/>
                </a:cubicBezTo>
                <a:cubicBezTo>
                  <a:pt x="0" y="96917"/>
                  <a:pt x="8073" y="116407"/>
                  <a:pt x="22432" y="130778"/>
                </a:cubicBezTo>
                <a:cubicBezTo>
                  <a:pt x="36802" y="145137"/>
                  <a:pt x="56293" y="153209"/>
                  <a:pt x="76605" y="153209"/>
                </a:cubicBezTo>
                <a:cubicBezTo>
                  <a:pt x="96917" y="153209"/>
                  <a:pt x="116408" y="145137"/>
                  <a:pt x="130778" y="130778"/>
                </a:cubicBezTo>
                <a:cubicBezTo>
                  <a:pt x="145137" y="116407"/>
                  <a:pt x="153210" y="96917"/>
                  <a:pt x="153210" y="76605"/>
                </a:cubicBezTo>
                <a:cubicBezTo>
                  <a:pt x="153210" y="56281"/>
                  <a:pt x="145137" y="36803"/>
                  <a:pt x="130778" y="22432"/>
                </a:cubicBezTo>
                <a:cubicBezTo>
                  <a:pt x="116408" y="8073"/>
                  <a:pt x="96917" y="1"/>
                  <a:pt x="76605" y="1"/>
                </a:cubicBezTo>
                <a:close/>
              </a:path>
            </a:pathLst>
          </a:custGeom>
          <a:gradFill>
            <a:gsLst>
              <a:gs pos="0">
                <a:srgbClr val="FEC659">
                  <a:alpha val="54901"/>
                </a:srgbClr>
              </a:gs>
              <a:gs pos="100000">
                <a:srgbClr val="4AFFC3">
                  <a:alpha val="0"/>
                </a:srgbClr>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3"/>
          <p:cNvSpPr txBox="1">
            <a:spLocks noGrp="1"/>
          </p:cNvSpPr>
          <p:nvPr>
            <p:ph type="title" idx="6"/>
          </p:nvPr>
        </p:nvSpPr>
        <p:spPr>
          <a:xfrm>
            <a:off x="721350" y="3045189"/>
            <a:ext cx="1091700" cy="110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it-IT"/>
              <a:t>2</a:t>
            </a:r>
            <a:endParaRPr/>
          </a:p>
        </p:txBody>
      </p:sp>
      <p:sp>
        <p:nvSpPr>
          <p:cNvPr id="208" name="Google Shape;208;p3"/>
          <p:cNvSpPr txBox="1">
            <a:spLocks noGrp="1"/>
          </p:cNvSpPr>
          <p:nvPr>
            <p:ph type="subTitle" idx="8"/>
          </p:nvPr>
        </p:nvSpPr>
        <p:spPr>
          <a:xfrm>
            <a:off x="2103275" y="3514000"/>
            <a:ext cx="2178900" cy="6051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SzPts val="1800"/>
              <a:buFont typeface="Arial"/>
              <a:buChar char="•"/>
            </a:pPr>
            <a:r>
              <a:rPr lang="it-IT" sz="1200"/>
              <a:t>Modelli impiegati</a:t>
            </a:r>
            <a:endParaRPr/>
          </a:p>
          <a:p>
            <a:pPr marL="285750" lvl="0" indent="-285750" algn="l" rtl="0">
              <a:lnSpc>
                <a:spcPct val="115000"/>
              </a:lnSpc>
              <a:spcBef>
                <a:spcPts val="1600"/>
              </a:spcBef>
              <a:spcAft>
                <a:spcPts val="1600"/>
              </a:spcAft>
              <a:buSzPts val="1800"/>
              <a:buFont typeface="Arial"/>
              <a:buChar char="•"/>
            </a:pPr>
            <a:r>
              <a:rPr lang="it-IT" sz="1200"/>
              <a:t>Risultati</a:t>
            </a:r>
            <a:endParaRPr sz="1200"/>
          </a:p>
        </p:txBody>
      </p:sp>
      <p:sp>
        <p:nvSpPr>
          <p:cNvPr id="209" name="Google Shape;209;p3"/>
          <p:cNvSpPr txBox="1">
            <a:spLocks noGrp="1"/>
          </p:cNvSpPr>
          <p:nvPr>
            <p:ph type="subTitle" idx="7"/>
          </p:nvPr>
        </p:nvSpPr>
        <p:spPr>
          <a:xfrm>
            <a:off x="2103275" y="3043400"/>
            <a:ext cx="2178900" cy="4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it-IT"/>
              <a:t>Classificazione</a:t>
            </a:r>
            <a:endParaRPr/>
          </a:p>
        </p:txBody>
      </p:sp>
      <p:sp>
        <p:nvSpPr>
          <p:cNvPr id="210" name="Google Shape;210;p3"/>
          <p:cNvSpPr/>
          <p:nvPr/>
        </p:nvSpPr>
        <p:spPr>
          <a:xfrm>
            <a:off x="731348" y="1403391"/>
            <a:ext cx="1071704" cy="1071704"/>
          </a:xfrm>
          <a:custGeom>
            <a:avLst/>
            <a:gdLst/>
            <a:ahLst/>
            <a:cxnLst/>
            <a:rect l="l" t="t" r="r" b="b"/>
            <a:pathLst>
              <a:path w="153210" h="153210" extrusionOk="0">
                <a:moveTo>
                  <a:pt x="76605" y="1"/>
                </a:moveTo>
                <a:cubicBezTo>
                  <a:pt x="56293" y="1"/>
                  <a:pt x="36802" y="8073"/>
                  <a:pt x="22432" y="22432"/>
                </a:cubicBezTo>
                <a:cubicBezTo>
                  <a:pt x="8073" y="36803"/>
                  <a:pt x="0" y="56281"/>
                  <a:pt x="0" y="76605"/>
                </a:cubicBezTo>
                <a:cubicBezTo>
                  <a:pt x="0" y="96917"/>
                  <a:pt x="8073" y="116407"/>
                  <a:pt x="22432" y="130778"/>
                </a:cubicBezTo>
                <a:cubicBezTo>
                  <a:pt x="36802" y="145137"/>
                  <a:pt x="56293" y="153209"/>
                  <a:pt x="76605" y="153209"/>
                </a:cubicBezTo>
                <a:cubicBezTo>
                  <a:pt x="96917" y="153209"/>
                  <a:pt x="116408" y="145137"/>
                  <a:pt x="130778" y="130778"/>
                </a:cubicBezTo>
                <a:cubicBezTo>
                  <a:pt x="145137" y="116407"/>
                  <a:pt x="153210" y="96917"/>
                  <a:pt x="153210" y="76605"/>
                </a:cubicBezTo>
                <a:cubicBezTo>
                  <a:pt x="153210" y="56281"/>
                  <a:pt x="145137" y="36803"/>
                  <a:pt x="130778" y="22432"/>
                </a:cubicBezTo>
                <a:cubicBezTo>
                  <a:pt x="116408" y="8073"/>
                  <a:pt x="96917" y="1"/>
                  <a:pt x="76605" y="1"/>
                </a:cubicBezTo>
                <a:close/>
              </a:path>
            </a:pathLst>
          </a:custGeom>
          <a:gradFill>
            <a:gsLst>
              <a:gs pos="0">
                <a:srgbClr val="FEC659">
                  <a:alpha val="54901"/>
                </a:srgbClr>
              </a:gs>
              <a:gs pos="100000">
                <a:srgbClr val="4AFFC3">
                  <a:alpha val="0"/>
                </a:srgbClr>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3"/>
          <p:cNvSpPr txBox="1">
            <a:spLocks noGrp="1"/>
          </p:cNvSpPr>
          <p:nvPr>
            <p:ph type="title" idx="9"/>
          </p:nvPr>
        </p:nvSpPr>
        <p:spPr>
          <a:xfrm>
            <a:off x="721200" y="594300"/>
            <a:ext cx="3752100" cy="67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it-IT"/>
              <a:t>Table of Contents</a:t>
            </a:r>
            <a:endParaRPr/>
          </a:p>
        </p:txBody>
      </p:sp>
      <p:sp>
        <p:nvSpPr>
          <p:cNvPr id="212" name="Google Shape;212;p3"/>
          <p:cNvSpPr txBox="1">
            <a:spLocks noGrp="1"/>
          </p:cNvSpPr>
          <p:nvPr>
            <p:ph type="title" idx="13"/>
          </p:nvPr>
        </p:nvSpPr>
        <p:spPr>
          <a:xfrm>
            <a:off x="721200" y="1352050"/>
            <a:ext cx="1091700" cy="1075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it-IT"/>
              <a:t>1</a:t>
            </a:r>
            <a:endParaRPr/>
          </a:p>
        </p:txBody>
      </p:sp>
      <p:sp>
        <p:nvSpPr>
          <p:cNvPr id="213" name="Google Shape;213;p3"/>
          <p:cNvSpPr txBox="1">
            <a:spLocks noGrp="1"/>
          </p:cNvSpPr>
          <p:nvPr>
            <p:ph type="subTitle" idx="14"/>
          </p:nvPr>
        </p:nvSpPr>
        <p:spPr>
          <a:xfrm>
            <a:off x="2103125" y="1350261"/>
            <a:ext cx="2178900" cy="47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it-IT"/>
              <a:t>Dataset</a:t>
            </a:r>
            <a:endParaRPr/>
          </a:p>
        </p:txBody>
      </p:sp>
      <p:sp>
        <p:nvSpPr>
          <p:cNvPr id="214" name="Google Shape;214;p3"/>
          <p:cNvSpPr txBox="1">
            <a:spLocks noGrp="1"/>
          </p:cNvSpPr>
          <p:nvPr>
            <p:ph type="subTitle" idx="15"/>
          </p:nvPr>
        </p:nvSpPr>
        <p:spPr>
          <a:xfrm>
            <a:off x="2103125" y="1820861"/>
            <a:ext cx="2178900" cy="6051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800"/>
              <a:buFont typeface="Arial"/>
              <a:buChar char="•"/>
            </a:pPr>
            <a:r>
              <a:rPr lang="it-IT" sz="1200" dirty="0"/>
              <a:t>Origine dei dati</a:t>
            </a:r>
            <a:endParaRPr dirty="0"/>
          </a:p>
          <a:p>
            <a:pPr marL="285750" lvl="0" indent="-285750" algn="l" rtl="0">
              <a:lnSpc>
                <a:spcPct val="100000"/>
              </a:lnSpc>
              <a:spcBef>
                <a:spcPts val="1600"/>
              </a:spcBef>
              <a:spcAft>
                <a:spcPts val="0"/>
              </a:spcAft>
              <a:buSzPts val="1800"/>
              <a:buFont typeface="Arial"/>
              <a:buChar char="•"/>
            </a:pPr>
            <a:r>
              <a:rPr lang="it-IT" sz="1200" dirty="0" err="1"/>
              <a:t>Preprocessing</a:t>
            </a:r>
            <a:endParaRPr dirty="0"/>
          </a:p>
          <a:p>
            <a:pPr marL="285750" lvl="0" indent="-285750" algn="l" rtl="0">
              <a:lnSpc>
                <a:spcPct val="100000"/>
              </a:lnSpc>
              <a:spcBef>
                <a:spcPts val="1600"/>
              </a:spcBef>
              <a:spcAft>
                <a:spcPts val="1600"/>
              </a:spcAft>
              <a:buSzPts val="1800"/>
              <a:buFont typeface="Arial"/>
              <a:buChar char="•"/>
            </a:pPr>
            <a:r>
              <a:rPr lang="it-IT" sz="1200" dirty="0" err="1"/>
              <a:t>Representations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
          <p:cNvSpPr/>
          <p:nvPr/>
        </p:nvSpPr>
        <p:spPr>
          <a:xfrm>
            <a:off x="2057401" y="186725"/>
            <a:ext cx="5033342" cy="4901571"/>
          </a:xfrm>
          <a:custGeom>
            <a:avLst/>
            <a:gdLst/>
            <a:ahLst/>
            <a:cxnLst/>
            <a:rect l="l" t="t" r="r" b="b"/>
            <a:pathLst>
              <a:path w="153210" h="153210" extrusionOk="0">
                <a:moveTo>
                  <a:pt x="76605" y="1"/>
                </a:moveTo>
                <a:cubicBezTo>
                  <a:pt x="56293" y="1"/>
                  <a:pt x="36802" y="8073"/>
                  <a:pt x="22432" y="22432"/>
                </a:cubicBezTo>
                <a:cubicBezTo>
                  <a:pt x="8073" y="36803"/>
                  <a:pt x="0" y="56281"/>
                  <a:pt x="0" y="76605"/>
                </a:cubicBezTo>
                <a:cubicBezTo>
                  <a:pt x="0" y="96917"/>
                  <a:pt x="8073" y="116407"/>
                  <a:pt x="22432" y="130778"/>
                </a:cubicBezTo>
                <a:cubicBezTo>
                  <a:pt x="36802" y="145137"/>
                  <a:pt x="56293" y="153209"/>
                  <a:pt x="76605" y="153209"/>
                </a:cubicBezTo>
                <a:cubicBezTo>
                  <a:pt x="96917" y="153209"/>
                  <a:pt x="116408" y="145137"/>
                  <a:pt x="130778" y="130778"/>
                </a:cubicBezTo>
                <a:cubicBezTo>
                  <a:pt x="145137" y="116407"/>
                  <a:pt x="153210" y="96917"/>
                  <a:pt x="153210" y="76605"/>
                </a:cubicBezTo>
                <a:cubicBezTo>
                  <a:pt x="153210" y="56281"/>
                  <a:pt x="145137" y="36803"/>
                  <a:pt x="130778" y="22432"/>
                </a:cubicBezTo>
                <a:cubicBezTo>
                  <a:pt x="116408" y="8073"/>
                  <a:pt x="96917" y="1"/>
                  <a:pt x="76605" y="1"/>
                </a:cubicBezTo>
                <a:close/>
              </a:path>
            </a:pathLst>
          </a:custGeom>
          <a:gradFill>
            <a:gsLst>
              <a:gs pos="0">
                <a:srgbClr val="FEC659">
                  <a:alpha val="54901"/>
                </a:srgbClr>
              </a:gs>
              <a:gs pos="100000">
                <a:srgbClr val="4AFFC3">
                  <a:alpha val="0"/>
                </a:srgbClr>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4"/>
          <p:cNvSpPr/>
          <p:nvPr/>
        </p:nvSpPr>
        <p:spPr>
          <a:xfrm>
            <a:off x="2491850" y="608509"/>
            <a:ext cx="4164444" cy="4057620"/>
          </a:xfrm>
          <a:custGeom>
            <a:avLst/>
            <a:gdLst/>
            <a:ahLst/>
            <a:cxnLst/>
            <a:rect l="l" t="t" r="r" b="b"/>
            <a:pathLst>
              <a:path w="116706" h="116718" extrusionOk="0">
                <a:moveTo>
                  <a:pt x="58353" y="1"/>
                </a:moveTo>
                <a:cubicBezTo>
                  <a:pt x="26123" y="1"/>
                  <a:pt x="0" y="26135"/>
                  <a:pt x="0" y="58365"/>
                </a:cubicBezTo>
                <a:cubicBezTo>
                  <a:pt x="0" y="73843"/>
                  <a:pt x="6144" y="88690"/>
                  <a:pt x="17086" y="99632"/>
                </a:cubicBezTo>
                <a:cubicBezTo>
                  <a:pt x="28028" y="110574"/>
                  <a:pt x="42875" y="116717"/>
                  <a:pt x="58353" y="116717"/>
                </a:cubicBezTo>
                <a:cubicBezTo>
                  <a:pt x="73831" y="116717"/>
                  <a:pt x="88678" y="110574"/>
                  <a:pt x="99620" y="99632"/>
                </a:cubicBezTo>
                <a:cubicBezTo>
                  <a:pt x="110562" y="88690"/>
                  <a:pt x="116706" y="73843"/>
                  <a:pt x="116706" y="58365"/>
                </a:cubicBezTo>
                <a:cubicBezTo>
                  <a:pt x="116706" y="42887"/>
                  <a:pt x="110562" y="28040"/>
                  <a:pt x="99620" y="17098"/>
                </a:cubicBezTo>
                <a:cubicBezTo>
                  <a:pt x="88678" y="6156"/>
                  <a:pt x="73831" y="1"/>
                  <a:pt x="58353" y="1"/>
                </a:cubicBezTo>
                <a:close/>
              </a:path>
            </a:pathLst>
          </a:custGeom>
          <a:gradFill>
            <a:gsLst>
              <a:gs pos="0">
                <a:srgbClr val="252C3A">
                  <a:alpha val="71372"/>
                </a:srgbClr>
              </a:gs>
              <a:gs pos="100000">
                <a:srgbClr val="252C3A">
                  <a:alpha val="15294"/>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4"/>
          <p:cNvSpPr txBox="1">
            <a:spLocks noGrp="1"/>
          </p:cNvSpPr>
          <p:nvPr>
            <p:ph type="ctrTitle"/>
          </p:nvPr>
        </p:nvSpPr>
        <p:spPr>
          <a:xfrm>
            <a:off x="1667435" y="1965722"/>
            <a:ext cx="5809130" cy="1083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it-IT"/>
              <a:t>Dataset</a:t>
            </a:r>
            <a:endParaRPr/>
          </a:p>
        </p:txBody>
      </p:sp>
      <p:sp>
        <p:nvSpPr>
          <p:cNvPr id="222" name="Google Shape;222;p4"/>
          <p:cNvSpPr txBox="1"/>
          <p:nvPr/>
        </p:nvSpPr>
        <p:spPr>
          <a:xfrm>
            <a:off x="777700" y="3049022"/>
            <a:ext cx="1091700" cy="107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it-IT" sz="4800" b="0" i="0" u="none" strike="noStrike" cap="none">
                <a:solidFill>
                  <a:schemeClr val="lt1"/>
                </a:solidFill>
                <a:latin typeface="Work Sans"/>
                <a:ea typeface="Work Sans"/>
                <a:cs typeface="Work Sans"/>
                <a:sym typeface="Work Sans"/>
              </a:rPr>
              <a:t>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5"/>
          <p:cNvSpPr txBox="1">
            <a:spLocks noGrp="1"/>
          </p:cNvSpPr>
          <p:nvPr>
            <p:ph type="title"/>
          </p:nvPr>
        </p:nvSpPr>
        <p:spPr>
          <a:xfrm>
            <a:off x="721200" y="594300"/>
            <a:ext cx="4758000" cy="894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it-IT"/>
              <a:t>Origine dei dati</a:t>
            </a:r>
            <a:endParaRPr/>
          </a:p>
        </p:txBody>
      </p:sp>
      <p:sp>
        <p:nvSpPr>
          <p:cNvPr id="228" name="Google Shape;228;p5"/>
          <p:cNvSpPr/>
          <p:nvPr/>
        </p:nvSpPr>
        <p:spPr>
          <a:xfrm>
            <a:off x="2825" y="2392700"/>
            <a:ext cx="9145561" cy="1117839"/>
          </a:xfrm>
          <a:custGeom>
            <a:avLst/>
            <a:gdLst/>
            <a:ahLst/>
            <a:cxnLst/>
            <a:rect l="l" t="t" r="r" b="b"/>
            <a:pathLst>
              <a:path w="101671" h="15258" extrusionOk="0">
                <a:moveTo>
                  <a:pt x="1" y="1"/>
                </a:moveTo>
                <a:lnTo>
                  <a:pt x="1" y="15258"/>
                </a:lnTo>
                <a:lnTo>
                  <a:pt x="101671" y="15258"/>
                </a:lnTo>
                <a:lnTo>
                  <a:pt x="101671" y="1"/>
                </a:lnTo>
                <a:close/>
              </a:path>
            </a:pathLst>
          </a:custGeom>
          <a:solidFill>
            <a:srgbClr val="942D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9" name="Google Shape;229;p5"/>
          <p:cNvGrpSpPr/>
          <p:nvPr/>
        </p:nvGrpSpPr>
        <p:grpSpPr>
          <a:xfrm>
            <a:off x="-153" y="2440045"/>
            <a:ext cx="9145561" cy="1023151"/>
            <a:chOff x="-153" y="2440046"/>
            <a:chExt cx="9145561" cy="1023151"/>
          </a:xfrm>
        </p:grpSpPr>
        <p:sp>
          <p:nvSpPr>
            <p:cNvPr id="230" name="Google Shape;230;p5"/>
            <p:cNvSpPr/>
            <p:nvPr/>
          </p:nvSpPr>
          <p:spPr>
            <a:xfrm>
              <a:off x="-153" y="2440046"/>
              <a:ext cx="9145561" cy="48309"/>
            </a:xfrm>
            <a:custGeom>
              <a:avLst/>
              <a:gdLst/>
              <a:ahLst/>
              <a:cxnLst/>
              <a:rect l="l" t="t" r="r" b="b"/>
              <a:pathLst>
                <a:path w="101671" h="537" extrusionOk="0">
                  <a:moveTo>
                    <a:pt x="0" y="0"/>
                  </a:moveTo>
                  <a:lnTo>
                    <a:pt x="0" y="536"/>
                  </a:lnTo>
                  <a:lnTo>
                    <a:pt x="101670" y="536"/>
                  </a:lnTo>
                  <a:lnTo>
                    <a:pt x="101670" y="0"/>
                  </a:lnTo>
                  <a:close/>
                </a:path>
              </a:pathLst>
            </a:custGeom>
            <a:solidFill>
              <a:srgbClr val="7824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5"/>
            <p:cNvSpPr/>
            <p:nvPr/>
          </p:nvSpPr>
          <p:spPr>
            <a:xfrm>
              <a:off x="-153" y="3414888"/>
              <a:ext cx="9145561" cy="48309"/>
            </a:xfrm>
            <a:custGeom>
              <a:avLst/>
              <a:gdLst/>
              <a:ahLst/>
              <a:cxnLst/>
              <a:rect l="l" t="t" r="r" b="b"/>
              <a:pathLst>
                <a:path w="101671" h="537" extrusionOk="0">
                  <a:moveTo>
                    <a:pt x="0" y="0"/>
                  </a:moveTo>
                  <a:lnTo>
                    <a:pt x="0" y="536"/>
                  </a:lnTo>
                  <a:lnTo>
                    <a:pt x="101670" y="536"/>
                  </a:lnTo>
                  <a:lnTo>
                    <a:pt x="101670" y="0"/>
                  </a:lnTo>
                  <a:close/>
                </a:path>
              </a:pathLst>
            </a:custGeom>
            <a:solidFill>
              <a:srgbClr val="7824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2" name="Google Shape;232;p5"/>
          <p:cNvSpPr/>
          <p:nvPr/>
        </p:nvSpPr>
        <p:spPr>
          <a:xfrm>
            <a:off x="1625199" y="2598084"/>
            <a:ext cx="706217" cy="707086"/>
          </a:xfrm>
          <a:custGeom>
            <a:avLst/>
            <a:gdLst/>
            <a:ahLst/>
            <a:cxnLst/>
            <a:rect l="l" t="t" r="r" b="b"/>
            <a:pathLst>
              <a:path w="7851" h="7860" extrusionOk="0">
                <a:moveTo>
                  <a:pt x="3926" y="1"/>
                </a:moveTo>
                <a:cubicBezTo>
                  <a:pt x="1758" y="1"/>
                  <a:pt x="1" y="1758"/>
                  <a:pt x="1" y="3926"/>
                </a:cubicBezTo>
                <a:cubicBezTo>
                  <a:pt x="1" y="6094"/>
                  <a:pt x="1758" y="7860"/>
                  <a:pt x="3926" y="7860"/>
                </a:cubicBezTo>
                <a:cubicBezTo>
                  <a:pt x="6093" y="7860"/>
                  <a:pt x="7851" y="6094"/>
                  <a:pt x="7851" y="3926"/>
                </a:cubicBezTo>
                <a:cubicBezTo>
                  <a:pt x="7851" y="1758"/>
                  <a:pt x="6093" y="1"/>
                  <a:pt x="3926" y="1"/>
                </a:cubicBez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5"/>
          <p:cNvSpPr/>
          <p:nvPr/>
        </p:nvSpPr>
        <p:spPr>
          <a:xfrm>
            <a:off x="3356694" y="2598084"/>
            <a:ext cx="706307" cy="707086"/>
          </a:xfrm>
          <a:custGeom>
            <a:avLst/>
            <a:gdLst/>
            <a:ahLst/>
            <a:cxnLst/>
            <a:rect l="l" t="t" r="r" b="b"/>
            <a:pathLst>
              <a:path w="7852" h="7860" extrusionOk="0">
                <a:moveTo>
                  <a:pt x="3926" y="1"/>
                </a:moveTo>
                <a:cubicBezTo>
                  <a:pt x="1758" y="1"/>
                  <a:pt x="1" y="1758"/>
                  <a:pt x="1" y="3926"/>
                </a:cubicBezTo>
                <a:cubicBezTo>
                  <a:pt x="1" y="6094"/>
                  <a:pt x="1758" y="7860"/>
                  <a:pt x="3926" y="7860"/>
                </a:cubicBezTo>
                <a:cubicBezTo>
                  <a:pt x="6094" y="7860"/>
                  <a:pt x="7851" y="6094"/>
                  <a:pt x="7851" y="3926"/>
                </a:cubicBezTo>
                <a:cubicBezTo>
                  <a:pt x="7851" y="1758"/>
                  <a:pt x="6094" y="1"/>
                  <a:pt x="3926" y="1"/>
                </a:cubicBez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5"/>
          <p:cNvSpPr/>
          <p:nvPr/>
        </p:nvSpPr>
        <p:spPr>
          <a:xfrm>
            <a:off x="5088280" y="2598084"/>
            <a:ext cx="706937" cy="707086"/>
          </a:xfrm>
          <a:custGeom>
            <a:avLst/>
            <a:gdLst/>
            <a:ahLst/>
            <a:cxnLst/>
            <a:rect l="l" t="t" r="r" b="b"/>
            <a:pathLst>
              <a:path w="7859" h="7860" extrusionOk="0">
                <a:moveTo>
                  <a:pt x="3934" y="1"/>
                </a:moveTo>
                <a:cubicBezTo>
                  <a:pt x="1758" y="1"/>
                  <a:pt x="0" y="1758"/>
                  <a:pt x="0" y="3926"/>
                </a:cubicBezTo>
                <a:cubicBezTo>
                  <a:pt x="0" y="6094"/>
                  <a:pt x="1758" y="7860"/>
                  <a:pt x="3934" y="7860"/>
                </a:cubicBezTo>
                <a:cubicBezTo>
                  <a:pt x="6101" y="7860"/>
                  <a:pt x="7859" y="6094"/>
                  <a:pt x="7859" y="3926"/>
                </a:cubicBezTo>
                <a:cubicBezTo>
                  <a:pt x="7859" y="1758"/>
                  <a:pt x="6101" y="1"/>
                  <a:pt x="3934" y="1"/>
                </a:cubicBez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5"/>
          <p:cNvSpPr/>
          <p:nvPr/>
        </p:nvSpPr>
        <p:spPr>
          <a:xfrm>
            <a:off x="6820495" y="2598084"/>
            <a:ext cx="706307" cy="707086"/>
          </a:xfrm>
          <a:custGeom>
            <a:avLst/>
            <a:gdLst/>
            <a:ahLst/>
            <a:cxnLst/>
            <a:rect l="l" t="t" r="r" b="b"/>
            <a:pathLst>
              <a:path w="7852" h="7860" extrusionOk="0">
                <a:moveTo>
                  <a:pt x="3926" y="1"/>
                </a:moveTo>
                <a:cubicBezTo>
                  <a:pt x="1758" y="1"/>
                  <a:pt x="1" y="1758"/>
                  <a:pt x="1" y="3926"/>
                </a:cubicBezTo>
                <a:cubicBezTo>
                  <a:pt x="1" y="6094"/>
                  <a:pt x="1758" y="7860"/>
                  <a:pt x="3926" y="7860"/>
                </a:cubicBezTo>
                <a:cubicBezTo>
                  <a:pt x="6094" y="7860"/>
                  <a:pt x="7851" y="6094"/>
                  <a:pt x="7851" y="3926"/>
                </a:cubicBezTo>
                <a:cubicBezTo>
                  <a:pt x="7851" y="1758"/>
                  <a:pt x="6094" y="1"/>
                  <a:pt x="3926" y="1"/>
                </a:cubicBezTo>
                <a:close/>
              </a:path>
            </a:pathLst>
          </a:custGeom>
          <a:solidFill>
            <a:srgbClr val="FFC9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5"/>
          <p:cNvSpPr txBox="1">
            <a:spLocks noGrp="1"/>
          </p:cNvSpPr>
          <p:nvPr>
            <p:ph type="title"/>
          </p:nvPr>
        </p:nvSpPr>
        <p:spPr>
          <a:xfrm>
            <a:off x="1625875" y="2682225"/>
            <a:ext cx="694200" cy="53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it-IT" b="1">
                <a:solidFill>
                  <a:schemeClr val="accent6"/>
                </a:solidFill>
              </a:rPr>
              <a:t>01</a:t>
            </a:r>
            <a:endParaRPr b="1">
              <a:solidFill>
                <a:schemeClr val="accent6"/>
              </a:solidFill>
            </a:endParaRPr>
          </a:p>
        </p:txBody>
      </p:sp>
      <p:sp>
        <p:nvSpPr>
          <p:cNvPr id="237" name="Google Shape;237;p5"/>
          <p:cNvSpPr txBox="1">
            <a:spLocks noGrp="1"/>
          </p:cNvSpPr>
          <p:nvPr>
            <p:ph type="title"/>
          </p:nvPr>
        </p:nvSpPr>
        <p:spPr>
          <a:xfrm>
            <a:off x="3362250" y="2682225"/>
            <a:ext cx="694200" cy="53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it-IT" b="1">
                <a:solidFill>
                  <a:schemeClr val="accent6"/>
                </a:solidFill>
              </a:rPr>
              <a:t>02</a:t>
            </a:r>
            <a:endParaRPr b="1">
              <a:solidFill>
                <a:schemeClr val="accent6"/>
              </a:solidFill>
            </a:endParaRPr>
          </a:p>
        </p:txBody>
      </p:sp>
      <p:sp>
        <p:nvSpPr>
          <p:cNvPr id="238" name="Google Shape;238;p5"/>
          <p:cNvSpPr txBox="1">
            <a:spLocks noGrp="1"/>
          </p:cNvSpPr>
          <p:nvPr>
            <p:ph type="title"/>
          </p:nvPr>
        </p:nvSpPr>
        <p:spPr>
          <a:xfrm>
            <a:off x="5098625" y="2682225"/>
            <a:ext cx="694200" cy="53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it-IT" b="1">
                <a:solidFill>
                  <a:schemeClr val="accent6"/>
                </a:solidFill>
              </a:rPr>
              <a:t>03</a:t>
            </a:r>
            <a:endParaRPr b="1">
              <a:solidFill>
                <a:schemeClr val="accent6"/>
              </a:solidFill>
            </a:endParaRPr>
          </a:p>
        </p:txBody>
      </p:sp>
      <p:sp>
        <p:nvSpPr>
          <p:cNvPr id="239" name="Google Shape;239;p5"/>
          <p:cNvSpPr txBox="1">
            <a:spLocks noGrp="1"/>
          </p:cNvSpPr>
          <p:nvPr>
            <p:ph type="title"/>
          </p:nvPr>
        </p:nvSpPr>
        <p:spPr>
          <a:xfrm>
            <a:off x="6835000" y="2682225"/>
            <a:ext cx="694200" cy="53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it-IT" b="1">
                <a:solidFill>
                  <a:schemeClr val="accent6"/>
                </a:solidFill>
              </a:rPr>
              <a:t>04</a:t>
            </a:r>
            <a:endParaRPr b="1">
              <a:solidFill>
                <a:schemeClr val="accent6"/>
              </a:solidFill>
            </a:endParaRPr>
          </a:p>
        </p:txBody>
      </p:sp>
      <p:sp>
        <p:nvSpPr>
          <p:cNvPr id="240" name="Google Shape;240;p5"/>
          <p:cNvSpPr txBox="1">
            <a:spLocks noGrp="1"/>
          </p:cNvSpPr>
          <p:nvPr>
            <p:ph type="title" idx="4294967295"/>
          </p:nvPr>
        </p:nvSpPr>
        <p:spPr>
          <a:xfrm>
            <a:off x="1064125" y="1233425"/>
            <a:ext cx="1817700" cy="364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it-IT" sz="1600">
                <a:solidFill>
                  <a:schemeClr val="accent5"/>
                </a:solidFill>
              </a:rPr>
              <a:t>Scripts scraping</a:t>
            </a:r>
            <a:endParaRPr sz="1600">
              <a:solidFill>
                <a:schemeClr val="accent5"/>
              </a:solidFill>
            </a:endParaRPr>
          </a:p>
        </p:txBody>
      </p:sp>
      <p:sp>
        <p:nvSpPr>
          <p:cNvPr id="241" name="Google Shape;241;p5"/>
          <p:cNvSpPr txBox="1">
            <a:spLocks noGrp="1"/>
          </p:cNvSpPr>
          <p:nvPr>
            <p:ph type="title" idx="4294967295"/>
          </p:nvPr>
        </p:nvSpPr>
        <p:spPr>
          <a:xfrm>
            <a:off x="1064125" y="1536525"/>
            <a:ext cx="1817700" cy="538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it-IT" sz="1200" dirty="0" err="1">
                <a:latin typeface="Karla"/>
                <a:ea typeface="Karla"/>
                <a:cs typeface="Karla"/>
                <a:sym typeface="Karla"/>
              </a:rPr>
              <a:t>beautifulsoup</a:t>
            </a:r>
            <a:endParaRPr sz="1200" dirty="0">
              <a:latin typeface="Karla"/>
              <a:ea typeface="Karla"/>
              <a:cs typeface="Karla"/>
              <a:sym typeface="Karla"/>
            </a:endParaRPr>
          </a:p>
        </p:txBody>
      </p:sp>
      <p:sp>
        <p:nvSpPr>
          <p:cNvPr id="242" name="Google Shape;242;p5"/>
          <p:cNvSpPr txBox="1">
            <a:spLocks noGrp="1"/>
          </p:cNvSpPr>
          <p:nvPr>
            <p:ph type="title" idx="4294967295"/>
          </p:nvPr>
        </p:nvSpPr>
        <p:spPr>
          <a:xfrm>
            <a:off x="4369626" y="1233425"/>
            <a:ext cx="2152198" cy="364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it-IT" sz="1600">
                <a:solidFill>
                  <a:schemeClr val="accent5"/>
                </a:solidFill>
              </a:rPr>
              <a:t>Data Enrichment</a:t>
            </a:r>
            <a:endParaRPr sz="1600">
              <a:solidFill>
                <a:schemeClr val="accent5"/>
              </a:solidFill>
            </a:endParaRPr>
          </a:p>
        </p:txBody>
      </p:sp>
      <p:sp>
        <p:nvSpPr>
          <p:cNvPr id="243" name="Google Shape;243;p5"/>
          <p:cNvSpPr txBox="1">
            <a:spLocks noGrp="1"/>
          </p:cNvSpPr>
          <p:nvPr>
            <p:ph type="title" idx="4294967295"/>
          </p:nvPr>
        </p:nvSpPr>
        <p:spPr>
          <a:xfrm>
            <a:off x="4536850" y="1536525"/>
            <a:ext cx="1817700" cy="538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it-IT" sz="1200">
                <a:latin typeface="Karla"/>
                <a:ea typeface="Karla"/>
                <a:cs typeface="Karla"/>
                <a:sym typeface="Karla"/>
              </a:rPr>
              <a:t>Genre, Cast, Budget, Keywords</a:t>
            </a:r>
            <a:endParaRPr sz="1200">
              <a:latin typeface="Karla"/>
              <a:ea typeface="Karla"/>
              <a:cs typeface="Karla"/>
              <a:sym typeface="Karla"/>
            </a:endParaRPr>
          </a:p>
        </p:txBody>
      </p:sp>
      <p:sp>
        <p:nvSpPr>
          <p:cNvPr id="244" name="Google Shape;244;p5"/>
          <p:cNvSpPr txBox="1">
            <a:spLocks noGrp="1"/>
          </p:cNvSpPr>
          <p:nvPr>
            <p:ph type="title" idx="4294967295"/>
          </p:nvPr>
        </p:nvSpPr>
        <p:spPr>
          <a:xfrm>
            <a:off x="2762809" y="3827925"/>
            <a:ext cx="1893082" cy="364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it-IT" sz="1600">
                <a:solidFill>
                  <a:schemeClr val="accent5"/>
                </a:solidFill>
              </a:rPr>
              <a:t>API integration</a:t>
            </a:r>
            <a:endParaRPr sz="1600">
              <a:solidFill>
                <a:schemeClr val="accent5"/>
              </a:solidFill>
            </a:endParaRPr>
          </a:p>
        </p:txBody>
      </p:sp>
      <p:sp>
        <p:nvSpPr>
          <p:cNvPr id="245" name="Google Shape;245;p5"/>
          <p:cNvSpPr txBox="1">
            <a:spLocks noGrp="1"/>
          </p:cNvSpPr>
          <p:nvPr>
            <p:ph type="title" idx="4294967295"/>
          </p:nvPr>
        </p:nvSpPr>
        <p:spPr>
          <a:xfrm>
            <a:off x="2641475" y="4131025"/>
            <a:ext cx="2135700" cy="538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it-IT" sz="1200">
                <a:latin typeface="Karla"/>
                <a:ea typeface="Karla"/>
                <a:cs typeface="Karla"/>
                <a:sym typeface="Karla"/>
              </a:rPr>
              <a:t>tmdbsimple</a:t>
            </a:r>
            <a:endParaRPr sz="1200">
              <a:latin typeface="Karla"/>
              <a:ea typeface="Karla"/>
              <a:cs typeface="Karla"/>
              <a:sym typeface="Karla"/>
            </a:endParaRPr>
          </a:p>
        </p:txBody>
      </p:sp>
      <p:sp>
        <p:nvSpPr>
          <p:cNvPr id="246" name="Google Shape;246;p5"/>
          <p:cNvSpPr txBox="1">
            <a:spLocks noGrp="1"/>
          </p:cNvSpPr>
          <p:nvPr>
            <p:ph type="title" idx="4294967295"/>
          </p:nvPr>
        </p:nvSpPr>
        <p:spPr>
          <a:xfrm>
            <a:off x="6273250" y="3827925"/>
            <a:ext cx="1817700" cy="364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it-IT" sz="1600">
                <a:solidFill>
                  <a:schemeClr val="accent5"/>
                </a:solidFill>
              </a:rPr>
              <a:t>Final Dataset</a:t>
            </a:r>
            <a:endParaRPr sz="1600">
              <a:solidFill>
                <a:schemeClr val="accent5"/>
              </a:solidFill>
            </a:endParaRPr>
          </a:p>
        </p:txBody>
      </p:sp>
      <p:sp>
        <p:nvSpPr>
          <p:cNvPr id="247" name="Google Shape;247;p5"/>
          <p:cNvSpPr txBox="1">
            <a:spLocks noGrp="1"/>
          </p:cNvSpPr>
          <p:nvPr>
            <p:ph type="title" idx="4294967295"/>
          </p:nvPr>
        </p:nvSpPr>
        <p:spPr>
          <a:xfrm>
            <a:off x="6273250" y="4131025"/>
            <a:ext cx="1817700" cy="538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it-IT" sz="1200">
                <a:latin typeface="Karla"/>
                <a:ea typeface="Karla"/>
                <a:cs typeface="Karla"/>
                <a:sym typeface="Karla"/>
              </a:rPr>
              <a:t>21.000 Script in 27 json</a:t>
            </a:r>
            <a:endParaRPr sz="1200">
              <a:latin typeface="Karla"/>
              <a:ea typeface="Karla"/>
              <a:cs typeface="Karla"/>
              <a:sym typeface="Karla"/>
            </a:endParaRPr>
          </a:p>
        </p:txBody>
      </p:sp>
      <p:sp>
        <p:nvSpPr>
          <p:cNvPr id="248" name="Google Shape;248;p5"/>
          <p:cNvSpPr/>
          <p:nvPr/>
        </p:nvSpPr>
        <p:spPr>
          <a:xfrm>
            <a:off x="2763805" y="2853076"/>
            <a:ext cx="160500" cy="1971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5"/>
          <p:cNvSpPr/>
          <p:nvPr/>
        </p:nvSpPr>
        <p:spPr>
          <a:xfrm>
            <a:off x="4495391" y="2853076"/>
            <a:ext cx="160500" cy="1971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5"/>
          <p:cNvSpPr/>
          <p:nvPr/>
        </p:nvSpPr>
        <p:spPr>
          <a:xfrm>
            <a:off x="6227606" y="2853076"/>
            <a:ext cx="160500" cy="1971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51" name="Google Shape;251;p5"/>
          <p:cNvCxnSpPr>
            <a:stCxn id="241" idx="2"/>
            <a:endCxn id="236" idx="0"/>
          </p:cNvCxnSpPr>
          <p:nvPr/>
        </p:nvCxnSpPr>
        <p:spPr>
          <a:xfrm>
            <a:off x="1972975" y="2075325"/>
            <a:ext cx="0" cy="606900"/>
          </a:xfrm>
          <a:prstGeom prst="straightConnector1">
            <a:avLst/>
          </a:prstGeom>
          <a:noFill/>
          <a:ln w="9525" cap="flat" cmpd="sng">
            <a:solidFill>
              <a:schemeClr val="accent5"/>
            </a:solidFill>
            <a:prstDash val="solid"/>
            <a:round/>
            <a:headEnd type="oval" w="med" len="med"/>
            <a:tailEnd type="oval" w="med" len="med"/>
          </a:ln>
        </p:spPr>
      </p:cxnSp>
      <p:cxnSp>
        <p:nvCxnSpPr>
          <p:cNvPr id="252" name="Google Shape;252;p5"/>
          <p:cNvCxnSpPr/>
          <p:nvPr/>
        </p:nvCxnSpPr>
        <p:spPr>
          <a:xfrm>
            <a:off x="5445725" y="2075325"/>
            <a:ext cx="0" cy="606900"/>
          </a:xfrm>
          <a:prstGeom prst="straightConnector1">
            <a:avLst/>
          </a:prstGeom>
          <a:noFill/>
          <a:ln w="9525" cap="flat" cmpd="sng">
            <a:solidFill>
              <a:schemeClr val="accent5"/>
            </a:solidFill>
            <a:prstDash val="solid"/>
            <a:round/>
            <a:headEnd type="oval" w="med" len="med"/>
            <a:tailEnd type="oval" w="med" len="med"/>
          </a:ln>
        </p:spPr>
      </p:cxnSp>
      <p:cxnSp>
        <p:nvCxnSpPr>
          <p:cNvPr id="253" name="Google Shape;253;p5"/>
          <p:cNvCxnSpPr/>
          <p:nvPr/>
        </p:nvCxnSpPr>
        <p:spPr>
          <a:xfrm>
            <a:off x="3709850" y="3221025"/>
            <a:ext cx="0" cy="606900"/>
          </a:xfrm>
          <a:prstGeom prst="straightConnector1">
            <a:avLst/>
          </a:prstGeom>
          <a:noFill/>
          <a:ln w="9525" cap="flat" cmpd="sng">
            <a:solidFill>
              <a:schemeClr val="accent5"/>
            </a:solidFill>
            <a:prstDash val="solid"/>
            <a:round/>
            <a:headEnd type="oval" w="med" len="med"/>
            <a:tailEnd type="oval" w="med" len="med"/>
          </a:ln>
        </p:spPr>
      </p:cxnSp>
      <p:cxnSp>
        <p:nvCxnSpPr>
          <p:cNvPr id="254" name="Google Shape;254;p5"/>
          <p:cNvCxnSpPr/>
          <p:nvPr/>
        </p:nvCxnSpPr>
        <p:spPr>
          <a:xfrm>
            <a:off x="7173650" y="3221025"/>
            <a:ext cx="0" cy="606900"/>
          </a:xfrm>
          <a:prstGeom prst="straightConnector1">
            <a:avLst/>
          </a:prstGeom>
          <a:noFill/>
          <a:ln w="9525" cap="flat" cmpd="sng">
            <a:solidFill>
              <a:schemeClr val="accent5"/>
            </a:solidFill>
            <a:prstDash val="solid"/>
            <a:round/>
            <a:headEnd type="oval" w="med" len="med"/>
            <a:tailEnd type="oval"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6"/>
          <p:cNvSpPr txBox="1">
            <a:spLocks noGrp="1"/>
          </p:cNvSpPr>
          <p:nvPr>
            <p:ph type="title"/>
          </p:nvPr>
        </p:nvSpPr>
        <p:spPr>
          <a:xfrm>
            <a:off x="721200" y="594300"/>
            <a:ext cx="7701600" cy="67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it-IT"/>
              <a:t>Preprocessing</a:t>
            </a:r>
            <a:endParaRPr/>
          </a:p>
        </p:txBody>
      </p:sp>
      <p:sp>
        <p:nvSpPr>
          <p:cNvPr id="260" name="Google Shape;260;p6"/>
          <p:cNvSpPr txBox="1">
            <a:spLocks noGrp="1"/>
          </p:cNvSpPr>
          <p:nvPr>
            <p:ph type="body" idx="1"/>
          </p:nvPr>
        </p:nvSpPr>
        <p:spPr>
          <a:xfrm>
            <a:off x="721200" y="1203512"/>
            <a:ext cx="4672500" cy="3459613"/>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1600"/>
              </a:spcBef>
              <a:spcAft>
                <a:spcPts val="0"/>
              </a:spcAft>
              <a:buSzPts val="1400"/>
              <a:buChar char="●"/>
            </a:pPr>
            <a:r>
              <a:rPr lang="it-IT" dirty="0"/>
              <a:t>Rimozione numeri</a:t>
            </a:r>
            <a:endParaRPr dirty="0"/>
          </a:p>
          <a:p>
            <a:pPr marL="457200" lvl="0" indent="-317500" algn="l" rtl="0">
              <a:lnSpc>
                <a:spcPct val="100000"/>
              </a:lnSpc>
              <a:spcBef>
                <a:spcPts val="1600"/>
              </a:spcBef>
              <a:spcAft>
                <a:spcPts val="0"/>
              </a:spcAft>
              <a:buSzPts val="1400"/>
              <a:buChar char="●"/>
            </a:pPr>
            <a:r>
              <a:rPr lang="it-IT" dirty="0"/>
              <a:t>Rimozione punteggiatura</a:t>
            </a:r>
            <a:endParaRPr dirty="0"/>
          </a:p>
          <a:p>
            <a:pPr marL="457200" lvl="0" indent="-317500" algn="l" rtl="0">
              <a:lnSpc>
                <a:spcPct val="100000"/>
              </a:lnSpc>
              <a:spcBef>
                <a:spcPts val="1600"/>
              </a:spcBef>
              <a:spcAft>
                <a:spcPts val="0"/>
              </a:spcAft>
              <a:buSzPts val="1400"/>
              <a:buChar char="●"/>
            </a:pPr>
            <a:r>
              <a:rPr lang="it-IT" dirty="0"/>
              <a:t>Case </a:t>
            </a:r>
            <a:r>
              <a:rPr lang="it-IT" dirty="0" err="1"/>
              <a:t>Folding</a:t>
            </a:r>
            <a:endParaRPr dirty="0"/>
          </a:p>
          <a:p>
            <a:pPr marL="457200" lvl="0" indent="-317500" algn="l" rtl="0">
              <a:lnSpc>
                <a:spcPct val="100000"/>
              </a:lnSpc>
              <a:spcBef>
                <a:spcPts val="1600"/>
              </a:spcBef>
              <a:spcAft>
                <a:spcPts val="0"/>
              </a:spcAft>
              <a:buSzPts val="1400"/>
              <a:buChar char="●"/>
            </a:pPr>
            <a:r>
              <a:rPr lang="it-IT" dirty="0"/>
              <a:t>Rimozione testo all’interno delle parentesi</a:t>
            </a:r>
            <a:endParaRPr dirty="0"/>
          </a:p>
          <a:p>
            <a:pPr marL="457200" lvl="0" indent="-317500" algn="l" rtl="0">
              <a:lnSpc>
                <a:spcPct val="100000"/>
              </a:lnSpc>
              <a:spcBef>
                <a:spcPts val="1600"/>
              </a:spcBef>
              <a:spcAft>
                <a:spcPts val="0"/>
              </a:spcAft>
              <a:buSzPts val="1400"/>
              <a:buChar char="●"/>
            </a:pPr>
            <a:r>
              <a:rPr lang="it-IT" dirty="0" err="1"/>
              <a:t>Tokenizzazione</a:t>
            </a:r>
            <a:endParaRPr dirty="0"/>
          </a:p>
          <a:p>
            <a:pPr marL="457200" lvl="0" indent="-317500" algn="l" rtl="0">
              <a:lnSpc>
                <a:spcPct val="100000"/>
              </a:lnSpc>
              <a:spcBef>
                <a:spcPts val="1600"/>
              </a:spcBef>
              <a:spcAft>
                <a:spcPts val="0"/>
              </a:spcAft>
              <a:buSzPts val="1400"/>
              <a:buChar char="●"/>
            </a:pPr>
            <a:r>
              <a:rPr lang="it-IT" dirty="0"/>
              <a:t>Lemmatizzazione</a:t>
            </a:r>
            <a:endParaRPr dirty="0"/>
          </a:p>
          <a:p>
            <a:pPr marL="457200" lvl="0" indent="-317500" algn="l" rtl="0">
              <a:lnSpc>
                <a:spcPct val="100000"/>
              </a:lnSpc>
              <a:spcBef>
                <a:spcPts val="1600"/>
              </a:spcBef>
              <a:spcAft>
                <a:spcPts val="0"/>
              </a:spcAft>
              <a:buSzPts val="1400"/>
              <a:buChar char="●"/>
            </a:pPr>
            <a:r>
              <a:rPr lang="it-IT" dirty="0"/>
              <a:t>Rimozione Stop Words</a:t>
            </a:r>
            <a:endParaRPr dirty="0"/>
          </a:p>
          <a:p>
            <a:pPr marL="457200" lvl="0" indent="-317500" algn="l" rtl="0">
              <a:lnSpc>
                <a:spcPct val="100000"/>
              </a:lnSpc>
              <a:spcBef>
                <a:spcPts val="1600"/>
              </a:spcBef>
              <a:spcAft>
                <a:spcPts val="0"/>
              </a:spcAft>
              <a:buSzPts val="1400"/>
              <a:buChar char="●"/>
            </a:pPr>
            <a:r>
              <a:rPr lang="it-IT" dirty="0" err="1"/>
              <a:t>UnderSampling</a:t>
            </a:r>
            <a:r>
              <a:rPr lang="it-IT" dirty="0"/>
              <a:t>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7"/>
          <p:cNvGrpSpPr/>
          <p:nvPr/>
        </p:nvGrpSpPr>
        <p:grpSpPr>
          <a:xfrm>
            <a:off x="1407555" y="2198337"/>
            <a:ext cx="1572000" cy="1572000"/>
            <a:chOff x="883825" y="1716925"/>
            <a:chExt cx="1572000" cy="1572000"/>
          </a:xfrm>
        </p:grpSpPr>
        <p:sp>
          <p:nvSpPr>
            <p:cNvPr id="266" name="Google Shape;266;p7"/>
            <p:cNvSpPr/>
            <p:nvPr/>
          </p:nvSpPr>
          <p:spPr>
            <a:xfrm>
              <a:off x="883825" y="1716925"/>
              <a:ext cx="1572000" cy="1572000"/>
            </a:xfrm>
            <a:prstGeom prst="ellipse">
              <a:avLst/>
            </a:prstGeom>
            <a:gradFill>
              <a:gsLst>
                <a:gs pos="0">
                  <a:srgbClr val="FEC659">
                    <a:alpha val="54901"/>
                  </a:srgbClr>
                </a:gs>
                <a:gs pos="100000">
                  <a:srgbClr val="4AFFC3">
                    <a:alpha val="0"/>
                  </a:srgbClr>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7"/>
            <p:cNvSpPr/>
            <p:nvPr/>
          </p:nvSpPr>
          <p:spPr>
            <a:xfrm>
              <a:off x="1162675" y="1995775"/>
              <a:ext cx="1014300" cy="10143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8" name="Google Shape;268;p7"/>
          <p:cNvGrpSpPr/>
          <p:nvPr/>
        </p:nvGrpSpPr>
        <p:grpSpPr>
          <a:xfrm>
            <a:off x="3664324" y="2057400"/>
            <a:ext cx="1816250" cy="1853874"/>
            <a:chOff x="3262688" y="1716925"/>
            <a:chExt cx="1572000" cy="1572000"/>
          </a:xfrm>
        </p:grpSpPr>
        <p:sp>
          <p:nvSpPr>
            <p:cNvPr id="269" name="Google Shape;269;p7"/>
            <p:cNvSpPr/>
            <p:nvPr/>
          </p:nvSpPr>
          <p:spPr>
            <a:xfrm>
              <a:off x="3262688" y="1716925"/>
              <a:ext cx="1572000" cy="1572000"/>
            </a:xfrm>
            <a:prstGeom prst="ellipse">
              <a:avLst/>
            </a:prstGeom>
            <a:gradFill>
              <a:gsLst>
                <a:gs pos="0">
                  <a:srgbClr val="0AC668">
                    <a:alpha val="32156"/>
                  </a:srgbClr>
                </a:gs>
                <a:gs pos="100000">
                  <a:srgbClr val="0A94C6">
                    <a:alpha val="9411"/>
                  </a:srgbClr>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7"/>
            <p:cNvSpPr/>
            <p:nvPr/>
          </p:nvSpPr>
          <p:spPr>
            <a:xfrm>
              <a:off x="3541538" y="1995775"/>
              <a:ext cx="1014300" cy="10143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1" name="Google Shape;271;p7"/>
          <p:cNvGrpSpPr/>
          <p:nvPr/>
        </p:nvGrpSpPr>
        <p:grpSpPr>
          <a:xfrm>
            <a:off x="6165343" y="2198337"/>
            <a:ext cx="1572000" cy="1572000"/>
            <a:chOff x="5641613" y="1716925"/>
            <a:chExt cx="1572000" cy="1572000"/>
          </a:xfrm>
        </p:grpSpPr>
        <p:sp>
          <p:nvSpPr>
            <p:cNvPr id="272" name="Google Shape;272;p7"/>
            <p:cNvSpPr/>
            <p:nvPr/>
          </p:nvSpPr>
          <p:spPr>
            <a:xfrm>
              <a:off x="5641613" y="1716925"/>
              <a:ext cx="1572000" cy="1572000"/>
            </a:xfrm>
            <a:prstGeom prst="ellipse">
              <a:avLst/>
            </a:prstGeom>
            <a:gradFill>
              <a:gsLst>
                <a:gs pos="0">
                  <a:srgbClr val="9C3218">
                    <a:alpha val="41176"/>
                  </a:srgbClr>
                </a:gs>
                <a:gs pos="100000">
                  <a:srgbClr val="9C3218">
                    <a:alpha val="0"/>
                  </a:srgbClr>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7"/>
            <p:cNvSpPr/>
            <p:nvPr/>
          </p:nvSpPr>
          <p:spPr>
            <a:xfrm>
              <a:off x="5920463" y="1995775"/>
              <a:ext cx="1014300" cy="10143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4" name="Google Shape;274;p7"/>
          <p:cNvSpPr txBox="1">
            <a:spLocks noGrp="1"/>
          </p:cNvSpPr>
          <p:nvPr>
            <p:ph type="title"/>
          </p:nvPr>
        </p:nvSpPr>
        <p:spPr>
          <a:xfrm>
            <a:off x="746895" y="453105"/>
            <a:ext cx="7745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it-IT"/>
              <a:t>Insights sul corpus:</a:t>
            </a:r>
            <a:endParaRPr/>
          </a:p>
        </p:txBody>
      </p:sp>
      <p:sp>
        <p:nvSpPr>
          <p:cNvPr id="275" name="Google Shape;275;p7"/>
          <p:cNvSpPr txBox="1">
            <a:spLocks noGrp="1"/>
          </p:cNvSpPr>
          <p:nvPr>
            <p:ph type="subTitle" idx="1"/>
          </p:nvPr>
        </p:nvSpPr>
        <p:spPr>
          <a:xfrm>
            <a:off x="1447899" y="1397443"/>
            <a:ext cx="1490400" cy="36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it-IT" sz="1800"/>
              <a:t>Numero di documenti</a:t>
            </a:r>
            <a:endParaRPr sz="1800"/>
          </a:p>
        </p:txBody>
      </p:sp>
      <p:sp>
        <p:nvSpPr>
          <p:cNvPr id="276" name="Google Shape;276;p7"/>
          <p:cNvSpPr txBox="1">
            <a:spLocks noGrp="1"/>
          </p:cNvSpPr>
          <p:nvPr>
            <p:ph type="subTitle" idx="2"/>
          </p:nvPr>
        </p:nvSpPr>
        <p:spPr>
          <a:xfrm>
            <a:off x="3826800" y="1301350"/>
            <a:ext cx="1490400" cy="36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it-IT" sz="1800"/>
              <a:t>Termini totali</a:t>
            </a:r>
            <a:endParaRPr sz="1800"/>
          </a:p>
        </p:txBody>
      </p:sp>
      <p:sp>
        <p:nvSpPr>
          <p:cNvPr id="277" name="Google Shape;277;p7"/>
          <p:cNvSpPr txBox="1">
            <a:spLocks noGrp="1"/>
          </p:cNvSpPr>
          <p:nvPr>
            <p:ph type="subTitle" idx="3"/>
          </p:nvPr>
        </p:nvSpPr>
        <p:spPr>
          <a:xfrm>
            <a:off x="5572671" y="1396249"/>
            <a:ext cx="2756432" cy="740925"/>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it-IT" sz="1800"/>
              <a:t>Lunghezza media documenti</a:t>
            </a:r>
            <a:endParaRPr sz="1800"/>
          </a:p>
        </p:txBody>
      </p:sp>
      <p:sp>
        <p:nvSpPr>
          <p:cNvPr id="278" name="Google Shape;278;p7"/>
          <p:cNvSpPr txBox="1">
            <a:spLocks noGrp="1"/>
          </p:cNvSpPr>
          <p:nvPr>
            <p:ph type="title" idx="7"/>
          </p:nvPr>
        </p:nvSpPr>
        <p:spPr>
          <a:xfrm>
            <a:off x="1529158" y="2714337"/>
            <a:ext cx="1330582" cy="539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it-IT"/>
              <a:t>5735</a:t>
            </a:r>
            <a:endParaRPr/>
          </a:p>
        </p:txBody>
      </p:sp>
      <p:sp>
        <p:nvSpPr>
          <p:cNvPr id="279" name="Google Shape;279;p7"/>
          <p:cNvSpPr txBox="1">
            <a:spLocks noGrp="1"/>
          </p:cNvSpPr>
          <p:nvPr>
            <p:ph type="title" idx="8"/>
          </p:nvPr>
        </p:nvSpPr>
        <p:spPr>
          <a:xfrm>
            <a:off x="3879476" y="2714337"/>
            <a:ext cx="1391770" cy="539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it-IT"/>
              <a:t>240400</a:t>
            </a:r>
            <a:endParaRPr/>
          </a:p>
        </p:txBody>
      </p:sp>
      <p:sp>
        <p:nvSpPr>
          <p:cNvPr id="280" name="Google Shape;280;p7"/>
          <p:cNvSpPr txBox="1">
            <a:spLocks noGrp="1"/>
          </p:cNvSpPr>
          <p:nvPr>
            <p:ph type="title" idx="9"/>
          </p:nvPr>
        </p:nvSpPr>
        <p:spPr>
          <a:xfrm>
            <a:off x="6165343" y="2714337"/>
            <a:ext cx="1573800" cy="539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it-IT"/>
              <a:t>3570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8"/>
          <p:cNvSpPr txBox="1">
            <a:spLocks noGrp="1"/>
          </p:cNvSpPr>
          <p:nvPr>
            <p:ph type="subTitle" idx="1"/>
          </p:nvPr>
        </p:nvSpPr>
        <p:spPr>
          <a:xfrm>
            <a:off x="4086962" y="1065374"/>
            <a:ext cx="3366600" cy="75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it-IT" sz="1200"/>
              <a:t>2 versioni, basate su DTM con TF e con TFIDF</a:t>
            </a:r>
            <a:endParaRPr sz="1200"/>
          </a:p>
        </p:txBody>
      </p:sp>
      <p:sp>
        <p:nvSpPr>
          <p:cNvPr id="286" name="Google Shape;286;p8"/>
          <p:cNvSpPr txBox="1">
            <a:spLocks noGrp="1"/>
          </p:cNvSpPr>
          <p:nvPr>
            <p:ph type="subTitle" idx="6"/>
          </p:nvPr>
        </p:nvSpPr>
        <p:spPr>
          <a:xfrm>
            <a:off x="4086961" y="3902624"/>
            <a:ext cx="4008167" cy="75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it-IT"/>
              <a:t>Conversione Gensim di un modello GloVe pre-trained</a:t>
            </a:r>
            <a:endParaRPr sz="1200"/>
          </a:p>
        </p:txBody>
      </p:sp>
      <p:sp>
        <p:nvSpPr>
          <p:cNvPr id="287" name="Google Shape;287;p8"/>
          <p:cNvSpPr txBox="1">
            <a:spLocks noGrp="1"/>
          </p:cNvSpPr>
          <p:nvPr>
            <p:ph type="subTitle" idx="4"/>
          </p:nvPr>
        </p:nvSpPr>
        <p:spPr>
          <a:xfrm>
            <a:off x="4079387" y="3483374"/>
            <a:ext cx="3072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it-IT"/>
              <a:t>GloVe</a:t>
            </a:r>
            <a:endParaRPr/>
          </a:p>
        </p:txBody>
      </p:sp>
      <p:sp>
        <p:nvSpPr>
          <p:cNvPr id="288" name="Google Shape;288;p8"/>
          <p:cNvSpPr txBox="1">
            <a:spLocks noGrp="1"/>
          </p:cNvSpPr>
          <p:nvPr>
            <p:ph type="title"/>
          </p:nvPr>
        </p:nvSpPr>
        <p:spPr>
          <a:xfrm>
            <a:off x="123848" y="1902068"/>
            <a:ext cx="3478076" cy="1333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it-IT"/>
              <a:t>Data Representations</a:t>
            </a:r>
            <a:endParaRPr/>
          </a:p>
        </p:txBody>
      </p:sp>
      <p:sp>
        <p:nvSpPr>
          <p:cNvPr id="289" name="Google Shape;289;p8"/>
          <p:cNvSpPr txBox="1">
            <a:spLocks noGrp="1"/>
          </p:cNvSpPr>
          <p:nvPr>
            <p:ph type="subTitle" idx="2"/>
          </p:nvPr>
        </p:nvSpPr>
        <p:spPr>
          <a:xfrm>
            <a:off x="4079387" y="653599"/>
            <a:ext cx="3072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it-IT"/>
              <a:t>Truncated SVD</a:t>
            </a:r>
            <a:endParaRPr/>
          </a:p>
        </p:txBody>
      </p:sp>
      <p:sp>
        <p:nvSpPr>
          <p:cNvPr id="290" name="Google Shape;290;p8"/>
          <p:cNvSpPr txBox="1">
            <a:spLocks noGrp="1"/>
          </p:cNvSpPr>
          <p:nvPr>
            <p:ph type="subTitle" idx="5"/>
          </p:nvPr>
        </p:nvSpPr>
        <p:spPr>
          <a:xfrm>
            <a:off x="4086962" y="2476268"/>
            <a:ext cx="3366600" cy="75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it-IT" sz="1200"/>
              <a:t>Gensim Doc2Vec modello pre-trained</a:t>
            </a:r>
            <a:endParaRPr sz="1200"/>
          </a:p>
        </p:txBody>
      </p:sp>
      <p:sp>
        <p:nvSpPr>
          <p:cNvPr id="291" name="Google Shape;291;p8"/>
          <p:cNvSpPr txBox="1">
            <a:spLocks noGrp="1"/>
          </p:cNvSpPr>
          <p:nvPr>
            <p:ph type="subTitle" idx="3"/>
          </p:nvPr>
        </p:nvSpPr>
        <p:spPr>
          <a:xfrm>
            <a:off x="4079387" y="2057003"/>
            <a:ext cx="3072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it-IT"/>
              <a:t>Doc2Vec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9"/>
          <p:cNvSpPr/>
          <p:nvPr/>
        </p:nvSpPr>
        <p:spPr>
          <a:xfrm>
            <a:off x="2057401" y="186725"/>
            <a:ext cx="5033342" cy="4901571"/>
          </a:xfrm>
          <a:custGeom>
            <a:avLst/>
            <a:gdLst/>
            <a:ahLst/>
            <a:cxnLst/>
            <a:rect l="l" t="t" r="r" b="b"/>
            <a:pathLst>
              <a:path w="153210" h="153210" extrusionOk="0">
                <a:moveTo>
                  <a:pt x="76605" y="1"/>
                </a:moveTo>
                <a:cubicBezTo>
                  <a:pt x="56293" y="1"/>
                  <a:pt x="36802" y="8073"/>
                  <a:pt x="22432" y="22432"/>
                </a:cubicBezTo>
                <a:cubicBezTo>
                  <a:pt x="8073" y="36803"/>
                  <a:pt x="0" y="56281"/>
                  <a:pt x="0" y="76605"/>
                </a:cubicBezTo>
                <a:cubicBezTo>
                  <a:pt x="0" y="96917"/>
                  <a:pt x="8073" y="116407"/>
                  <a:pt x="22432" y="130778"/>
                </a:cubicBezTo>
                <a:cubicBezTo>
                  <a:pt x="36802" y="145137"/>
                  <a:pt x="56293" y="153209"/>
                  <a:pt x="76605" y="153209"/>
                </a:cubicBezTo>
                <a:cubicBezTo>
                  <a:pt x="96917" y="153209"/>
                  <a:pt x="116408" y="145137"/>
                  <a:pt x="130778" y="130778"/>
                </a:cubicBezTo>
                <a:cubicBezTo>
                  <a:pt x="145137" y="116407"/>
                  <a:pt x="153210" y="96917"/>
                  <a:pt x="153210" y="76605"/>
                </a:cubicBezTo>
                <a:cubicBezTo>
                  <a:pt x="153210" y="56281"/>
                  <a:pt x="145137" y="36803"/>
                  <a:pt x="130778" y="22432"/>
                </a:cubicBezTo>
                <a:cubicBezTo>
                  <a:pt x="116408" y="8073"/>
                  <a:pt x="96917" y="1"/>
                  <a:pt x="76605" y="1"/>
                </a:cubicBezTo>
                <a:close/>
              </a:path>
            </a:pathLst>
          </a:custGeom>
          <a:gradFill>
            <a:gsLst>
              <a:gs pos="0">
                <a:srgbClr val="FEC659">
                  <a:alpha val="54901"/>
                </a:srgbClr>
              </a:gs>
              <a:gs pos="100000">
                <a:srgbClr val="4AFFC3">
                  <a:alpha val="0"/>
                </a:srgbClr>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9"/>
          <p:cNvSpPr/>
          <p:nvPr/>
        </p:nvSpPr>
        <p:spPr>
          <a:xfrm>
            <a:off x="2265830" y="423583"/>
            <a:ext cx="4616484" cy="4427472"/>
          </a:xfrm>
          <a:custGeom>
            <a:avLst/>
            <a:gdLst/>
            <a:ahLst/>
            <a:cxnLst/>
            <a:rect l="l" t="t" r="r" b="b"/>
            <a:pathLst>
              <a:path w="116706" h="116718" extrusionOk="0">
                <a:moveTo>
                  <a:pt x="58353" y="1"/>
                </a:moveTo>
                <a:cubicBezTo>
                  <a:pt x="26123" y="1"/>
                  <a:pt x="0" y="26135"/>
                  <a:pt x="0" y="58365"/>
                </a:cubicBezTo>
                <a:cubicBezTo>
                  <a:pt x="0" y="73843"/>
                  <a:pt x="6144" y="88690"/>
                  <a:pt x="17086" y="99632"/>
                </a:cubicBezTo>
                <a:cubicBezTo>
                  <a:pt x="28028" y="110574"/>
                  <a:pt x="42875" y="116717"/>
                  <a:pt x="58353" y="116717"/>
                </a:cubicBezTo>
                <a:cubicBezTo>
                  <a:pt x="73831" y="116717"/>
                  <a:pt x="88678" y="110574"/>
                  <a:pt x="99620" y="99632"/>
                </a:cubicBezTo>
                <a:cubicBezTo>
                  <a:pt x="110562" y="88690"/>
                  <a:pt x="116706" y="73843"/>
                  <a:pt x="116706" y="58365"/>
                </a:cubicBezTo>
                <a:cubicBezTo>
                  <a:pt x="116706" y="42887"/>
                  <a:pt x="110562" y="28040"/>
                  <a:pt x="99620" y="17098"/>
                </a:cubicBezTo>
                <a:cubicBezTo>
                  <a:pt x="88678" y="6156"/>
                  <a:pt x="73831" y="1"/>
                  <a:pt x="58353" y="1"/>
                </a:cubicBezTo>
                <a:close/>
              </a:path>
            </a:pathLst>
          </a:custGeom>
          <a:gradFill>
            <a:gsLst>
              <a:gs pos="0">
                <a:srgbClr val="252C3A">
                  <a:alpha val="71372"/>
                </a:srgbClr>
              </a:gs>
              <a:gs pos="100000">
                <a:srgbClr val="252C3A">
                  <a:alpha val="15294"/>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9"/>
          <p:cNvSpPr txBox="1">
            <a:spLocks noGrp="1"/>
          </p:cNvSpPr>
          <p:nvPr>
            <p:ph type="ctrTitle"/>
          </p:nvPr>
        </p:nvSpPr>
        <p:spPr>
          <a:xfrm>
            <a:off x="1667435" y="1965722"/>
            <a:ext cx="5809130" cy="1083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it-IT"/>
              <a:t>Classification</a:t>
            </a:r>
            <a:endParaRPr/>
          </a:p>
        </p:txBody>
      </p:sp>
      <p:sp>
        <p:nvSpPr>
          <p:cNvPr id="299" name="Google Shape;299;p9"/>
          <p:cNvSpPr txBox="1"/>
          <p:nvPr/>
        </p:nvSpPr>
        <p:spPr>
          <a:xfrm>
            <a:off x="777700" y="3049022"/>
            <a:ext cx="1091700" cy="107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it-IT" sz="4800" b="0" i="0" u="none" strike="noStrike" cap="none">
                <a:solidFill>
                  <a:schemeClr val="lt1"/>
                </a:solidFill>
                <a:latin typeface="Work Sans"/>
                <a:ea typeface="Work Sans"/>
                <a:cs typeface="Work Sans"/>
                <a:sym typeface="Work Sans"/>
              </a:rPr>
              <a:t>2</a:t>
            </a:r>
            <a:endParaRPr/>
          </a:p>
        </p:txBody>
      </p:sp>
    </p:spTree>
  </p:cSld>
  <p:clrMapOvr>
    <a:masterClrMapping/>
  </p:clrMapOvr>
</p:sld>
</file>

<file path=ppt/theme/theme1.xml><?xml version="1.0" encoding="utf-8"?>
<a:theme xmlns:a="http://schemas.openxmlformats.org/drawingml/2006/main" name="Red Carpet Event Report by Slidesgo">
  <a:themeElements>
    <a:clrScheme name="Simple Light">
      <a:dk1>
        <a:srgbClr val="202231"/>
      </a:dk1>
      <a:lt1>
        <a:srgbClr val="FFFFFF"/>
      </a:lt1>
      <a:dk2>
        <a:srgbClr val="454857"/>
      </a:dk2>
      <a:lt2>
        <a:srgbClr val="EEEEEE"/>
      </a:lt2>
      <a:accent1>
        <a:srgbClr val="9C3218"/>
      </a:accent1>
      <a:accent2>
        <a:srgbClr val="C33D1D"/>
      </a:accent2>
      <a:accent3>
        <a:srgbClr val="252C3A"/>
      </a:accent3>
      <a:accent4>
        <a:srgbClr val="255144"/>
      </a:accent4>
      <a:accent5>
        <a:srgbClr val="FEC659"/>
      </a:accent5>
      <a:accent6>
        <a:srgbClr val="E4892E"/>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521</Words>
  <Application>Microsoft Office PowerPoint</Application>
  <PresentationFormat>Presentazione su schermo (16:9)</PresentationFormat>
  <Paragraphs>175</Paragraphs>
  <Slides>19</Slides>
  <Notes>19</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19</vt:i4>
      </vt:variant>
    </vt:vector>
  </HeadingPairs>
  <TitlesOfParts>
    <vt:vector size="23" baseType="lpstr">
      <vt:lpstr>Arial</vt:lpstr>
      <vt:lpstr>Work Sans</vt:lpstr>
      <vt:lpstr>Karla</vt:lpstr>
      <vt:lpstr>Red Carpet Event Report by Slidesgo</vt:lpstr>
      <vt:lpstr>Textual Cinema</vt:lpstr>
      <vt:lpstr>Obiettivi del progetto</vt:lpstr>
      <vt:lpstr>4</vt:lpstr>
      <vt:lpstr>Dataset</vt:lpstr>
      <vt:lpstr>Origine dei dati</vt:lpstr>
      <vt:lpstr>Preprocessing</vt:lpstr>
      <vt:lpstr>Insights sul corpus:</vt:lpstr>
      <vt:lpstr>Data Representations</vt:lpstr>
      <vt:lpstr>Classification</vt:lpstr>
      <vt:lpstr>Presentazione standard di PowerPoint</vt:lpstr>
      <vt:lpstr>Presentazione standard di PowerPoint</vt:lpstr>
      <vt:lpstr>Clustering</vt:lpstr>
      <vt:lpstr>Presentazione standard di PowerPoint</vt:lpstr>
      <vt:lpstr>Presentazione standard di PowerPoint</vt:lpstr>
      <vt:lpstr>Presentazione standard di PowerPoint</vt:lpstr>
      <vt:lpstr>Topic  Modelling</vt:lpstr>
      <vt:lpstr>Presentazione standard di PowerPoint</vt:lpstr>
      <vt:lpstr>Presentazione standard di PowerPoint</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Textual Cinema</dc:title>
  <dc:creator>Mario</dc:creator>
  <cp:lastModifiedBy>Mario Alessandro Napoli</cp:lastModifiedBy>
  <cp:revision>4</cp:revision>
  <dcterms:modified xsi:type="dcterms:W3CDTF">2021-02-25T11:37:35Z</dcterms:modified>
</cp:coreProperties>
</file>