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18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4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98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31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47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49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34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99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0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32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1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E322-763D-4848-A343-3B7250C823DA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09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2814384" y="509238"/>
            <a:ext cx="6692111" cy="5937984"/>
            <a:chOff x="2631504" y="570198"/>
            <a:chExt cx="6692111" cy="5937984"/>
          </a:xfrm>
        </p:grpSpPr>
        <p:grpSp>
          <p:nvGrpSpPr>
            <p:cNvPr id="10" name="Group 9"/>
            <p:cNvGrpSpPr/>
            <p:nvPr/>
          </p:nvGrpSpPr>
          <p:grpSpPr>
            <a:xfrm>
              <a:off x="2631504" y="570198"/>
              <a:ext cx="6692111" cy="5937984"/>
              <a:chOff x="1237044" y="455898"/>
              <a:chExt cx="6692111" cy="593798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46895" t="7573" r="28186" b="47695"/>
              <a:stretch/>
            </p:blipFill>
            <p:spPr>
              <a:xfrm>
                <a:off x="1237044" y="462845"/>
                <a:ext cx="3356576" cy="593103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47083" t="8342" r="27639" b="45943"/>
              <a:stretch/>
            </p:blipFill>
            <p:spPr>
              <a:xfrm>
                <a:off x="4593621" y="455898"/>
                <a:ext cx="3335534" cy="5937984"/>
              </a:xfrm>
              <a:prstGeom prst="rect">
                <a:avLst/>
              </a:prstGeom>
            </p:spPr>
          </p:pic>
        </p:grpSp>
        <p:sp>
          <p:nvSpPr>
            <p:cNvPr id="11" name="Oval 10"/>
            <p:cNvSpPr/>
            <p:nvPr/>
          </p:nvSpPr>
          <p:spPr>
            <a:xfrm>
              <a:off x="4229242" y="614933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202791" y="448494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208922" y="243110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230598" y="107702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559220" y="555323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571606" y="366163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576755" y="20218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622579" y="462201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36080" y="624554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485895" y="182856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074653" y="185252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442150" y="424021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003390" y="426748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993229" y="374533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431990" y="372602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492842" y="346670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317196" y="514027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837219" y="464293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755456" y="51808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610647" y="482407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566596" y="5922339"/>
              <a:ext cx="181419" cy="166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012892" y="530698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1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657907" y="342994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542709" y="326802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604518" y="328791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063063" y="62611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7595978" y="618501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466730" y="52823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r>
                <a:rPr lang="en-AU" sz="1000" dirty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839700" y="352107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8295095" y="355274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8599437" y="48824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459708" y="572532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8669181" y="572024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182198" y="587639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7919928" y="588688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7116888" y="548972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995397" y="54998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7335657" y="536312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6</a:t>
              </a:r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7771834" y="536146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6</a:t>
              </a:r>
              <a:r>
                <a:rPr lang="en-AU" sz="1000" smtClean="0">
                  <a:solidFill>
                    <a:schemeClr val="bg1"/>
                  </a:solidFill>
                </a:rPr>
                <a:t>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268773" y="497358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6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861540" y="497627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273048" y="45926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840013" y="457099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7</a:t>
              </a:r>
              <a:r>
                <a:rPr lang="en-AU" sz="1000" dirty="0" smtClean="0">
                  <a:solidFill>
                    <a:schemeClr val="bg1"/>
                  </a:solidFill>
                </a:rPr>
                <a:t>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117028" y="448285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014184" y="44883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7132128" y="375041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8015717" y="375041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306550" y="342244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7866302" y="339008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338569" y="220583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7808898" y="220075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7376761" y="169869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7789225" y="17782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503600" y="110827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686687" y="111605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82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2790" y="1984813"/>
            <a:ext cx="23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Add curve LM2 to LM3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633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453547" y="137160"/>
            <a:ext cx="9496574" cy="6468762"/>
            <a:chOff x="1509427" y="68826"/>
            <a:chExt cx="9496574" cy="6468762"/>
          </a:xfrm>
        </p:grpSpPr>
        <p:grpSp>
          <p:nvGrpSpPr>
            <p:cNvPr id="2" name="Group 1"/>
            <p:cNvGrpSpPr/>
            <p:nvPr/>
          </p:nvGrpSpPr>
          <p:grpSpPr>
            <a:xfrm>
              <a:off x="1509427" y="68826"/>
              <a:ext cx="9496574" cy="6468762"/>
              <a:chOff x="7929154" y="-211289"/>
              <a:chExt cx="9496574" cy="646876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49094" t="17238" r="29812" b="65320"/>
              <a:stretch/>
            </p:blipFill>
            <p:spPr>
              <a:xfrm>
                <a:off x="7929154" y="2573308"/>
                <a:ext cx="4523937" cy="3682243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/>
              <a:srcRect l="35969" t="17714" r="20250" b="67429"/>
              <a:stretch/>
            </p:blipFill>
            <p:spPr>
              <a:xfrm>
                <a:off x="7929154" y="-211289"/>
                <a:ext cx="9496565" cy="317230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/>
              <a:srcRect l="46656" t="16572" r="24469" b="64285"/>
              <a:stretch/>
            </p:blipFill>
            <p:spPr>
              <a:xfrm>
                <a:off x="12374434" y="2961012"/>
                <a:ext cx="5051294" cy="3296461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8471141" y="447293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46375" y="494537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86728" y="391598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480354" y="348842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495594" y="5962979"/>
              <a:ext cx="181419" cy="166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665445" y="607594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311361" y="502152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040548" y="503670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54092" y="580866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423572" y="227298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66817" y="580866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0423571" y="244127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974242" y="227298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974241" y="243334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266588" y="43322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1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006238" y="43119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r>
                <a:rPr lang="en-AU" sz="1000" dirty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044529" y="402203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182868" y="400203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074350" y="91789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74349" y="109710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718750" y="93518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15131" y="110218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401980" y="234730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9401980" y="251439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485433" y="248925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486754" y="26593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123832" y="230182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505352" y="54158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927173" y="19865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337937" y="508387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8123832" y="246385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4753761" y="540570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927173" y="215489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935180" y="50737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611451" y="169103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316811" y="164481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611451" y="184734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316811" y="180166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6602760" y="26593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6602759" y="282188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045133" y="262401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045124" y="277914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</a:t>
              </a:r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141472" y="555213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5128681" y="556737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670524" y="252690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smtClean="0">
                  <a:solidFill>
                    <a:schemeClr val="bg1"/>
                  </a:solidFill>
                </a:rPr>
                <a:t>45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666749" y="269460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184788" y="211283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763148" y="203187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184788" y="227521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763148" y="21980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593443" y="236754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5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0534600" y="560788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597009" y="252983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456021" y="556157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0095580" y="469450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2201112" y="158241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2201111" y="173946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936637" y="472223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497769" y="511359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417730" y="516070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9560913" y="468434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306217" y="476022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9848068" y="602087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2343017" y="274863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7124815" y="601549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40315" y="292075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60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72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126</Words>
  <Application>Microsoft Office PowerPoint</Application>
  <PresentationFormat>Widescreen</PresentationFormat>
  <Paragraphs>122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Viacava</dc:creator>
  <cp:lastModifiedBy>Pietro Viacava</cp:lastModifiedBy>
  <cp:revision>13</cp:revision>
  <dcterms:created xsi:type="dcterms:W3CDTF">2020-02-11T06:28:30Z</dcterms:created>
  <dcterms:modified xsi:type="dcterms:W3CDTF">2020-02-25T08:06:47Z</dcterms:modified>
</cp:coreProperties>
</file>