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3" d="100"/>
          <a:sy n="43" d="100"/>
        </p:scale>
        <p:origin x="210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0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36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5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0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0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7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3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9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4ED-AD2D-415A-8F6B-38D1A2AFDB16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707" y="941695"/>
            <a:ext cx="6182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188 specimens scanned, of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 8 were omitted from landmarking,</a:t>
            </a:r>
          </a:p>
          <a:p>
            <a:endParaRPr lang="en-AU" dirty="0"/>
          </a:p>
          <a:p>
            <a:r>
              <a:rPr lang="en-AU" dirty="0" smtClean="0"/>
              <a:t>180 specimens landmarked, of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6 were omitted from analysis because were juvenile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4 believed to be other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 smtClean="0"/>
              <a:t> 170 specimens for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69 females, 91 males, 10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67 subtropicus, 40 south stuartii, 23 north stuartii, 40 dubious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42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692" y="6196369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PCA on all specimens, including unknown sex and dubious population identity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69" y="593056"/>
            <a:ext cx="9869846" cy="54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87246" y="2074752"/>
            <a:ext cx="28868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ANOVA on sex as a predictor of size variation</a:t>
            </a:r>
          </a:p>
          <a:p>
            <a:endParaRPr lang="en-AU" dirty="0"/>
          </a:p>
          <a:p>
            <a:r>
              <a:rPr lang="en-AU" dirty="0" smtClean="0"/>
              <a:t>Adj. R</a:t>
            </a:r>
            <a:r>
              <a:rPr lang="en-AU" baseline="30000" dirty="0" smtClean="0"/>
              <a:t>2</a:t>
            </a:r>
            <a:r>
              <a:rPr lang="en-AU" dirty="0" smtClean="0"/>
              <a:t> = 0.328</a:t>
            </a:r>
          </a:p>
          <a:p>
            <a:r>
              <a:rPr lang="en-AU" dirty="0" smtClean="0"/>
              <a:t>F</a:t>
            </a:r>
            <a:r>
              <a:rPr lang="en-AU" baseline="-25000" dirty="0" smtClean="0"/>
              <a:t>1,158</a:t>
            </a:r>
            <a:r>
              <a:rPr lang="en-AU" dirty="0" smtClean="0"/>
              <a:t> = 78.68</a:t>
            </a:r>
          </a:p>
          <a:p>
            <a:r>
              <a:rPr lang="en-AU" dirty="0" smtClean="0"/>
              <a:t>p = 1.485e-15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2" y="1093693"/>
            <a:ext cx="8783064" cy="48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3948" y="5608450"/>
            <a:ext cx="408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PCA on all specimens, labelling only sex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8" y="940527"/>
            <a:ext cx="8091873" cy="4480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04366" y="337392"/>
            <a:ext cx="2886891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Procrustes ANOVAs</a:t>
            </a:r>
          </a:p>
          <a:p>
            <a:endParaRPr lang="en-AU" dirty="0" smtClean="0"/>
          </a:p>
          <a:p>
            <a:r>
              <a:rPr lang="en-AU" dirty="0" smtClean="0"/>
              <a:t>Are sexes different in shape?</a:t>
            </a:r>
          </a:p>
          <a:p>
            <a:r>
              <a:rPr lang="en-AU" dirty="0" smtClean="0"/>
              <a:t>(</a:t>
            </a:r>
            <a:r>
              <a:rPr lang="en-AU" dirty="0" err="1" smtClean="0"/>
              <a:t>shape~sex</a:t>
            </a:r>
            <a:r>
              <a:rPr lang="en-AU" dirty="0" smtClean="0"/>
              <a:t>)</a:t>
            </a:r>
          </a:p>
          <a:p>
            <a:r>
              <a:rPr lang="en-AU" dirty="0" smtClean="0"/>
              <a:t>R</a:t>
            </a:r>
            <a:r>
              <a:rPr lang="en-AU" baseline="30000" dirty="0" smtClean="0"/>
              <a:t>2</a:t>
            </a:r>
            <a:r>
              <a:rPr lang="en-AU" dirty="0" smtClean="0"/>
              <a:t> = 0.036</a:t>
            </a:r>
          </a:p>
          <a:p>
            <a:r>
              <a:rPr lang="en-AU" dirty="0" smtClean="0"/>
              <a:t>F</a:t>
            </a:r>
            <a:r>
              <a:rPr lang="en-AU" baseline="-25000" dirty="0" smtClean="0"/>
              <a:t>1,158</a:t>
            </a:r>
            <a:r>
              <a:rPr lang="en-AU" dirty="0" smtClean="0"/>
              <a:t> = 5.937</a:t>
            </a:r>
          </a:p>
          <a:p>
            <a:r>
              <a:rPr lang="en-AU" dirty="0"/>
              <a:t>p</a:t>
            </a:r>
            <a:r>
              <a:rPr lang="en-AU" dirty="0" smtClean="0"/>
              <a:t> = 0.001</a:t>
            </a:r>
          </a:p>
          <a:p>
            <a:endParaRPr lang="en-AU" dirty="0"/>
          </a:p>
          <a:p>
            <a:r>
              <a:rPr lang="en-AU" dirty="0" smtClean="0"/>
              <a:t>Do they have unique </a:t>
            </a:r>
            <a:r>
              <a:rPr lang="en-AU" dirty="0" err="1" smtClean="0"/>
              <a:t>allometries</a:t>
            </a:r>
            <a:r>
              <a:rPr lang="en-AU" dirty="0" smtClean="0"/>
              <a:t>? (</a:t>
            </a:r>
            <a:r>
              <a:rPr lang="en-AU" dirty="0" err="1" smtClean="0"/>
              <a:t>shape~size</a:t>
            </a:r>
            <a:r>
              <a:rPr lang="en-AU" dirty="0" smtClean="0"/>
              <a:t>*sex)</a:t>
            </a:r>
          </a:p>
          <a:p>
            <a:r>
              <a:rPr lang="en-AU" dirty="0" smtClean="0"/>
              <a:t>R</a:t>
            </a:r>
            <a:r>
              <a:rPr lang="en-AU" baseline="30000" dirty="0" smtClean="0"/>
              <a:t>2</a:t>
            </a:r>
            <a:r>
              <a:rPr lang="en-AU" dirty="0" smtClean="0"/>
              <a:t> = 0.004</a:t>
            </a:r>
          </a:p>
          <a:p>
            <a:r>
              <a:rPr lang="en-AU" dirty="0" smtClean="0"/>
              <a:t>F</a:t>
            </a:r>
            <a:r>
              <a:rPr lang="en-AU" baseline="-25000" dirty="0" smtClean="0"/>
              <a:t>1,156 </a:t>
            </a:r>
            <a:r>
              <a:rPr lang="en-AU" dirty="0" smtClean="0"/>
              <a:t>= 0.8</a:t>
            </a:r>
          </a:p>
          <a:p>
            <a:r>
              <a:rPr lang="en-AU" dirty="0" smtClean="0"/>
              <a:t>p = 0.774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Adjusting for size, are sexes different in shape? (</a:t>
            </a:r>
            <a:r>
              <a:rPr lang="en-AU" dirty="0" err="1" smtClean="0"/>
              <a:t>shape~size+sex</a:t>
            </a:r>
            <a:r>
              <a:rPr lang="en-AU" dirty="0" smtClean="0"/>
              <a:t>)</a:t>
            </a:r>
          </a:p>
          <a:p>
            <a:r>
              <a:rPr lang="en-AU" dirty="0" smtClean="0"/>
              <a:t>R</a:t>
            </a:r>
            <a:r>
              <a:rPr lang="en-AU" baseline="30000" dirty="0" smtClean="0"/>
              <a:t>2</a:t>
            </a:r>
            <a:r>
              <a:rPr lang="en-AU" dirty="0" smtClean="0"/>
              <a:t> = 0.009</a:t>
            </a:r>
          </a:p>
          <a:p>
            <a:r>
              <a:rPr lang="en-AU" dirty="0" smtClean="0"/>
              <a:t>F</a:t>
            </a:r>
            <a:r>
              <a:rPr lang="en-AU" baseline="-25000" dirty="0" smtClean="0"/>
              <a:t>1,157</a:t>
            </a:r>
            <a:r>
              <a:rPr lang="en-AU" dirty="0" smtClean="0"/>
              <a:t> = 1.647</a:t>
            </a:r>
          </a:p>
          <a:p>
            <a:r>
              <a:rPr lang="en-AU" dirty="0" smtClean="0"/>
              <a:t>p = 0.035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Viacava</dc:creator>
  <cp:lastModifiedBy>Pietro Viacava</cp:lastModifiedBy>
  <cp:revision>14</cp:revision>
  <dcterms:created xsi:type="dcterms:W3CDTF">2020-06-25T02:10:41Z</dcterms:created>
  <dcterms:modified xsi:type="dcterms:W3CDTF">2020-06-25T08:02:21Z</dcterms:modified>
</cp:coreProperties>
</file>