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13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4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4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9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3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1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E322-763D-4848-A343-3B7250C823DA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9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814384" y="509238"/>
            <a:ext cx="6692111" cy="5937984"/>
            <a:chOff x="2631504" y="570198"/>
            <a:chExt cx="6692111" cy="5937984"/>
          </a:xfrm>
        </p:grpSpPr>
        <p:grpSp>
          <p:nvGrpSpPr>
            <p:cNvPr id="10" name="Group 9"/>
            <p:cNvGrpSpPr/>
            <p:nvPr/>
          </p:nvGrpSpPr>
          <p:grpSpPr>
            <a:xfrm>
              <a:off x="2631504" y="570198"/>
              <a:ext cx="6692111" cy="5937984"/>
              <a:chOff x="1237044" y="455898"/>
              <a:chExt cx="6692111" cy="593798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6895" t="7573" r="28186" b="47695"/>
              <a:stretch/>
            </p:blipFill>
            <p:spPr>
              <a:xfrm>
                <a:off x="1237044" y="462845"/>
                <a:ext cx="3356576" cy="593103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47083" t="8342" r="27639" b="45943"/>
              <a:stretch/>
            </p:blipFill>
            <p:spPr>
              <a:xfrm>
                <a:off x="4593621" y="455898"/>
                <a:ext cx="3335534" cy="5937984"/>
              </a:xfrm>
              <a:prstGeom prst="rect">
                <a:avLst/>
              </a:prstGeom>
            </p:spPr>
          </p:pic>
        </p:grpSp>
        <p:sp>
          <p:nvSpPr>
            <p:cNvPr id="11" name="Oval 10"/>
            <p:cNvSpPr/>
            <p:nvPr/>
          </p:nvSpPr>
          <p:spPr>
            <a:xfrm>
              <a:off x="4229242" y="61493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02791" y="4484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208922" y="243110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0598" y="10770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59220" y="555323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71606" y="36616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576755" y="20218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22579" y="462201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36080" y="624554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85895" y="18285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074653" y="18525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42150" y="424021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003390" y="426748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93229" y="37453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31990" y="37260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492842" y="34667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317196" y="5140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37219" y="46429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755456" y="51808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610647" y="48240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566596" y="592233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012892" y="53069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657907" y="3429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42709" y="32680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04518" y="32879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063063" y="62611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595978" y="61850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466730" y="52823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839700" y="35210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95095" y="35527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599437" y="48824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48990" y="60683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8369086" y="60683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82198" y="587639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919928" y="58868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116888" y="54897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995397" y="54998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335657" y="536312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771834" y="5361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268773" y="497358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61540" y="4976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273048" y="45926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840013" y="457099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7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117028" y="44828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014184" y="44883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132128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015717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306550" y="34224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866302" y="33900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338569" y="2205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808898" y="220075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376761" y="16986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89225" y="17782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503600" y="1108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686687" y="111605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82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790" y="1984813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Add curve LM2 to LM3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63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53547" y="137160"/>
            <a:ext cx="9496574" cy="6468762"/>
            <a:chOff x="1509427" y="68826"/>
            <a:chExt cx="9496574" cy="6468762"/>
          </a:xfrm>
        </p:grpSpPr>
        <p:grpSp>
          <p:nvGrpSpPr>
            <p:cNvPr id="2" name="Group 1"/>
            <p:cNvGrpSpPr/>
            <p:nvPr/>
          </p:nvGrpSpPr>
          <p:grpSpPr>
            <a:xfrm>
              <a:off x="1509427" y="68826"/>
              <a:ext cx="9496574" cy="6468762"/>
              <a:chOff x="7929154" y="-211289"/>
              <a:chExt cx="9496574" cy="64687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9094" t="17238" r="29812" b="65320"/>
              <a:stretch/>
            </p:blipFill>
            <p:spPr>
              <a:xfrm>
                <a:off x="7929154" y="2573308"/>
                <a:ext cx="4523937" cy="368224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35969" t="17714" r="20250" b="67429"/>
              <a:stretch/>
            </p:blipFill>
            <p:spPr>
              <a:xfrm>
                <a:off x="7929154" y="-211289"/>
                <a:ext cx="9496565" cy="317230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46656" t="16572" r="24469" b="64285"/>
              <a:stretch/>
            </p:blipFill>
            <p:spPr>
              <a:xfrm>
                <a:off x="12374434" y="2961012"/>
                <a:ext cx="5051294" cy="3296461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8471141" y="447293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6375" y="49453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86728" y="3915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480354" y="34884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495594" y="596297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65445" y="607594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1361" y="50215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40548" y="50367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54092" y="580866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23572" y="2272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66817" y="580866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423571" y="2441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974242" y="22729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974241" y="2433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6588" y="43322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06238" y="43119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4529" y="402203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82868" y="4002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74350" y="91789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74349" y="10971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18750" y="9351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15131" y="11021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401980" y="234730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80" y="25143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5433" y="24892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486754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23832" y="23018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505352" y="54158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927173" y="19865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337937" y="508387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23832" y="246385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753761" y="540570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27173" y="215489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35180" y="50737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1451" y="1691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316811" y="164481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11451" y="18473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316811" y="180166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602760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602759" y="2821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45133" y="262401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45124" y="27791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141472" y="55521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128681" y="55673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670524" y="252690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66749" y="26946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184788" y="21128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763148" y="20318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184788" y="227521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63148" y="21980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593443" y="236754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5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534600" y="5607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597009" y="2529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56021" y="55615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95580" y="469450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01112" y="158241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01111" y="1739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36637" y="47222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497769" y="511359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417730" y="516070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560913" y="4684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306217" y="476022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848068" y="602087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343017" y="274863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124815" y="601549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40315" y="29207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126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14</cp:revision>
  <dcterms:created xsi:type="dcterms:W3CDTF">2020-02-11T06:28:30Z</dcterms:created>
  <dcterms:modified xsi:type="dcterms:W3CDTF">2020-05-18T06:17:59Z</dcterms:modified>
</cp:coreProperties>
</file>