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  <p:sldId id="258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2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7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0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36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57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0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0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7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3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9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44ED-AD2D-415A-8F6B-38D1A2AFDB16}" type="datetimeFigureOut">
              <a:rPr lang="en-AU" smtClean="0"/>
              <a:t>26/06/2020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A817-4501-48B9-8188-CA005A8280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707" y="941695"/>
            <a:ext cx="6182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188 specimens scanned, of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 8 were omitted from </a:t>
            </a:r>
            <a:r>
              <a:rPr lang="en-AU" dirty="0" smtClean="0"/>
              <a:t>landmarking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180 specimens landmarked, of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6 were omitted from analysis because were juvenile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4 believed to be other </a:t>
            </a:r>
            <a:r>
              <a:rPr lang="en-AU" dirty="0" smtClean="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</a:t>
            </a:r>
            <a:r>
              <a:rPr lang="en-AU" dirty="0" smtClean="0"/>
              <a:t> outlier (Procrustes distance from mean, upper quartile)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 smtClean="0"/>
              <a:t> </a:t>
            </a:r>
            <a:r>
              <a:rPr lang="en-AU" dirty="0" smtClean="0"/>
              <a:t>169 specimens </a:t>
            </a:r>
            <a:r>
              <a:rPr lang="en-AU" dirty="0" smtClean="0"/>
              <a:t>for </a:t>
            </a:r>
            <a:r>
              <a:rPr lang="en-AU" dirty="0" smtClean="0"/>
              <a:t>analysis, of which:</a:t>
            </a: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68 </a:t>
            </a:r>
            <a:r>
              <a:rPr lang="en-AU" dirty="0" smtClean="0"/>
              <a:t>females, 91 males, </a:t>
            </a:r>
            <a:r>
              <a:rPr lang="en-AU" dirty="0" smtClean="0"/>
              <a:t>10 </a:t>
            </a:r>
            <a:r>
              <a:rPr lang="en-AU" dirty="0" smtClean="0"/>
              <a:t>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67 subtropicus, </a:t>
            </a:r>
            <a:r>
              <a:rPr lang="en-AU" dirty="0" smtClean="0"/>
              <a:t>39</a:t>
            </a:r>
            <a:r>
              <a:rPr lang="en-AU" dirty="0" smtClean="0"/>
              <a:t> </a:t>
            </a:r>
            <a:r>
              <a:rPr lang="en-AU" dirty="0" smtClean="0"/>
              <a:t>south stuartii, 23 north stuartii, 40 </a:t>
            </a:r>
            <a:r>
              <a:rPr lang="en-AU" dirty="0" smtClean="0"/>
              <a:t>dubious (holotype)</a:t>
            </a:r>
            <a:endParaRPr lang="en-AU" dirty="0" smtClean="0"/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22935" y="798003"/>
            <a:ext cx="4845620" cy="2683073"/>
            <a:chOff x="7214375" y="941695"/>
            <a:chExt cx="4845620" cy="26830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4375" y="941695"/>
              <a:ext cx="4845620" cy="268307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7707086" y="1149532"/>
              <a:ext cx="391885" cy="522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2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71"/>
            <a:ext cx="11705334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692" y="6196369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PCA on all specimens, including unknown sex and dubious population identity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" y="118501"/>
            <a:ext cx="10976607" cy="60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6" y="1071154"/>
            <a:ext cx="9530954" cy="52773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11976" y="4040711"/>
            <a:ext cx="27429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Sex as </a:t>
            </a:r>
            <a:r>
              <a:rPr lang="en-AU" sz="1400" dirty="0" smtClean="0"/>
              <a:t>a predictor of size variation</a:t>
            </a:r>
          </a:p>
          <a:p>
            <a:endParaRPr lang="en-AU" sz="1400" dirty="0"/>
          </a:p>
          <a:p>
            <a:r>
              <a:rPr lang="en-AU" sz="1400" dirty="0" smtClean="0"/>
              <a:t>Adj. R</a:t>
            </a:r>
            <a:r>
              <a:rPr lang="en-AU" sz="1400" baseline="30000" dirty="0" smtClean="0"/>
              <a:t>2</a:t>
            </a:r>
            <a:r>
              <a:rPr lang="en-AU" sz="1400" dirty="0" smtClean="0"/>
              <a:t> = </a:t>
            </a:r>
            <a:r>
              <a:rPr lang="en-AU" sz="1400" dirty="0" smtClean="0"/>
              <a:t>0.355</a:t>
            </a:r>
            <a:endParaRPr lang="en-AU" sz="1400" dirty="0" smtClean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1,157</a:t>
            </a:r>
            <a:r>
              <a:rPr lang="en-AU" sz="1400" dirty="0" smtClean="0"/>
              <a:t> </a:t>
            </a:r>
            <a:r>
              <a:rPr lang="en-AU" sz="1400" dirty="0" smtClean="0"/>
              <a:t>= </a:t>
            </a:r>
            <a:r>
              <a:rPr lang="en-AU" sz="1400" dirty="0" smtClean="0"/>
              <a:t>87.92</a:t>
            </a:r>
            <a:endParaRPr lang="en-AU" sz="1400" dirty="0" smtClean="0"/>
          </a:p>
          <a:p>
            <a:r>
              <a:rPr lang="en-AU" sz="1400" dirty="0" smtClean="0"/>
              <a:t>p </a:t>
            </a:r>
            <a:r>
              <a:rPr lang="en-AU" sz="1400" dirty="0" smtClean="0"/>
              <a:t>&lt; 0.001</a:t>
            </a:r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3488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3948" y="5608450"/>
            <a:ext cx="408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PCA on all specimens, labelling only sex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889032" y="652957"/>
            <a:ext cx="2886891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Procrustes ANOVAs</a:t>
            </a:r>
          </a:p>
          <a:p>
            <a:endParaRPr lang="en-AU" sz="1400" dirty="0" smtClean="0"/>
          </a:p>
          <a:p>
            <a:r>
              <a:rPr lang="en-AU" sz="1400" dirty="0" smtClean="0"/>
              <a:t>Are sexes different in shape?</a:t>
            </a:r>
          </a:p>
          <a:p>
            <a:r>
              <a:rPr lang="en-AU" sz="1400" dirty="0" smtClean="0"/>
              <a:t>(</a:t>
            </a:r>
            <a:r>
              <a:rPr lang="en-AU" sz="1400" dirty="0" err="1" smtClean="0"/>
              <a:t>shape~sex</a:t>
            </a:r>
            <a:r>
              <a:rPr lang="en-AU" sz="1400" dirty="0" smtClean="0"/>
              <a:t>)</a:t>
            </a:r>
          </a:p>
          <a:p>
            <a:endParaRPr lang="en-AU" sz="1400" dirty="0" smtClean="0"/>
          </a:p>
          <a:p>
            <a:r>
              <a:rPr lang="en-AU" sz="1400" dirty="0" smtClean="0"/>
              <a:t>R</a:t>
            </a:r>
            <a:r>
              <a:rPr lang="en-AU" sz="1400" baseline="30000" dirty="0" smtClean="0"/>
              <a:t>2</a:t>
            </a:r>
            <a:r>
              <a:rPr lang="en-AU" sz="1400" dirty="0" smtClean="0"/>
              <a:t> = </a:t>
            </a:r>
            <a:r>
              <a:rPr lang="en-AU" sz="1400" dirty="0" smtClean="0"/>
              <a:t>0.038</a:t>
            </a:r>
            <a:endParaRPr lang="en-AU" sz="1400" dirty="0" smtClean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1, 157</a:t>
            </a:r>
            <a:r>
              <a:rPr lang="en-AU" sz="1400" dirty="0" smtClean="0"/>
              <a:t> </a:t>
            </a:r>
            <a:r>
              <a:rPr lang="en-AU" sz="1400" dirty="0" smtClean="0"/>
              <a:t>= </a:t>
            </a:r>
            <a:r>
              <a:rPr lang="en-AU" sz="1400" dirty="0" smtClean="0"/>
              <a:t>6.197</a:t>
            </a:r>
            <a:endParaRPr lang="en-AU" sz="1400" dirty="0" smtClean="0"/>
          </a:p>
          <a:p>
            <a:r>
              <a:rPr lang="en-AU" sz="1400" dirty="0"/>
              <a:t>p</a:t>
            </a:r>
            <a:r>
              <a:rPr lang="en-AU" sz="1400" dirty="0" smtClean="0"/>
              <a:t> = 0.001</a:t>
            </a:r>
          </a:p>
          <a:p>
            <a:endParaRPr lang="en-AU" sz="1400" dirty="0"/>
          </a:p>
          <a:p>
            <a:r>
              <a:rPr lang="en-AU" sz="1400" dirty="0" smtClean="0"/>
              <a:t>Do they have unique </a:t>
            </a:r>
            <a:r>
              <a:rPr lang="en-AU" sz="1400" dirty="0" err="1" smtClean="0"/>
              <a:t>allometries</a:t>
            </a:r>
            <a:r>
              <a:rPr lang="en-AU" sz="1400" dirty="0" smtClean="0"/>
              <a:t>? (</a:t>
            </a:r>
            <a:r>
              <a:rPr lang="en-AU" sz="1400" dirty="0" err="1" smtClean="0"/>
              <a:t>shape~size</a:t>
            </a:r>
            <a:r>
              <a:rPr lang="en-AU" sz="1400" dirty="0" smtClean="0"/>
              <a:t>*sex</a:t>
            </a:r>
            <a:r>
              <a:rPr lang="en-AU" sz="1400" dirty="0" smtClean="0"/>
              <a:t>)</a:t>
            </a:r>
          </a:p>
          <a:p>
            <a:endParaRPr lang="en-AU" sz="1400" dirty="0" smtClean="0"/>
          </a:p>
          <a:p>
            <a:r>
              <a:rPr lang="en-AU" sz="1400" dirty="0" smtClean="0"/>
              <a:t>R</a:t>
            </a:r>
            <a:r>
              <a:rPr lang="en-AU" sz="1400" baseline="30000" dirty="0" smtClean="0"/>
              <a:t>2</a:t>
            </a:r>
            <a:r>
              <a:rPr lang="en-AU" sz="1400" dirty="0" smtClean="0"/>
              <a:t> = </a:t>
            </a:r>
            <a:r>
              <a:rPr lang="en-AU" sz="1400" dirty="0" smtClean="0"/>
              <a:t>0.005</a:t>
            </a:r>
            <a:endParaRPr lang="en-AU" sz="1400" dirty="0" smtClean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1, 155 </a:t>
            </a:r>
            <a:r>
              <a:rPr lang="en-AU" sz="1400" dirty="0" smtClean="0"/>
              <a:t>= </a:t>
            </a:r>
            <a:r>
              <a:rPr lang="en-AU" sz="1400" dirty="0" smtClean="0"/>
              <a:t>0.919</a:t>
            </a:r>
            <a:endParaRPr lang="en-AU" sz="1400" dirty="0" smtClean="0"/>
          </a:p>
          <a:p>
            <a:r>
              <a:rPr lang="en-AU" sz="1400" dirty="0" smtClean="0"/>
              <a:t>p = </a:t>
            </a:r>
            <a:r>
              <a:rPr lang="en-AU" sz="1400" dirty="0" smtClean="0"/>
              <a:t>0.556</a:t>
            </a:r>
            <a:endParaRPr lang="en-AU" sz="1400" dirty="0"/>
          </a:p>
          <a:p>
            <a:endParaRPr lang="en-AU" sz="1400" dirty="0" smtClean="0"/>
          </a:p>
          <a:p>
            <a:r>
              <a:rPr lang="en-AU" sz="1400" dirty="0" smtClean="0"/>
              <a:t>Adjusting for size, are sexes different in shape? (</a:t>
            </a:r>
            <a:r>
              <a:rPr lang="en-AU" sz="1400" dirty="0" err="1" smtClean="0"/>
              <a:t>shape~size+sex</a:t>
            </a:r>
            <a:r>
              <a:rPr lang="en-AU" sz="1400" dirty="0" smtClean="0"/>
              <a:t>)</a:t>
            </a:r>
          </a:p>
          <a:p>
            <a:endParaRPr lang="en-AU" sz="1400" dirty="0" smtClean="0"/>
          </a:p>
          <a:p>
            <a:r>
              <a:rPr lang="en-AU" sz="1400" dirty="0" smtClean="0"/>
              <a:t>R</a:t>
            </a:r>
            <a:r>
              <a:rPr lang="en-AU" sz="1400" baseline="30000" dirty="0" smtClean="0"/>
              <a:t>2</a:t>
            </a:r>
            <a:r>
              <a:rPr lang="en-AU" sz="1400" dirty="0" smtClean="0"/>
              <a:t> = </a:t>
            </a:r>
            <a:r>
              <a:rPr lang="en-AU" sz="1400" dirty="0" smtClean="0"/>
              <a:t>0.014</a:t>
            </a:r>
            <a:endParaRPr lang="en-AU" sz="1400" dirty="0" smtClean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1, 156</a:t>
            </a:r>
            <a:r>
              <a:rPr lang="en-AU" sz="1400" dirty="0" smtClean="0"/>
              <a:t> </a:t>
            </a:r>
            <a:r>
              <a:rPr lang="en-AU" sz="1400" dirty="0" smtClean="0"/>
              <a:t>= </a:t>
            </a:r>
            <a:r>
              <a:rPr lang="en-AU" sz="1400" dirty="0" smtClean="0"/>
              <a:t>2.451</a:t>
            </a:r>
            <a:endParaRPr lang="en-AU" sz="1400" dirty="0" smtClean="0"/>
          </a:p>
          <a:p>
            <a:r>
              <a:rPr lang="en-AU" sz="1400" dirty="0" smtClean="0"/>
              <a:t>p = 0.003</a:t>
            </a:r>
          </a:p>
          <a:p>
            <a:endParaRPr lang="en-AU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4" y="923891"/>
            <a:ext cx="8460297" cy="4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2" y="452437"/>
            <a:ext cx="6231659" cy="3450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2962" y="952129"/>
            <a:ext cx="1295705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Procrustes </a:t>
            </a:r>
            <a:r>
              <a:rPr lang="en-AU" sz="1400" dirty="0" smtClean="0"/>
              <a:t>ANOVA allometry (</a:t>
            </a:r>
            <a:r>
              <a:rPr lang="en-AU" sz="1400" dirty="0" err="1" smtClean="0"/>
              <a:t>shape~size</a:t>
            </a:r>
            <a:r>
              <a:rPr lang="en-AU" sz="1400" dirty="0" smtClean="0"/>
              <a:t>)</a:t>
            </a:r>
          </a:p>
          <a:p>
            <a:endParaRPr lang="en-AU" sz="1400" dirty="0" smtClean="0"/>
          </a:p>
          <a:p>
            <a:r>
              <a:rPr lang="en-AU" sz="1400" dirty="0" smtClean="0"/>
              <a:t>R</a:t>
            </a:r>
            <a:r>
              <a:rPr lang="en-AU" sz="1400" baseline="30000" dirty="0" smtClean="0"/>
              <a:t>2</a:t>
            </a:r>
            <a:r>
              <a:rPr lang="en-AU" sz="1400" dirty="0" smtClean="0"/>
              <a:t> = 0.137</a:t>
            </a:r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1, 127</a:t>
            </a:r>
            <a:r>
              <a:rPr lang="en-AU" sz="1400" dirty="0" smtClean="0"/>
              <a:t> = 20.115</a:t>
            </a:r>
          </a:p>
          <a:p>
            <a:r>
              <a:rPr lang="en-AU" sz="1400" dirty="0" smtClean="0"/>
              <a:t>p = 0.001</a:t>
            </a:r>
            <a:endParaRPr lang="en-AU" sz="1400" dirty="0" smtClean="0"/>
          </a:p>
          <a:p>
            <a:endParaRPr lang="en-AU" sz="1600" dirty="0" smtClean="0"/>
          </a:p>
          <a:p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16" y="3623733"/>
            <a:ext cx="5573134" cy="3085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6115" y="4299714"/>
            <a:ext cx="204893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smtClean="0"/>
              <a:t>Population identity as </a:t>
            </a:r>
            <a:r>
              <a:rPr lang="en-AU" sz="1400" dirty="0" smtClean="0"/>
              <a:t>a predictor of size </a:t>
            </a:r>
            <a:r>
              <a:rPr lang="en-AU" sz="1400" dirty="0" smtClean="0"/>
              <a:t>variation</a:t>
            </a:r>
            <a:endParaRPr lang="en-AU" sz="1400" dirty="0"/>
          </a:p>
          <a:p>
            <a:r>
              <a:rPr lang="en-AU" sz="1400" dirty="0" smtClean="0"/>
              <a:t>Adj. R</a:t>
            </a:r>
            <a:r>
              <a:rPr lang="en-AU" sz="1400" baseline="30000" dirty="0" smtClean="0"/>
              <a:t>2</a:t>
            </a:r>
            <a:r>
              <a:rPr lang="en-AU" sz="1400" dirty="0" smtClean="0"/>
              <a:t> = </a:t>
            </a:r>
            <a:r>
              <a:rPr lang="en-AU" sz="1400" dirty="0" smtClean="0"/>
              <a:t>0.338</a:t>
            </a:r>
            <a:endParaRPr lang="en-AU" sz="1400" dirty="0" smtClean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2</a:t>
            </a:r>
            <a:r>
              <a:rPr lang="en-AU" sz="1400" baseline="-25000" dirty="0" smtClean="0"/>
              <a:t>, 126</a:t>
            </a:r>
            <a:r>
              <a:rPr lang="en-AU" sz="1400" dirty="0" smtClean="0"/>
              <a:t> </a:t>
            </a:r>
            <a:r>
              <a:rPr lang="en-AU" sz="1400" dirty="0" smtClean="0"/>
              <a:t>= </a:t>
            </a:r>
            <a:r>
              <a:rPr lang="en-AU" sz="1400" dirty="0" smtClean="0"/>
              <a:t>32.096</a:t>
            </a:r>
            <a:endParaRPr lang="en-AU" sz="1400" dirty="0" smtClean="0"/>
          </a:p>
          <a:p>
            <a:r>
              <a:rPr lang="en-AU" sz="1400" dirty="0" smtClean="0"/>
              <a:t>p </a:t>
            </a:r>
            <a:r>
              <a:rPr lang="en-AU" sz="1400" dirty="0" smtClean="0"/>
              <a:t>= 0.001</a:t>
            </a:r>
            <a:endParaRPr lang="en-AU" sz="1400" dirty="0" smtClean="0"/>
          </a:p>
          <a:p>
            <a:endParaRPr lang="en-AU" sz="1400" dirty="0" smtClean="0"/>
          </a:p>
          <a:p>
            <a:endParaRPr lang="en-AU" sz="1400" dirty="0" smtClean="0"/>
          </a:p>
          <a:p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58668" y="952129"/>
            <a:ext cx="1981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Do they have unique </a:t>
            </a:r>
            <a:r>
              <a:rPr lang="en-AU" sz="1400" dirty="0" err="1"/>
              <a:t>allometries</a:t>
            </a:r>
            <a:r>
              <a:rPr lang="en-AU" sz="1400" dirty="0"/>
              <a:t>? (</a:t>
            </a:r>
            <a:r>
              <a:rPr lang="en-AU" sz="1400" dirty="0" err="1" smtClean="0"/>
              <a:t>shape~size</a:t>
            </a:r>
            <a:r>
              <a:rPr lang="en-AU" sz="1400" dirty="0" smtClean="0"/>
              <a:t>*population)</a:t>
            </a:r>
          </a:p>
          <a:p>
            <a:endParaRPr lang="en-AU" sz="1400" dirty="0"/>
          </a:p>
          <a:p>
            <a:r>
              <a:rPr lang="en-AU" sz="1400" dirty="0"/>
              <a:t>R</a:t>
            </a:r>
            <a:r>
              <a:rPr lang="en-AU" sz="1400" baseline="30000" dirty="0"/>
              <a:t>2</a:t>
            </a:r>
            <a:r>
              <a:rPr lang="en-AU" sz="1400" dirty="0"/>
              <a:t> = </a:t>
            </a:r>
            <a:r>
              <a:rPr lang="en-AU" sz="1400" dirty="0" smtClean="0"/>
              <a:t>0.013</a:t>
            </a:r>
            <a:endParaRPr lang="en-AU" sz="1400" dirty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2, 123 </a:t>
            </a:r>
            <a:r>
              <a:rPr lang="en-AU" sz="1400" dirty="0"/>
              <a:t>= </a:t>
            </a:r>
            <a:r>
              <a:rPr lang="en-AU" sz="1400" dirty="0" smtClean="0"/>
              <a:t>1.08</a:t>
            </a:r>
            <a:endParaRPr lang="en-AU" sz="1400" dirty="0"/>
          </a:p>
          <a:p>
            <a:r>
              <a:rPr lang="en-AU" sz="1400" dirty="0"/>
              <a:t>p = </a:t>
            </a:r>
            <a:r>
              <a:rPr lang="en-AU" sz="1400" dirty="0" smtClean="0"/>
              <a:t>0.267</a:t>
            </a:r>
            <a:endParaRPr lang="en-AU" sz="1400" dirty="0"/>
          </a:p>
          <a:p>
            <a:endParaRPr lang="en-AU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939868" y="947526"/>
            <a:ext cx="196426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400" dirty="0"/>
              <a:t>Adjusting for size, are </a:t>
            </a:r>
            <a:r>
              <a:rPr lang="en-AU" sz="1400" dirty="0" smtClean="0"/>
              <a:t>populations </a:t>
            </a:r>
            <a:r>
              <a:rPr lang="en-AU" sz="1400" dirty="0"/>
              <a:t>different in shape? (</a:t>
            </a:r>
            <a:r>
              <a:rPr lang="en-AU" sz="1400" dirty="0" err="1" smtClean="0"/>
              <a:t>shape~size+population</a:t>
            </a:r>
            <a:r>
              <a:rPr lang="en-AU" sz="1400" dirty="0" smtClean="0"/>
              <a:t>)</a:t>
            </a:r>
          </a:p>
          <a:p>
            <a:endParaRPr lang="en-AU" sz="1400" dirty="0"/>
          </a:p>
          <a:p>
            <a:r>
              <a:rPr lang="en-AU" sz="1400" dirty="0"/>
              <a:t>R</a:t>
            </a:r>
            <a:r>
              <a:rPr lang="en-AU" sz="1400" baseline="30000" dirty="0"/>
              <a:t>2</a:t>
            </a:r>
            <a:r>
              <a:rPr lang="en-AU" sz="1400" dirty="0"/>
              <a:t> = </a:t>
            </a:r>
            <a:r>
              <a:rPr lang="en-AU" sz="1400" dirty="0" smtClean="0"/>
              <a:t>0.125</a:t>
            </a:r>
            <a:endParaRPr lang="en-AU" sz="1400" dirty="0"/>
          </a:p>
          <a:p>
            <a:r>
              <a:rPr lang="en-AU" sz="1400" dirty="0" smtClean="0"/>
              <a:t>F</a:t>
            </a:r>
            <a:r>
              <a:rPr lang="en-AU" sz="1400" baseline="-25000" dirty="0" smtClean="0"/>
              <a:t>2, 125</a:t>
            </a:r>
            <a:r>
              <a:rPr lang="en-AU" sz="1400" dirty="0" smtClean="0"/>
              <a:t> </a:t>
            </a:r>
            <a:r>
              <a:rPr lang="en-AU" sz="1400" dirty="0"/>
              <a:t>= </a:t>
            </a:r>
            <a:r>
              <a:rPr lang="en-AU" sz="1400" dirty="0" smtClean="0"/>
              <a:t>10.55</a:t>
            </a:r>
            <a:endParaRPr lang="en-AU" sz="1400" dirty="0"/>
          </a:p>
          <a:p>
            <a:r>
              <a:rPr lang="en-AU" sz="1400" dirty="0"/>
              <a:t>p = </a:t>
            </a:r>
            <a:r>
              <a:rPr lang="en-AU" sz="1400" dirty="0" smtClean="0"/>
              <a:t>0.001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6642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0" y="269588"/>
            <a:ext cx="6189515" cy="3427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54092" y="424528"/>
            <a:ext cx="288689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Procrustes </a:t>
            </a:r>
            <a:r>
              <a:rPr lang="en-AU" dirty="0" smtClean="0"/>
              <a:t>ANOVA</a:t>
            </a:r>
          </a:p>
          <a:p>
            <a:r>
              <a:rPr lang="en-AU" dirty="0" smtClean="0"/>
              <a:t>Are populations different in shape?</a:t>
            </a:r>
            <a:r>
              <a:rPr lang="en-AU" dirty="0" smtClean="0"/>
              <a:t> (</a:t>
            </a:r>
            <a:r>
              <a:rPr lang="en-AU" dirty="0" err="1" smtClean="0"/>
              <a:t>shape~population</a:t>
            </a:r>
            <a:r>
              <a:rPr lang="en-AU" dirty="0" smtClean="0"/>
              <a:t>)</a:t>
            </a:r>
          </a:p>
          <a:p>
            <a:r>
              <a:rPr lang="en-AU" dirty="0" smtClean="0"/>
              <a:t>R</a:t>
            </a:r>
            <a:r>
              <a:rPr lang="en-AU" baseline="30000" dirty="0" smtClean="0"/>
              <a:t>2</a:t>
            </a:r>
            <a:r>
              <a:rPr lang="en-AU" dirty="0" smtClean="0"/>
              <a:t> = 0.202</a:t>
            </a:r>
          </a:p>
          <a:p>
            <a:r>
              <a:rPr lang="en-AU" dirty="0" smtClean="0"/>
              <a:t>F</a:t>
            </a:r>
            <a:r>
              <a:rPr lang="en-AU" baseline="-25000" dirty="0" smtClean="0"/>
              <a:t>1, 127</a:t>
            </a:r>
            <a:r>
              <a:rPr lang="en-AU" dirty="0" smtClean="0"/>
              <a:t> = 15.9</a:t>
            </a:r>
          </a:p>
          <a:p>
            <a:r>
              <a:rPr lang="en-AU" dirty="0" smtClean="0"/>
              <a:t>p = 0.001</a:t>
            </a:r>
            <a:endParaRPr lang="en-AU" dirty="0" smtClean="0"/>
          </a:p>
          <a:p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</a:rPr>
              <a:t>Pairwise comparisons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They are all different! 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No difference in disparity??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4948</TotalTime>
  <Words>298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Viacava</dc:creator>
  <cp:lastModifiedBy>Pietro Viacava</cp:lastModifiedBy>
  <cp:revision>35</cp:revision>
  <dcterms:created xsi:type="dcterms:W3CDTF">2020-06-25T02:10:41Z</dcterms:created>
  <dcterms:modified xsi:type="dcterms:W3CDTF">2020-06-29T05:07:38Z</dcterms:modified>
</cp:coreProperties>
</file>