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8" r:id="rId3"/>
    <p:sldId id="259" r:id="rId4"/>
    <p:sldId id="257" r:id="rId5"/>
    <p:sldId id="260" r:id="rId6"/>
    <p:sldId id="283" r:id="rId7"/>
    <p:sldId id="282" r:id="rId8"/>
    <p:sldId id="261" r:id="rId9"/>
    <p:sldId id="264" r:id="rId10"/>
    <p:sldId id="281" r:id="rId11"/>
    <p:sldId id="284" r:id="rId12"/>
    <p:sldId id="262" r:id="rId13"/>
    <p:sldId id="285" r:id="rId14"/>
    <p:sldId id="263" r:id="rId15"/>
    <p:sldId id="277" r:id="rId16"/>
    <p:sldId id="265" r:id="rId17"/>
    <p:sldId id="278" r:id="rId18"/>
    <p:sldId id="266" r:id="rId19"/>
    <p:sldId id="269" r:id="rId20"/>
    <p:sldId id="270" r:id="rId21"/>
    <p:sldId id="267" r:id="rId22"/>
    <p:sldId id="286" r:id="rId23"/>
    <p:sldId id="271" r:id="rId24"/>
    <p:sldId id="276" r:id="rId25"/>
    <p:sldId id="272" r:id="rId26"/>
    <p:sldId id="273" r:id="rId27"/>
    <p:sldId id="274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9DD8BFF-FD38-4616-8BD6-4242E207D723}">
          <p14:sldIdLst>
            <p14:sldId id="256"/>
            <p14:sldId id="258"/>
          </p14:sldIdLst>
        </p14:section>
        <p14:section name="Introduction" id="{436BBDC4-73C7-4AE2-95CA-AB23A6855390}">
          <p14:sldIdLst>
            <p14:sldId id="259"/>
            <p14:sldId id="257"/>
          </p14:sldIdLst>
        </p14:section>
        <p14:section name="Gestion de projet" id="{83FCE98B-12BF-4BEE-9B35-4861ED584BD4}">
          <p14:sldIdLst>
            <p14:sldId id="260"/>
            <p14:sldId id="283"/>
            <p14:sldId id="282"/>
            <p14:sldId id="261"/>
            <p14:sldId id="264"/>
            <p14:sldId id="281"/>
            <p14:sldId id="284"/>
            <p14:sldId id="262"/>
            <p14:sldId id="285"/>
          </p14:sldIdLst>
        </p14:section>
        <p14:section name="Réalisation technique" id="{5480ED00-0528-403C-A32A-5F35D53351FA}">
          <p14:sldIdLst>
            <p14:sldId id="263"/>
            <p14:sldId id="277"/>
            <p14:sldId id="265"/>
            <p14:sldId id="278"/>
            <p14:sldId id="266"/>
            <p14:sldId id="269"/>
            <p14:sldId id="270"/>
            <p14:sldId id="267"/>
            <p14:sldId id="286"/>
          </p14:sldIdLst>
        </p14:section>
        <p14:section name="FPGA Arcade" id="{7E5716E3-3F35-47B0-9E69-DD42ABBA8A28}">
          <p14:sldIdLst>
            <p14:sldId id="271"/>
            <p14:sldId id="276"/>
          </p14:sldIdLst>
        </p14:section>
        <p14:section name="Conclusion" id="{8472F8D2-D740-4752-A22E-7480AF0206F4}">
          <p14:sldIdLst>
            <p14:sldId id="272"/>
            <p14:sldId id="273"/>
            <p14:sldId id="27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EB001-AA15-44EC-A88A-CBE7EA3E3A0A}" type="datetimeFigureOut">
              <a:rPr lang="fr-FR" smtClean="0"/>
              <a:t>20/05/2016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37E43-8E6E-4787-B0BC-5DF2AB8E9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04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8F9B-2978-4B16-B341-51E243D6AA9F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18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37A8-F2CD-4DCA-AAC7-F0492B6FE755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947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511-A5B6-40B9-9DA2-9C4191F21473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77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5701-EA70-48B0-83B0-6EF3E66584C7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80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E78E-3E19-4BAB-A943-4DCBD39E53B5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874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AEAD6-5C0F-4A18-BEEA-F0BC1F04424E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18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57F1-131F-43A2-AB46-6329C92539F5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593C-56E7-4E64-8EF3-F0FE18E20F4D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8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A43B-6D9C-40A6-B013-84C35E47D831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15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7B44-AC49-4414-A3B8-19264851BD91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5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7E0866-D70B-4869-8394-B0FAFDC26143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35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A5247-C2A5-4920-AD1F-D0B1E8264EAA}" type="datetime1">
              <a:rPr lang="fr-FR" smtClean="0"/>
              <a:t>20/05/2016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F9CB2D7-F60C-4816-A76E-51DD2661A36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09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drone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Louahadj</a:t>
            </a:r>
            <a:r>
              <a:rPr lang="fr-FR" dirty="0"/>
              <a:t> </a:t>
            </a:r>
            <a:r>
              <a:rPr lang="fr-FR" dirty="0" err="1"/>
              <a:t>Narimane</a:t>
            </a:r>
            <a:endParaRPr lang="fr-FR" dirty="0"/>
          </a:p>
          <a:p>
            <a:r>
              <a:rPr lang="fr-FR" dirty="0" err="1"/>
              <a:t>Festal</a:t>
            </a:r>
            <a:r>
              <a:rPr lang="fr-FR" dirty="0"/>
              <a:t> Clément</a:t>
            </a:r>
          </a:p>
          <a:p>
            <a:r>
              <a:rPr lang="fr-FR" dirty="0"/>
              <a:t>Dottel Gael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2578"/>
            <a:ext cx="3504762" cy="1714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941" y="352578"/>
            <a:ext cx="3282859" cy="17142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74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Narimane</a:t>
            </a:r>
            <a:r>
              <a:rPr lang="fr-FR" dirty="0"/>
              <a:t> LOUAHADJ - Clément FESTAL - Gaël DOTTEL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10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02859"/>
            <a:ext cx="7698347" cy="6626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61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Gestion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1136" y="2643818"/>
            <a:ext cx="7729728" cy="31019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IV</a:t>
            </a:r>
            <a:r>
              <a:rPr lang="fr-FR" sz="2400" baseline="30000" dirty="0"/>
              <a:t>ème</a:t>
            </a:r>
            <a:r>
              <a:rPr lang="fr-FR" sz="2400" dirty="0"/>
              <a:t> étape : Découpage du projet en tâche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899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Gestion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1136" y="2643818"/>
            <a:ext cx="7729728" cy="310198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4 tâches principales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Carte électronique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Application Android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Traitement de données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Prototype mécanique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03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14" y="85060"/>
            <a:ext cx="11717058" cy="6132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08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Réalisation technique :</a:t>
            </a:r>
            <a:br>
              <a:rPr lang="fr-FR" dirty="0"/>
            </a:br>
            <a:r>
              <a:rPr lang="fr-FR" dirty="0"/>
              <a:t>Carte électronique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1136" y="2367588"/>
            <a:ext cx="7729728" cy="3101983"/>
          </a:xfrm>
        </p:spPr>
        <p:txBody>
          <a:bodyPr>
            <a:normAutofit/>
          </a:bodyPr>
          <a:lstStyle/>
          <a:p>
            <a:r>
              <a:rPr lang="fr-FR" dirty="0"/>
              <a:t>Motivations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Centraliser et faciliter le montage.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Résoudre les problèmes plus facilement.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Objet mobile donc nécessité de tout fixer.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Eviter les câbles et donc risque de débranchement.</a:t>
            </a:r>
          </a:p>
          <a:p>
            <a:pPr marL="228600" lvl="1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195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Réalisation technique :</a:t>
            </a:r>
            <a:br>
              <a:rPr lang="fr-FR" dirty="0"/>
            </a:br>
            <a:r>
              <a:rPr lang="fr-FR" dirty="0"/>
              <a:t>Carte électronique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1136" y="2367588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Problèmes rencontrés  </a:t>
            </a:r>
          </a:p>
          <a:p>
            <a:pPr lvl="1"/>
            <a:r>
              <a:rPr lang="fr-FR" dirty="0"/>
              <a:t>La distance entre les pistes.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Vias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Taille des trous.</a:t>
            </a:r>
          </a:p>
          <a:p>
            <a:pPr lvl="1"/>
            <a:r>
              <a:rPr lang="fr-FR" dirty="0"/>
              <a:t>Composants aux formes exotiques.</a:t>
            </a:r>
          </a:p>
          <a:p>
            <a:pPr lvl="1"/>
            <a:r>
              <a:rPr lang="fr-FR" dirty="0" err="1"/>
              <a:t>Altium</a:t>
            </a:r>
            <a:r>
              <a:rPr lang="fr-FR" dirty="0"/>
              <a:t> Designer.</a:t>
            </a:r>
          </a:p>
          <a:p>
            <a:pPr marL="228600" lvl="1" indent="0">
              <a:buNone/>
            </a:pPr>
            <a:endParaRPr lang="fr-FR" sz="3200" dirty="0"/>
          </a:p>
          <a:p>
            <a:pPr marL="228600" lvl="1" indent="0">
              <a:buNone/>
            </a:pPr>
            <a:r>
              <a:rPr lang="fr-FR" sz="3200" dirty="0"/>
              <a:t>Mais au final, ON A REUSSI !!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15</a:t>
            </a:fld>
            <a:endParaRPr lang="fr-FR" dirty="0"/>
          </a:p>
        </p:txBody>
      </p:sp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389" y="4453292"/>
            <a:ext cx="1866130" cy="139959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7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Réalisation technique :</a:t>
            </a:r>
            <a:br>
              <a:rPr lang="fr-FR" dirty="0"/>
            </a:br>
            <a:r>
              <a:rPr lang="fr-FR" dirty="0"/>
              <a:t>Application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16</a:t>
            </a:fld>
            <a:endParaRPr lang="fr-FR" dirty="0"/>
          </a:p>
        </p:txBody>
      </p:sp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Une nécessité : Commander le drone à distance</a:t>
            </a:r>
          </a:p>
          <a:p>
            <a:endParaRPr lang="fr-FR" sz="2000" dirty="0"/>
          </a:p>
          <a:p>
            <a:r>
              <a:rPr lang="fr-FR" sz="2000" dirty="0"/>
              <a:t>Une solution possible : L’application Android</a:t>
            </a:r>
          </a:p>
          <a:p>
            <a:endParaRPr lang="fr-FR" sz="2000" dirty="0"/>
          </a:p>
          <a:p>
            <a:r>
              <a:rPr lang="fr-FR" sz="2000" dirty="0"/>
              <a:t>But : Contrôler le robot à distance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2638044"/>
            <a:ext cx="1210056" cy="1210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687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Réalisation technique :</a:t>
            </a:r>
            <a:br>
              <a:rPr lang="fr-FR" dirty="0"/>
            </a:br>
            <a:r>
              <a:rPr lang="fr-FR" dirty="0"/>
              <a:t>Application Android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17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808" y="2638044"/>
            <a:ext cx="1210056" cy="1210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Interface de l’application : ressources + </a:t>
            </a:r>
            <a:r>
              <a:rPr lang="fr-FR" sz="2000" dirty="0" err="1"/>
              <a:t>onCreate</a:t>
            </a:r>
            <a:endParaRPr lang="fr-FR" sz="2000" dirty="0"/>
          </a:p>
          <a:p>
            <a:pPr lvl="1"/>
            <a:r>
              <a:rPr lang="fr-FR" sz="1800" dirty="0"/>
              <a:t>Facilité de changement du drone avec l’adresse IP</a:t>
            </a:r>
          </a:p>
          <a:p>
            <a:endParaRPr lang="fr-FR" sz="2000" dirty="0"/>
          </a:p>
          <a:p>
            <a:r>
              <a:rPr lang="fr-FR" sz="2000" dirty="0"/>
              <a:t>Problème : envoyer un paquet (UDP) périodiquement</a:t>
            </a:r>
          </a:p>
          <a:p>
            <a:pPr lvl="1"/>
            <a:r>
              <a:rPr lang="fr-FR" sz="1800" dirty="0"/>
              <a:t>Solution : utiliser de nombreux threads</a:t>
            </a:r>
          </a:p>
          <a:p>
            <a:endParaRPr lang="fr-FR" sz="2000" dirty="0"/>
          </a:p>
          <a:p>
            <a:r>
              <a:rPr lang="fr-FR" sz="2000" dirty="0"/>
              <a:t>Gestion des interruptions pour assurer </a:t>
            </a:r>
            <a:r>
              <a:rPr lang="fr-FR" sz="2000"/>
              <a:t>le fonctionnement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09430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Réalisation technique :</a:t>
            </a:r>
            <a:br>
              <a:rPr lang="fr-FR" dirty="0"/>
            </a:br>
            <a:r>
              <a:rPr lang="fr-FR" dirty="0"/>
              <a:t>Traitement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Le Python, on aime ou on aime pas. </a:t>
            </a:r>
            <a:endParaRPr lang="fr-FR" dirty="0"/>
          </a:p>
          <a:p>
            <a:r>
              <a:rPr lang="fr-FR" dirty="0"/>
              <a:t>Inconvénient principal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nouveau langage à apprendre…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Exécution plutôt lente… (langage interprété)</a:t>
            </a:r>
          </a:p>
          <a:p>
            <a:r>
              <a:rPr lang="fr-FR" dirty="0"/>
              <a:t>Avantages principaux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Des bibliothèques très fournis 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Un nouveau langage à apprendre !</a:t>
            </a:r>
          </a:p>
        </p:txBody>
      </p:sp>
      <p:pic>
        <p:nvPicPr>
          <p:cNvPr id="3078" name="Picture 6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076" y="2638044"/>
            <a:ext cx="3683635" cy="882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00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Réalisation technique :</a:t>
            </a:r>
            <a:br>
              <a:rPr lang="fr-FR" dirty="0"/>
            </a:br>
            <a:r>
              <a:rPr lang="fr-FR" dirty="0"/>
              <a:t>Traitement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Un algorithme qui reste simple.</a:t>
            </a:r>
            <a:endParaRPr lang="fr-FR" dirty="0"/>
          </a:p>
          <a:p>
            <a:r>
              <a:rPr lang="fr-FR" dirty="0"/>
              <a:t>Utilisation de structures de bases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Listes, Tableaux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Peu de fonctions.</a:t>
            </a:r>
          </a:p>
          <a:p>
            <a:r>
              <a:rPr lang="fr-FR" dirty="0"/>
              <a:t>Initialisation et corps de boucle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Initialisation de variables pour permettre un usage plus haut niveau.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Mise à jour de variable à chaque tour de boucle en fonction des donnée reçues.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500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1136" y="2275367"/>
            <a:ext cx="7729728" cy="4582633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Origine du Projet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Gestion du Projet</a:t>
            </a:r>
          </a:p>
          <a:p>
            <a:pPr marL="628650" lvl="1" indent="-400050">
              <a:buFont typeface="+mj-lt"/>
              <a:buAutoNum type="romanLcPeriod"/>
            </a:pPr>
            <a:r>
              <a:rPr lang="fr-FR" dirty="0"/>
              <a:t>Définition des fonctions souhaitée , Choix des technologie , Planning des tâches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Réalisation Technique</a:t>
            </a:r>
          </a:p>
          <a:p>
            <a:pPr marL="628650" lvl="1" indent="-400050">
              <a:buFont typeface="+mj-lt"/>
              <a:buAutoNum type="romanLcPeriod"/>
            </a:pPr>
            <a:r>
              <a:rPr lang="fr-FR" dirty="0"/>
              <a:t>Carte électronique</a:t>
            </a:r>
          </a:p>
          <a:p>
            <a:pPr marL="628650" lvl="1" indent="-400050">
              <a:buFont typeface="+mj-lt"/>
              <a:buAutoNum type="romanLcPeriod"/>
            </a:pPr>
            <a:r>
              <a:rPr lang="fr-FR" dirty="0"/>
              <a:t>Application Android</a:t>
            </a:r>
          </a:p>
          <a:p>
            <a:pPr marL="628650" lvl="1" indent="-400050">
              <a:buFont typeface="+mj-lt"/>
              <a:buAutoNum type="romanLcPeriod"/>
            </a:pPr>
            <a:r>
              <a:rPr lang="fr-FR" dirty="0"/>
              <a:t>Traitement des données</a:t>
            </a:r>
          </a:p>
          <a:p>
            <a:pPr marL="628650" lvl="1" indent="-400050">
              <a:buFont typeface="+mj-lt"/>
              <a:buAutoNum type="romanLcPeriod"/>
            </a:pPr>
            <a:r>
              <a:rPr lang="fr-FR" dirty="0"/>
              <a:t>Maquette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 FPGA Arcade</a:t>
            </a:r>
          </a:p>
          <a:p>
            <a:pPr marL="400050" indent="-400050">
              <a:buFont typeface="+mj-lt"/>
              <a:buAutoNum type="romanUcPeriod"/>
            </a:pPr>
            <a:r>
              <a:rPr lang="fr-FR" dirty="0"/>
              <a:t>Conclusion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Narimane</a:t>
            </a:r>
            <a:r>
              <a:rPr lang="fr-FR" dirty="0"/>
              <a:t> LOUAHADJ - Clément FESTAL - Gaël DOTTEL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49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Réalisation technique :</a:t>
            </a:r>
            <a:br>
              <a:rPr lang="fr-FR" dirty="0"/>
            </a:br>
            <a:r>
              <a:rPr lang="fr-FR" dirty="0"/>
              <a:t>Traitement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Génération de PWM</a:t>
            </a:r>
            <a:endParaRPr lang="fr-FR" dirty="0"/>
          </a:p>
          <a:p>
            <a:r>
              <a:rPr lang="fr-FR" dirty="0"/>
              <a:t>Utilisation de la Bibliothèque GPIO (à trouver : le vrai nom)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Initialisation des ports simple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Mise-à-jour aisée du </a:t>
            </a:r>
            <a:r>
              <a:rPr lang="fr-FR" dirty="0" err="1"/>
              <a:t>Duty_cycle</a:t>
            </a:r>
            <a:endParaRPr lang="fr-FR" dirty="0"/>
          </a:p>
          <a:p>
            <a:r>
              <a:rPr lang="fr-FR" dirty="0"/>
              <a:t>La convention PWM pour les moteurs d’aéromodélisme et servomoteurs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Fréquence de 50 Hz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 err="1"/>
              <a:t>Duty_cycle</a:t>
            </a:r>
            <a:r>
              <a:rPr lang="fr-FR" dirty="0"/>
              <a:t> de 5 à 10 % </a:t>
            </a:r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129" y="4621731"/>
            <a:ext cx="2411789" cy="1784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087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Réalisation technique :</a:t>
            </a:r>
            <a:br>
              <a:rPr lang="fr-FR" dirty="0"/>
            </a:br>
            <a:r>
              <a:rPr lang="fr-FR" dirty="0"/>
              <a:t>prototype mécanique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Conception théorique : utilisation de l’imprimante 3D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Première maquette dessinée… Quelques bonnes idées.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Modèle très simple sous SolidWorks.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800" dirty="0"/>
          </a:p>
          <a:p>
            <a:r>
              <a:rPr lang="fr-FR" sz="2000" dirty="0"/>
              <a:t>Changement de plan 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Plastique plutôt cher.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Lent et peu flexible.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21</a:t>
            </a:fld>
            <a:endParaRPr lang="fr-FR" dirty="0"/>
          </a:p>
        </p:txBody>
      </p:sp>
      <p:pic>
        <p:nvPicPr>
          <p:cNvPr id="3076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06" y="3969493"/>
            <a:ext cx="2190058" cy="177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3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Réalisation technique :</a:t>
            </a:r>
            <a:br>
              <a:rPr lang="fr-FR" dirty="0"/>
            </a:br>
            <a:r>
              <a:rPr lang="fr-FR" dirty="0"/>
              <a:t>prototype mécanique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Passage à un matériau plus noble : le Carton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Haute flexibilité et facilité d’utilisation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Matériau léger et plutôt résistant aux choc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800" dirty="0"/>
          </a:p>
          <a:p>
            <a:r>
              <a:rPr lang="fr-FR" sz="2000" dirty="0"/>
              <a:t>… Qui nous reste seulement utile en prototypage.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Peu résistant à la flexion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Absorption d’énergie et aléa dans le mouvement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22</a:t>
            </a:fld>
            <a:endParaRPr lang="fr-FR" dirty="0"/>
          </a:p>
        </p:txBody>
      </p:sp>
      <p:pic>
        <p:nvPicPr>
          <p:cNvPr id="2052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14" y="2638044"/>
            <a:ext cx="2379850" cy="184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0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 Arcade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Diviseur d’horloge : 100MHz -&gt; 25MHz.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L’horloge de la carte </a:t>
            </a:r>
            <a:r>
              <a:rPr lang="fr-FR" dirty="0" err="1"/>
              <a:t>Zedbord</a:t>
            </a:r>
            <a:r>
              <a:rPr lang="fr-FR" dirty="0"/>
              <a:t> est cadencée à 100MHz.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Fréquence de fonctionnement de la console : 25 MHz.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Implémentation sur la carte.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Modification du fichier de contraintes.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Lecture de la documentation.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23</a:t>
            </a:fld>
            <a:endParaRPr lang="fr-FR" dirty="0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82" y="4140007"/>
            <a:ext cx="1980682" cy="1600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3896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FPGA Arcade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Machine à état de l’encodeur rotatif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Déplacement de la raquette.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Deux signaux définis activés suivant le signe du déphasage entre QA et QB.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Machine à état du Game Manager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/>
              <a:t>Gestion de la sélection du jeu (</a:t>
            </a:r>
            <a:r>
              <a:rPr lang="fr-FR" dirty="0" err="1"/>
              <a:t>Pong</a:t>
            </a:r>
            <a:r>
              <a:rPr lang="fr-FR" dirty="0"/>
              <a:t> ou Casse-Briques).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Machine à état de gestion des différentes phases du jeu.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Pause, victoire et défaite.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Gestion d’un obstacle mobile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24</a:t>
            </a:fld>
            <a:endParaRPr lang="fr-FR" dirty="0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82" y="4140007"/>
            <a:ext cx="1980682" cy="1600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07818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État des lieux</a:t>
            </a:r>
            <a:endParaRPr lang="fr-FR" dirty="0"/>
          </a:p>
          <a:p>
            <a:r>
              <a:rPr lang="fr-FR" dirty="0"/>
              <a:t>FPGA Arcade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La sélection du jeu fonctionne.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Le mode pause et reset.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Ecran victoire et défaite.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9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État des lieux</a:t>
            </a:r>
            <a:endParaRPr lang="fr-FR" dirty="0"/>
          </a:p>
          <a:p>
            <a:r>
              <a:rPr lang="fr-FR" dirty="0"/>
              <a:t>Projet Drone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Partie électronique complète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Communication fonctionnelle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Prototype mécanique opérationnel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Déplacement au sol fonctionnel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91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Avenir du Projet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Établissement des fonctions pour monter au mur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Prototypage plus solide et aux normes de sécurité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73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sz="4400" dirty="0">
                <a:latin typeface="Castellar" panose="020A0402060406010301" pitchFamily="18" charset="0"/>
              </a:rPr>
              <a:t>Des questions ?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4010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Motivation de base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Système autonome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Challenge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Drone </a:t>
            </a:r>
            <a:r>
              <a:rPr lang="fr-FR" dirty="0" err="1"/>
              <a:t>quadricoptère</a:t>
            </a:r>
            <a:r>
              <a:rPr lang="fr-FR" dirty="0"/>
              <a:t> !</a:t>
            </a:r>
          </a:p>
          <a:p>
            <a:endParaRPr lang="fr-FR" dirty="0"/>
          </a:p>
          <a:p>
            <a:r>
              <a:rPr lang="fr-FR" dirty="0"/>
              <a:t>Restrictions sécuritaires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Pas de possibilité de vol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228600" lvl="1" indent="0">
              <a:buNone/>
            </a:pPr>
            <a:endParaRPr lang="fr-FR" dirty="0"/>
          </a:p>
        </p:txBody>
      </p:sp>
      <p:pic>
        <p:nvPicPr>
          <p:cNvPr id="1028" name="Picture 4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5756"/>
            <a:ext cx="4923612" cy="209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629" y="2916087"/>
            <a:ext cx="2139215" cy="213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67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Origine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Évolution du projet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Drone qui monte sur le murs 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Propulsion par hélice.</a:t>
            </a:r>
          </a:p>
          <a:p>
            <a:endParaRPr lang="fr-FR" dirty="0"/>
          </a:p>
          <a:p>
            <a:r>
              <a:rPr lang="fr-FR" dirty="0"/>
              <a:t>Un modèle pour la version finale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Vertigo, le Drone sponsorisé par Disney en développement à Polytechnique Zurich.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228600" lvl="1" indent="0">
              <a:buNone/>
            </a:pPr>
            <a:endParaRPr lang="fr-FR" dirty="0"/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552" y="5151041"/>
            <a:ext cx="2410896" cy="14138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200955" y="6313595"/>
            <a:ext cx="5901189" cy="320040"/>
          </a:xfrm>
        </p:spPr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62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Gestion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1136" y="3294245"/>
            <a:ext cx="7729728" cy="31019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I</a:t>
            </a:r>
            <a:r>
              <a:rPr lang="fr-FR" sz="2800" baseline="30000" dirty="0"/>
              <a:t>ère</a:t>
            </a:r>
            <a:r>
              <a:rPr lang="fr-FR" sz="2800" dirty="0"/>
              <a:t> étape : Diagramme fonctionnel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5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401167"/>
            <a:ext cx="7729728" cy="1188720"/>
          </a:xfrm>
        </p:spPr>
        <p:txBody>
          <a:bodyPr/>
          <a:lstStyle/>
          <a:p>
            <a:r>
              <a:rPr lang="fr-FR" dirty="0"/>
              <a:t>GESTION DU PROJET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66" y="1797050"/>
            <a:ext cx="4798267" cy="423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79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31136" y="401167"/>
            <a:ext cx="7729728" cy="1188720"/>
          </a:xfrm>
        </p:spPr>
        <p:txBody>
          <a:bodyPr/>
          <a:lstStyle/>
          <a:p>
            <a:r>
              <a:rPr lang="fr-FR" dirty="0"/>
              <a:t>GESTION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0200" y="1796902"/>
            <a:ext cx="9524482" cy="423175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FP1 Contrôler : Créer les commandes de l’utilisateur</a:t>
            </a:r>
          </a:p>
          <a:p>
            <a:r>
              <a:rPr lang="fr-FR" dirty="0"/>
              <a:t>FP2 Communiquer : Envoyer et recevoir les commandes de l’utilisateur</a:t>
            </a:r>
          </a:p>
          <a:p>
            <a:r>
              <a:rPr lang="fr-FR" dirty="0"/>
              <a:t>FP3 Traiter : Effectuer les commandes de l’utilisateur</a:t>
            </a:r>
          </a:p>
          <a:p>
            <a:r>
              <a:rPr lang="fr-FR" dirty="0"/>
              <a:t>FC1 Autonomie énergétique</a:t>
            </a:r>
          </a:p>
          <a:p>
            <a:r>
              <a:rPr lang="fr-FR" dirty="0"/>
              <a:t>FC2 Distance opérationnelle (portée de contrôle)</a:t>
            </a:r>
          </a:p>
          <a:p>
            <a:r>
              <a:rPr lang="fr-FR" dirty="0"/>
              <a:t>FC3 Résistance à la pression</a:t>
            </a:r>
          </a:p>
          <a:p>
            <a:r>
              <a:rPr lang="fr-FR" dirty="0"/>
              <a:t>FC4 Compenser la gravité (sur une surface verticale)</a:t>
            </a:r>
          </a:p>
          <a:p>
            <a:r>
              <a:rPr lang="fr-FR" dirty="0"/>
              <a:t>FC5 Se plaquer au mur (sur une surface verticale)</a:t>
            </a:r>
          </a:p>
          <a:p>
            <a:r>
              <a:rPr lang="fr-FR" dirty="0"/>
              <a:t>FC6 Respect des normes écologiques</a:t>
            </a:r>
          </a:p>
          <a:p>
            <a:r>
              <a:rPr lang="fr-FR" dirty="0"/>
              <a:t>FC7 Propulsion par hélice</a:t>
            </a:r>
          </a:p>
          <a:p>
            <a:r>
              <a:rPr lang="fr-FR" dirty="0"/>
              <a:t>FC8 Smartphone Android (disposant de tous les technologies standards de communication, </a:t>
            </a:r>
            <a:r>
              <a:rPr lang="fr-FR" dirty="0" err="1"/>
              <a:t>WiFi</a:t>
            </a:r>
            <a:r>
              <a:rPr lang="fr-FR" dirty="0"/>
              <a:t>, Bluetooth) 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562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Gestion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1136" y="2434856"/>
            <a:ext cx="7729728" cy="330517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II</a:t>
            </a:r>
            <a:r>
              <a:rPr lang="fr-FR" sz="2400" baseline="30000" dirty="0"/>
              <a:t>ème</a:t>
            </a:r>
            <a:r>
              <a:rPr lang="fr-FR" sz="2400" dirty="0"/>
              <a:t> étape : Choix des technologies.</a:t>
            </a:r>
          </a:p>
          <a:p>
            <a:r>
              <a:rPr lang="fr-FR" sz="1600" dirty="0"/>
              <a:t>Hélices</a:t>
            </a:r>
          </a:p>
          <a:p>
            <a:r>
              <a:rPr lang="fr-FR" sz="1600" dirty="0"/>
              <a:t>Batterie Li-po</a:t>
            </a:r>
          </a:p>
          <a:p>
            <a:r>
              <a:rPr lang="fr-FR" sz="1600" dirty="0"/>
              <a:t>Roues</a:t>
            </a:r>
          </a:p>
          <a:p>
            <a:r>
              <a:rPr lang="fr-FR" sz="1600" dirty="0" err="1"/>
              <a:t>Raspberry</a:t>
            </a:r>
            <a:r>
              <a:rPr lang="fr-FR" sz="1600" dirty="0"/>
              <a:t> pi</a:t>
            </a:r>
          </a:p>
          <a:p>
            <a:r>
              <a:rPr lang="fr-FR" sz="1600" dirty="0"/>
              <a:t>Application Android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Narimane</a:t>
            </a:r>
            <a:r>
              <a:rPr lang="fr-FR" dirty="0"/>
              <a:t> LOUAHADJ - Clément FESTAL - Gaël DOTTEL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278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Gestion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31136" y="2643818"/>
            <a:ext cx="7729728" cy="31019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400" dirty="0"/>
              <a:t>III</a:t>
            </a:r>
            <a:r>
              <a:rPr lang="fr-FR" sz="2400" baseline="30000" dirty="0"/>
              <a:t>ème</a:t>
            </a:r>
            <a:r>
              <a:rPr lang="fr-FR" sz="2400" dirty="0"/>
              <a:t> étape : Choix des composants</a:t>
            </a:r>
          </a:p>
          <a:p>
            <a:pPr algn="ctr"/>
            <a:r>
              <a:rPr lang="fr-FR" sz="2400" dirty="0"/>
              <a:t>Dimensionnement moteur et hélice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Narimane LOUAHADJ - Clément FESTAL - Gaël DOTTEL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B2D7-F60C-4816-A76E-51DD2661A36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55448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512</TotalTime>
  <Words>1057</Words>
  <Application>Microsoft Office PowerPoint</Application>
  <PresentationFormat>Grand écran</PresentationFormat>
  <Paragraphs>230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Castellar</vt:lpstr>
      <vt:lpstr>Gill Sans MT</vt:lpstr>
      <vt:lpstr>Wingdings</vt:lpstr>
      <vt:lpstr>Colis</vt:lpstr>
      <vt:lpstr>Projet drone</vt:lpstr>
      <vt:lpstr>Plan de la présentation</vt:lpstr>
      <vt:lpstr>Origine du projet</vt:lpstr>
      <vt:lpstr>Origine du projet</vt:lpstr>
      <vt:lpstr> Gestion du projet</vt:lpstr>
      <vt:lpstr>GESTION DU PROJET</vt:lpstr>
      <vt:lpstr>GESTION DU PROJET</vt:lpstr>
      <vt:lpstr> Gestion du projet</vt:lpstr>
      <vt:lpstr> Gestion du projet</vt:lpstr>
      <vt:lpstr>Présentation PowerPoint</vt:lpstr>
      <vt:lpstr> Gestion du projet</vt:lpstr>
      <vt:lpstr> Gestion du projet</vt:lpstr>
      <vt:lpstr>Présentation PowerPoint</vt:lpstr>
      <vt:lpstr> Réalisation technique : Carte électronique</vt:lpstr>
      <vt:lpstr> Réalisation technique : Carte électronique</vt:lpstr>
      <vt:lpstr> Réalisation technique : Application Android</vt:lpstr>
      <vt:lpstr> Réalisation technique : Application Android</vt:lpstr>
      <vt:lpstr> Réalisation technique : Traitement de données</vt:lpstr>
      <vt:lpstr> Réalisation technique : Traitement de données</vt:lpstr>
      <vt:lpstr> Réalisation technique : Traitement de données</vt:lpstr>
      <vt:lpstr> Réalisation technique : prototype mécanique</vt:lpstr>
      <vt:lpstr> Réalisation technique : prototype mécanique</vt:lpstr>
      <vt:lpstr>FPGA Arcade</vt:lpstr>
      <vt:lpstr>FPGA Arcade</vt:lpstr>
      <vt:lpstr>Conclusion</vt:lpstr>
      <vt:lpstr>Conclusion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DOTTEL</dc:creator>
  <cp:lastModifiedBy>Gaël DOTTEL</cp:lastModifiedBy>
  <cp:revision>194</cp:revision>
  <dcterms:created xsi:type="dcterms:W3CDTF">2016-05-19T13:06:44Z</dcterms:created>
  <dcterms:modified xsi:type="dcterms:W3CDTF">2016-05-20T12:45:54Z</dcterms:modified>
</cp:coreProperties>
</file>