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  <p:sldId id="261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97419B38-00BB-4701-921F-6195AFF8915E}"/>
              </a:ext>
            </a:extLst>
          </p:cNvPr>
          <p:cNvSpPr/>
          <p:nvPr/>
        </p:nvSpPr>
        <p:spPr>
          <a:xfrm>
            <a:off x="3879541" y="1633491"/>
            <a:ext cx="1225119" cy="88776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首次</a:t>
            </a:r>
            <a:endParaRPr lang="en-US" altLang="zh-CN" dirty="0"/>
          </a:p>
          <a:p>
            <a:pPr algn="ctr"/>
            <a:r>
              <a:rPr lang="zh-CN" altLang="en-US" dirty="0"/>
              <a:t>暂养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E9F2A3B0-C95B-444D-AA6A-E3598C05EDC2}"/>
              </a:ext>
            </a:extLst>
          </p:cNvPr>
          <p:cNvSpPr/>
          <p:nvPr/>
        </p:nvSpPr>
        <p:spPr>
          <a:xfrm>
            <a:off x="6729273" y="1633491"/>
            <a:ext cx="1225119" cy="88776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首次</a:t>
            </a:r>
            <a:endParaRPr lang="en-US" altLang="zh-CN" dirty="0"/>
          </a:p>
          <a:p>
            <a:pPr algn="ctr"/>
            <a:r>
              <a:rPr lang="zh-CN" altLang="en-US" dirty="0"/>
              <a:t>回播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FA1FB61-5361-4540-A0D3-96D7796401DA}"/>
              </a:ext>
            </a:extLst>
          </p:cNvPr>
          <p:cNvSpPr/>
          <p:nvPr/>
        </p:nvSpPr>
        <p:spPr>
          <a:xfrm>
            <a:off x="5415378" y="2823099"/>
            <a:ext cx="985421" cy="72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珊瑚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291263-9288-43EF-8BCD-2D013F0CCE86}"/>
              </a:ext>
            </a:extLst>
          </p:cNvPr>
          <p:cNvCxnSpPr>
            <a:cxnSpLocks/>
          </p:cNvCxnSpPr>
          <p:nvPr/>
        </p:nvCxnSpPr>
        <p:spPr>
          <a:xfrm>
            <a:off x="5637319" y="3551068"/>
            <a:ext cx="0" cy="135344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27FEA6F-AFF4-4220-BCCF-B9EAC5418BF9}"/>
              </a:ext>
            </a:extLst>
          </p:cNvPr>
          <p:cNvCxnSpPr>
            <a:cxnSpLocks/>
          </p:cNvCxnSpPr>
          <p:nvPr/>
        </p:nvCxnSpPr>
        <p:spPr>
          <a:xfrm flipH="1">
            <a:off x="6125590" y="3551068"/>
            <a:ext cx="1" cy="135344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584972-A0B2-43A9-AC13-8A97973933BC}"/>
              </a:ext>
            </a:extLst>
          </p:cNvPr>
          <p:cNvCxnSpPr>
            <a:cxnSpLocks/>
          </p:cNvCxnSpPr>
          <p:nvPr/>
        </p:nvCxnSpPr>
        <p:spPr>
          <a:xfrm flipH="1">
            <a:off x="5104660" y="3799643"/>
            <a:ext cx="532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BD2C6F-154C-4BBC-A47A-A732392CB72C}"/>
              </a:ext>
            </a:extLst>
          </p:cNvPr>
          <p:cNvCxnSpPr>
            <a:cxnSpLocks/>
          </p:cNvCxnSpPr>
          <p:nvPr/>
        </p:nvCxnSpPr>
        <p:spPr>
          <a:xfrm flipH="1">
            <a:off x="5104659" y="4208016"/>
            <a:ext cx="532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2C31E3-6478-4EED-9C04-DDF9F7BBCC2E}"/>
              </a:ext>
            </a:extLst>
          </p:cNvPr>
          <p:cNvCxnSpPr>
            <a:cxnSpLocks/>
          </p:cNvCxnSpPr>
          <p:nvPr/>
        </p:nvCxnSpPr>
        <p:spPr>
          <a:xfrm flipH="1">
            <a:off x="5104659" y="4647460"/>
            <a:ext cx="532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A4E63A8-A897-412E-8078-4931771ED438}"/>
              </a:ext>
            </a:extLst>
          </p:cNvPr>
          <p:cNvCxnSpPr>
            <a:cxnSpLocks/>
          </p:cNvCxnSpPr>
          <p:nvPr/>
        </p:nvCxnSpPr>
        <p:spPr>
          <a:xfrm flipH="1">
            <a:off x="6125591" y="3781888"/>
            <a:ext cx="532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4CE411F-8F0E-404C-83C6-027BE59FC6E7}"/>
              </a:ext>
            </a:extLst>
          </p:cNvPr>
          <p:cNvCxnSpPr>
            <a:cxnSpLocks/>
          </p:cNvCxnSpPr>
          <p:nvPr/>
        </p:nvCxnSpPr>
        <p:spPr>
          <a:xfrm flipH="1">
            <a:off x="6125590" y="4190261"/>
            <a:ext cx="532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8163B95-9D2D-43C0-AC13-456966EB40D3}"/>
              </a:ext>
            </a:extLst>
          </p:cNvPr>
          <p:cNvCxnSpPr>
            <a:cxnSpLocks/>
          </p:cNvCxnSpPr>
          <p:nvPr/>
        </p:nvCxnSpPr>
        <p:spPr>
          <a:xfrm flipH="1">
            <a:off x="6125590" y="4629705"/>
            <a:ext cx="532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46782D05-2E95-4946-9733-626B7D9799BD}"/>
              </a:ext>
            </a:extLst>
          </p:cNvPr>
          <p:cNvSpPr/>
          <p:nvPr/>
        </p:nvSpPr>
        <p:spPr>
          <a:xfrm>
            <a:off x="3537765" y="3606575"/>
            <a:ext cx="1562460" cy="381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暂养巡检</a:t>
            </a:r>
            <a:endParaRPr lang="en-US" altLang="zh-CN" sz="1200" dirty="0"/>
          </a:p>
          <a:p>
            <a:pPr algn="ctr"/>
            <a:r>
              <a:rPr lang="en-US" altLang="zh-CN" sz="1200" dirty="0"/>
              <a:t>2019-06-10</a:t>
            </a:r>
            <a:r>
              <a:rPr lang="zh-CN" altLang="en-US" sz="1200" dirty="0"/>
              <a:t> 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FBF2E4C1-844A-4000-BD09-D793C0A4D708}"/>
              </a:ext>
            </a:extLst>
          </p:cNvPr>
          <p:cNvSpPr/>
          <p:nvPr/>
        </p:nvSpPr>
        <p:spPr>
          <a:xfrm>
            <a:off x="3537764" y="4030482"/>
            <a:ext cx="1562460" cy="381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暂养巡检</a:t>
            </a:r>
            <a:endParaRPr lang="en-US" altLang="zh-CN" sz="1200" dirty="0"/>
          </a:p>
          <a:p>
            <a:pPr algn="ctr"/>
            <a:r>
              <a:rPr lang="en-US" altLang="zh-CN" sz="1200" dirty="0"/>
              <a:t>2019-07-08</a:t>
            </a:r>
            <a:endParaRPr lang="zh-CN" altLang="en-US" sz="1200" dirty="0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A9F23023-27A0-4F04-AD29-04D7FA7B5787}"/>
              </a:ext>
            </a:extLst>
          </p:cNvPr>
          <p:cNvSpPr/>
          <p:nvPr/>
        </p:nvSpPr>
        <p:spPr>
          <a:xfrm>
            <a:off x="6658250" y="3625452"/>
            <a:ext cx="1562460" cy="381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回播巡检</a:t>
            </a:r>
            <a:endParaRPr lang="en-US" altLang="zh-CN" sz="1200" dirty="0"/>
          </a:p>
          <a:p>
            <a:pPr algn="ctr"/>
            <a:r>
              <a:rPr lang="en-US" altLang="zh-CN" sz="1200" dirty="0"/>
              <a:t>2019-07-20</a:t>
            </a:r>
            <a:endParaRPr lang="zh-CN" altLang="en-US" sz="1200" dirty="0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095F430-D1C8-43A0-BEBD-B09BEC385E40}"/>
              </a:ext>
            </a:extLst>
          </p:cNvPr>
          <p:cNvSpPr/>
          <p:nvPr/>
        </p:nvSpPr>
        <p:spPr>
          <a:xfrm>
            <a:off x="6658249" y="4049359"/>
            <a:ext cx="1562460" cy="381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回播巡检</a:t>
            </a:r>
            <a:endParaRPr lang="en-US" altLang="zh-CN" sz="1200" dirty="0"/>
          </a:p>
          <a:p>
            <a:pPr algn="ctr"/>
            <a:r>
              <a:rPr lang="en-US" altLang="zh-CN" sz="1200" dirty="0"/>
              <a:t>2019-08-08</a:t>
            </a:r>
            <a:endParaRPr lang="zh-CN" altLang="en-US" sz="120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F21B292-58C4-449F-9399-6FC7EC8BFAFE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4591481" y="2363186"/>
            <a:ext cx="724517" cy="923277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D551061-7A01-4CB1-9BB2-885591F57D05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6509058" y="2354308"/>
            <a:ext cx="724517" cy="941034"/>
          </a:xfrm>
          <a:prstGeom prst="bentConnector2">
            <a:avLst/>
          </a:prstGeom>
          <a:ln>
            <a:headEnd type="triangl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文档 30">
            <a:extLst>
              <a:ext uri="{FF2B5EF4-FFF2-40B4-BE49-F238E27FC236}">
                <a16:creationId xmlns:a16="http://schemas.microsoft.com/office/drawing/2014/main" id="{FDF78180-C42E-4A1E-9DB2-623C88531D79}"/>
              </a:ext>
            </a:extLst>
          </p:cNvPr>
          <p:cNvSpPr/>
          <p:nvPr/>
        </p:nvSpPr>
        <p:spPr>
          <a:xfrm>
            <a:off x="1941415" y="2585622"/>
            <a:ext cx="1225119" cy="88776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暂养</a:t>
            </a:r>
            <a:endParaRPr lang="en-US" altLang="zh-CN" dirty="0"/>
          </a:p>
          <a:p>
            <a:pPr algn="ctr"/>
            <a:r>
              <a:rPr lang="zh-CN" altLang="en-US" dirty="0"/>
              <a:t>巡检</a:t>
            </a:r>
            <a:endParaRPr lang="en-US" altLang="zh-CN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5CED7E-9A51-4EF8-8714-A9466B1535D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553975" y="3414698"/>
            <a:ext cx="0" cy="148981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DC72BBD-9EE4-4237-AA73-90AC7B1B9D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553974" y="3797435"/>
            <a:ext cx="983791" cy="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E63C634-D83E-4274-A887-BA1248E0631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553974" y="4221342"/>
            <a:ext cx="98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流程图: 文档 44">
            <a:extLst>
              <a:ext uri="{FF2B5EF4-FFF2-40B4-BE49-F238E27FC236}">
                <a16:creationId xmlns:a16="http://schemas.microsoft.com/office/drawing/2014/main" id="{7503EE29-2FF5-4CAB-9E3E-0F903EF5BEA7}"/>
              </a:ext>
            </a:extLst>
          </p:cNvPr>
          <p:cNvSpPr/>
          <p:nvPr/>
        </p:nvSpPr>
        <p:spPr>
          <a:xfrm>
            <a:off x="8604497" y="2579522"/>
            <a:ext cx="1225119" cy="88776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回播</a:t>
            </a:r>
            <a:endParaRPr lang="en-US" altLang="zh-CN" dirty="0"/>
          </a:p>
          <a:p>
            <a:pPr algn="ctr"/>
            <a:r>
              <a:rPr lang="zh-CN" altLang="en-US" dirty="0"/>
              <a:t>巡检</a:t>
            </a:r>
            <a:endParaRPr lang="en-US" altLang="zh-CN" dirty="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694CF4C-4B1D-4EAD-9A3C-55FC9E9DE343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217057" y="3408598"/>
            <a:ext cx="0" cy="134812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84395A9-FE7C-42F5-819F-A31326AE63A8}"/>
              </a:ext>
            </a:extLst>
          </p:cNvPr>
          <p:cNvCxnSpPr>
            <a:cxnSpLocks/>
          </p:cNvCxnSpPr>
          <p:nvPr/>
        </p:nvCxnSpPr>
        <p:spPr>
          <a:xfrm flipH="1">
            <a:off x="8233266" y="3797434"/>
            <a:ext cx="983791" cy="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B4387C6-8F91-4EAE-A41F-151C26CE09FF}"/>
              </a:ext>
            </a:extLst>
          </p:cNvPr>
          <p:cNvCxnSpPr>
            <a:cxnSpLocks/>
          </p:cNvCxnSpPr>
          <p:nvPr/>
        </p:nvCxnSpPr>
        <p:spPr>
          <a:xfrm flipH="1">
            <a:off x="8220709" y="4208016"/>
            <a:ext cx="98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0E2D0D0A-4F6B-4964-AE8F-749E86D2751B}"/>
              </a:ext>
            </a:extLst>
          </p:cNvPr>
          <p:cNvSpPr/>
          <p:nvPr/>
        </p:nvSpPr>
        <p:spPr>
          <a:xfrm>
            <a:off x="4212453" y="781213"/>
            <a:ext cx="559293" cy="561493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采集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4896C81-BB23-4784-85EC-D36E8D8BFFF1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492100" y="1342706"/>
            <a:ext cx="1" cy="290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B0658CCD-4777-46B6-BFB9-47FE64C7362E}"/>
              </a:ext>
            </a:extLst>
          </p:cNvPr>
          <p:cNvSpPr/>
          <p:nvPr/>
        </p:nvSpPr>
        <p:spPr>
          <a:xfrm>
            <a:off x="5657123" y="3201975"/>
            <a:ext cx="479304" cy="4457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</a:rPr>
              <a:t>80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F6C9F-4012-4DD8-BFFC-8A713D1CFB43}"/>
              </a:ext>
            </a:extLst>
          </p:cNvPr>
          <p:cNvSpPr/>
          <p:nvPr/>
        </p:nvSpPr>
        <p:spPr>
          <a:xfrm>
            <a:off x="1941415" y="1553396"/>
            <a:ext cx="1225114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暂养区域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7452708-4BB2-4B91-B498-9A87A48B3193}"/>
              </a:ext>
            </a:extLst>
          </p:cNvPr>
          <p:cNvSpPr/>
          <p:nvPr/>
        </p:nvSpPr>
        <p:spPr>
          <a:xfrm>
            <a:off x="1941415" y="1964119"/>
            <a:ext cx="1225114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回播区域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FD8CD9-584F-4D7B-8AE8-B9C7861E1C75}"/>
              </a:ext>
            </a:extLst>
          </p:cNvPr>
          <p:cNvSpPr/>
          <p:nvPr/>
        </p:nvSpPr>
        <p:spPr>
          <a:xfrm>
            <a:off x="1941415" y="1142980"/>
            <a:ext cx="1225114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采集区域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455FDAA-6969-41A4-9FF0-EE9F1882A2DE}"/>
              </a:ext>
            </a:extLst>
          </p:cNvPr>
          <p:cNvSpPr/>
          <p:nvPr/>
        </p:nvSpPr>
        <p:spPr>
          <a:xfrm>
            <a:off x="1941415" y="281376"/>
            <a:ext cx="1562459" cy="35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水文观测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D37B37F-7D1F-4FED-A6BC-20E4CEFB49EF}"/>
              </a:ext>
            </a:extLst>
          </p:cNvPr>
          <p:cNvSpPr/>
          <p:nvPr/>
        </p:nvSpPr>
        <p:spPr>
          <a:xfrm>
            <a:off x="3685873" y="281376"/>
            <a:ext cx="1562459" cy="35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水文数据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E024753-19A4-47F3-8586-45452B08CB2A}"/>
              </a:ext>
            </a:extLst>
          </p:cNvPr>
          <p:cNvSpPr/>
          <p:nvPr/>
        </p:nvSpPr>
        <p:spPr>
          <a:xfrm>
            <a:off x="3224227" y="5096543"/>
            <a:ext cx="559293" cy="561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暂养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C0B246-6FFB-4229-BA4E-5F5550B6562C}"/>
              </a:ext>
            </a:extLst>
          </p:cNvPr>
          <p:cNvSpPr/>
          <p:nvPr/>
        </p:nvSpPr>
        <p:spPr>
          <a:xfrm>
            <a:off x="4756657" y="5098964"/>
            <a:ext cx="559293" cy="5614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回播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EDB7EEA-16CE-4045-97DA-45E81F5F0C9C}"/>
              </a:ext>
            </a:extLst>
          </p:cNvPr>
          <p:cNvSpPr/>
          <p:nvPr/>
        </p:nvSpPr>
        <p:spPr>
          <a:xfrm>
            <a:off x="6105167" y="5096543"/>
            <a:ext cx="559293" cy="561493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完结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8C8D886-7A3B-48C7-965B-5C54639A36D2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3783520" y="5377290"/>
            <a:ext cx="973137" cy="242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463A2B1-CE13-4487-B853-594A41A113BA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 flipV="1">
            <a:off x="5315950" y="5377290"/>
            <a:ext cx="789217" cy="242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01D9328-6F67-4B51-ACB7-15286ADD8EA4}"/>
              </a:ext>
            </a:extLst>
          </p:cNvPr>
          <p:cNvSpPr txBox="1"/>
          <p:nvPr/>
        </p:nvSpPr>
        <p:spPr>
          <a:xfrm>
            <a:off x="1961994" y="5192623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珊瑚阶段：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FEB65E-90E1-4B11-87B2-B2D3F230C5D5}"/>
              </a:ext>
            </a:extLst>
          </p:cNvPr>
          <p:cNvSpPr txBox="1"/>
          <p:nvPr/>
        </p:nvSpPr>
        <p:spPr>
          <a:xfrm>
            <a:off x="1961994" y="5850069"/>
            <a:ext cx="42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状态：  良好</a:t>
            </a:r>
            <a:r>
              <a:rPr lang="en-US" altLang="zh-CN" dirty="0"/>
              <a:t>|</a:t>
            </a:r>
            <a:r>
              <a:rPr lang="zh-CN" altLang="en-US" dirty="0"/>
              <a:t>部分死亡</a:t>
            </a:r>
            <a:r>
              <a:rPr lang="en-US" altLang="zh-CN" dirty="0"/>
              <a:t>|</a:t>
            </a:r>
            <a:r>
              <a:rPr lang="zh-CN" altLang="en-US" dirty="0"/>
              <a:t>死亡</a:t>
            </a:r>
            <a:r>
              <a:rPr lang="en-US" altLang="zh-CN" dirty="0"/>
              <a:t>|</a:t>
            </a:r>
            <a:r>
              <a:rPr lang="zh-CN" altLang="en-US" dirty="0"/>
              <a:t>失踪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219882-700D-42CB-9A21-8560B0E8371F}"/>
              </a:ext>
            </a:extLst>
          </p:cNvPr>
          <p:cNvSpPr txBox="1"/>
          <p:nvPr/>
        </p:nvSpPr>
        <p:spPr>
          <a:xfrm>
            <a:off x="6972064" y="5192623"/>
            <a:ext cx="385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指标：颜色、尺寸、污染物、状态</a:t>
            </a:r>
          </a:p>
        </p:txBody>
      </p:sp>
      <p:sp>
        <p:nvSpPr>
          <p:cNvPr id="67" name="流程图: 文档 66">
            <a:extLst>
              <a:ext uri="{FF2B5EF4-FFF2-40B4-BE49-F238E27FC236}">
                <a16:creationId xmlns:a16="http://schemas.microsoft.com/office/drawing/2014/main" id="{8FCEF9AF-ADB0-42E9-BE61-5DE5C3714687}"/>
              </a:ext>
            </a:extLst>
          </p:cNvPr>
          <p:cNvSpPr/>
          <p:nvPr/>
        </p:nvSpPr>
        <p:spPr>
          <a:xfrm>
            <a:off x="5104660" y="811670"/>
            <a:ext cx="788140" cy="49779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sz="1200" dirty="0"/>
              <a:t>首次</a:t>
            </a:r>
            <a:endParaRPr lang="en-US" altLang="zh-CN" sz="1200" dirty="0"/>
          </a:p>
          <a:p>
            <a:pPr algn="ctr"/>
            <a:r>
              <a:rPr lang="zh-CN" altLang="en-US" sz="1200" dirty="0"/>
              <a:t>暂养</a:t>
            </a:r>
            <a:endParaRPr lang="en-US" altLang="zh-CN" sz="1200" dirty="0"/>
          </a:p>
          <a:p>
            <a:pPr algn="ctr"/>
            <a:endParaRPr lang="en-US" altLang="zh-CN" dirty="0"/>
          </a:p>
        </p:txBody>
      </p:sp>
      <p:sp>
        <p:nvSpPr>
          <p:cNvPr id="68" name="流程图: 文档 67">
            <a:extLst>
              <a:ext uri="{FF2B5EF4-FFF2-40B4-BE49-F238E27FC236}">
                <a16:creationId xmlns:a16="http://schemas.microsoft.com/office/drawing/2014/main" id="{AA637264-6C2B-4971-B517-7B81F6AF73C3}"/>
              </a:ext>
            </a:extLst>
          </p:cNvPr>
          <p:cNvSpPr/>
          <p:nvPr/>
        </p:nvSpPr>
        <p:spPr>
          <a:xfrm>
            <a:off x="6345380" y="811670"/>
            <a:ext cx="788140" cy="49779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sz="1200" dirty="0"/>
              <a:t>暂养</a:t>
            </a:r>
            <a:endParaRPr lang="en-US" altLang="zh-CN" sz="1200" dirty="0"/>
          </a:p>
          <a:p>
            <a:pPr algn="ctr"/>
            <a:r>
              <a:rPr lang="zh-CN" altLang="en-US" sz="1200" dirty="0"/>
              <a:t>巡检</a:t>
            </a:r>
            <a:endParaRPr lang="en-US" altLang="zh-CN" sz="1200" dirty="0"/>
          </a:p>
          <a:p>
            <a:pPr algn="ctr"/>
            <a:endParaRPr lang="en-US" altLang="zh-CN" dirty="0"/>
          </a:p>
        </p:txBody>
      </p:sp>
      <p:sp>
        <p:nvSpPr>
          <p:cNvPr id="69" name="流程图: 文档 68">
            <a:extLst>
              <a:ext uri="{FF2B5EF4-FFF2-40B4-BE49-F238E27FC236}">
                <a16:creationId xmlns:a16="http://schemas.microsoft.com/office/drawing/2014/main" id="{272BCA36-001E-45FD-8933-0C5B7F40F68F}"/>
              </a:ext>
            </a:extLst>
          </p:cNvPr>
          <p:cNvSpPr/>
          <p:nvPr/>
        </p:nvSpPr>
        <p:spPr>
          <a:xfrm>
            <a:off x="7670982" y="811670"/>
            <a:ext cx="788140" cy="49779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sz="1200" dirty="0"/>
              <a:t>首次</a:t>
            </a:r>
            <a:endParaRPr lang="en-US" altLang="zh-CN" sz="1200" dirty="0"/>
          </a:p>
          <a:p>
            <a:pPr algn="ctr"/>
            <a:r>
              <a:rPr lang="zh-CN" altLang="en-US" sz="1200" dirty="0"/>
              <a:t>回播</a:t>
            </a:r>
            <a:endParaRPr lang="en-US" altLang="zh-CN" sz="1200" dirty="0"/>
          </a:p>
          <a:p>
            <a:pPr algn="ctr"/>
            <a:endParaRPr lang="en-US" altLang="zh-CN" dirty="0"/>
          </a:p>
        </p:txBody>
      </p:sp>
      <p:sp>
        <p:nvSpPr>
          <p:cNvPr id="70" name="流程图: 文档 69">
            <a:extLst>
              <a:ext uri="{FF2B5EF4-FFF2-40B4-BE49-F238E27FC236}">
                <a16:creationId xmlns:a16="http://schemas.microsoft.com/office/drawing/2014/main" id="{1DCC97D8-0524-44D9-B532-CB6B99548228}"/>
              </a:ext>
            </a:extLst>
          </p:cNvPr>
          <p:cNvSpPr/>
          <p:nvPr/>
        </p:nvSpPr>
        <p:spPr>
          <a:xfrm>
            <a:off x="9041476" y="811670"/>
            <a:ext cx="788140" cy="49779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回播</a:t>
            </a:r>
            <a:endParaRPr lang="en-US" altLang="zh-CN" sz="1200" dirty="0"/>
          </a:p>
          <a:p>
            <a:pPr algn="ctr"/>
            <a:r>
              <a:rPr lang="zh-CN" altLang="en-US" sz="1200" dirty="0"/>
              <a:t>巡检</a:t>
            </a:r>
            <a:endParaRPr lang="en-US" altLang="zh-CN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D21D44C-7FD3-4B73-B58E-5557ED51E948}"/>
              </a:ext>
            </a:extLst>
          </p:cNvPr>
          <p:cNvCxnSpPr>
            <a:cxnSpLocks/>
            <a:stCxn id="2" idx="6"/>
            <a:endCxn id="67" idx="1"/>
          </p:cNvCxnSpPr>
          <p:nvPr/>
        </p:nvCxnSpPr>
        <p:spPr>
          <a:xfrm flipV="1">
            <a:off x="4771746" y="1060569"/>
            <a:ext cx="332914" cy="139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1F63459-3D3D-417D-AEAD-7988F5FE018C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892800" y="1060569"/>
            <a:ext cx="45258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BB69254-0D8D-432E-BD64-AC77ABB6B717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33520" y="1060569"/>
            <a:ext cx="53746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5901744-5112-432D-AE58-A834190991B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8459122" y="1060569"/>
            <a:ext cx="58235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9FECB1-CD11-49A3-8371-916C858DA848}"/>
              </a:ext>
            </a:extLst>
          </p:cNvPr>
          <p:cNvSpPr/>
          <p:nvPr/>
        </p:nvSpPr>
        <p:spPr>
          <a:xfrm>
            <a:off x="4900967" y="2779920"/>
            <a:ext cx="1225114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科技政策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E6B163-A22E-4237-81F4-1C539C480B02}"/>
              </a:ext>
            </a:extLst>
          </p:cNvPr>
          <p:cNvSpPr/>
          <p:nvPr/>
        </p:nvSpPr>
        <p:spPr>
          <a:xfrm>
            <a:off x="4900967" y="1661413"/>
            <a:ext cx="1225114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E99EEC-4554-450E-BAB6-DD713B1472AA}"/>
              </a:ext>
            </a:extLst>
          </p:cNvPr>
          <p:cNvSpPr/>
          <p:nvPr/>
        </p:nvSpPr>
        <p:spPr>
          <a:xfrm>
            <a:off x="2112863" y="2779900"/>
            <a:ext cx="1225114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政府部门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48C299-265D-46BC-8BCD-35E0D09B485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37977" y="2959477"/>
            <a:ext cx="1562990" cy="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DDCCB0-567E-4D85-92CF-FFCC4E60C97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5513524" y="2020567"/>
            <a:ext cx="0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9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1E2B84-2D9E-40F4-B0F2-0DCEE917DF2A}"/>
              </a:ext>
            </a:extLst>
          </p:cNvPr>
          <p:cNvSpPr/>
          <p:nvPr/>
        </p:nvSpPr>
        <p:spPr>
          <a:xfrm>
            <a:off x="1157968" y="5874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All problems in computer science can be solved by another level of indirection – David Wheeler </a:t>
            </a:r>
          </a:p>
          <a:p>
            <a:r>
              <a:rPr lang="zh-CN" altLang="en-US" dirty="0"/>
              <a:t>计算机科学中的任何问题，都可以通过加上一层逻辑层来解决。</a:t>
            </a:r>
            <a:r>
              <a:rPr lang="en-US" altLang="zh-CN" dirty="0"/>
              <a:t>– David Wheeler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610AEA-E45B-4FA5-AE58-BE6714163A85}"/>
              </a:ext>
            </a:extLst>
          </p:cNvPr>
          <p:cNvSpPr/>
          <p:nvPr/>
        </p:nvSpPr>
        <p:spPr>
          <a:xfrm>
            <a:off x="1157969" y="4563947"/>
            <a:ext cx="968827" cy="65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关系型</a:t>
            </a:r>
            <a:endParaRPr lang="en-US" altLang="zh-CN" dirty="0"/>
          </a:p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5148B-DA59-4FA2-9D19-4BAE493D31DD}"/>
              </a:ext>
            </a:extLst>
          </p:cNvPr>
          <p:cNvSpPr/>
          <p:nvPr/>
        </p:nvSpPr>
        <p:spPr>
          <a:xfrm>
            <a:off x="2219328" y="4563947"/>
            <a:ext cx="1172934" cy="653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检索引擎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75945F-6EB5-4E73-87A3-BD39B5079376}"/>
              </a:ext>
            </a:extLst>
          </p:cNvPr>
          <p:cNvSpPr/>
          <p:nvPr/>
        </p:nvSpPr>
        <p:spPr>
          <a:xfrm>
            <a:off x="3468461" y="4563947"/>
            <a:ext cx="1372959" cy="653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海量小文件</a:t>
            </a:r>
            <a:endParaRPr lang="en-US" altLang="zh-CN" dirty="0"/>
          </a:p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79A569-25C3-40CC-9110-F0D7F500563B}"/>
              </a:ext>
            </a:extLst>
          </p:cNvPr>
          <p:cNvSpPr/>
          <p:nvPr/>
        </p:nvSpPr>
        <p:spPr>
          <a:xfrm>
            <a:off x="1157969" y="4004693"/>
            <a:ext cx="3683451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业务逻辑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52DFC-2FE2-4D7A-8BDF-E94A0D2EEC71}"/>
              </a:ext>
            </a:extLst>
          </p:cNvPr>
          <p:cNvSpPr/>
          <p:nvPr/>
        </p:nvSpPr>
        <p:spPr>
          <a:xfrm>
            <a:off x="1157968" y="3498508"/>
            <a:ext cx="3683451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 API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706F4B-B8BF-46BB-95AC-3057A797782B}"/>
              </a:ext>
            </a:extLst>
          </p:cNvPr>
          <p:cNvSpPr/>
          <p:nvPr/>
        </p:nvSpPr>
        <p:spPr>
          <a:xfrm>
            <a:off x="1157968" y="2792223"/>
            <a:ext cx="3683451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 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66AC3A0E-9851-442E-A89E-46294AF6B34B}"/>
              </a:ext>
            </a:extLst>
          </p:cNvPr>
          <p:cNvSpPr/>
          <p:nvPr/>
        </p:nvSpPr>
        <p:spPr>
          <a:xfrm>
            <a:off x="4917618" y="3653593"/>
            <a:ext cx="314325" cy="13797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7C986E-F3FD-4DAC-93DA-48B6E930DB66}"/>
              </a:ext>
            </a:extLst>
          </p:cNvPr>
          <p:cNvSpPr/>
          <p:nvPr/>
        </p:nvSpPr>
        <p:spPr>
          <a:xfrm>
            <a:off x="6623957" y="3465851"/>
            <a:ext cx="2818039" cy="175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Sparrow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CRUD + </a:t>
            </a:r>
            <a:r>
              <a:rPr lang="zh-CN" altLang="en-US" dirty="0"/>
              <a:t>多维检索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2A47A2-B0EF-4CC4-86F7-88BD5F51A495}"/>
              </a:ext>
            </a:extLst>
          </p:cNvPr>
          <p:cNvSpPr/>
          <p:nvPr/>
        </p:nvSpPr>
        <p:spPr>
          <a:xfrm>
            <a:off x="6623957" y="2767684"/>
            <a:ext cx="2818039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 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D6ADF0-6AE6-41EC-99A4-8083AB1D1D8C}"/>
              </a:ext>
            </a:extLst>
          </p:cNvPr>
          <p:cNvCxnSpPr>
            <a:stCxn id="11" idx="1"/>
            <a:endCxn id="13" idx="1"/>
          </p:cNvCxnSpPr>
          <p:nvPr/>
        </p:nvCxnSpPr>
        <p:spPr>
          <a:xfrm flipV="1">
            <a:off x="5231943" y="4341506"/>
            <a:ext cx="1392014" cy="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F48DB1-542C-41CB-A573-350EFB601A74}"/>
              </a:ext>
            </a:extLst>
          </p:cNvPr>
          <p:cNvSpPr/>
          <p:nvPr/>
        </p:nvSpPr>
        <p:spPr>
          <a:xfrm>
            <a:off x="3798269" y="893298"/>
            <a:ext cx="1139483" cy="6471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9F4C2C-5639-472A-8BC7-69A0F1546D95}"/>
              </a:ext>
            </a:extLst>
          </p:cNvPr>
          <p:cNvSpPr txBox="1"/>
          <p:nvPr/>
        </p:nvSpPr>
        <p:spPr>
          <a:xfrm>
            <a:off x="4149960" y="1032189"/>
            <a:ext cx="50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/c1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8678A2C-6270-4EF1-BD1C-B0BB0D0BC913}"/>
              </a:ext>
            </a:extLst>
          </p:cNvPr>
          <p:cNvSpPr/>
          <p:nvPr/>
        </p:nvSpPr>
        <p:spPr>
          <a:xfrm>
            <a:off x="1983537" y="1842863"/>
            <a:ext cx="1139483" cy="647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512AD1-0258-4555-AFB5-C72975D71DAA}"/>
              </a:ext>
            </a:extLst>
          </p:cNvPr>
          <p:cNvSpPr txBox="1"/>
          <p:nvPr/>
        </p:nvSpPr>
        <p:spPr>
          <a:xfrm>
            <a:off x="2135547" y="1981754"/>
            <a:ext cx="8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/bus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470E38-6E3B-4489-ACD8-3596D3AB58DC}"/>
              </a:ext>
            </a:extLst>
          </p:cNvPr>
          <p:cNvSpPr/>
          <p:nvPr/>
        </p:nvSpPr>
        <p:spPr>
          <a:xfrm>
            <a:off x="5401987" y="1842863"/>
            <a:ext cx="1139483" cy="64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2F47DB-DE08-4EE6-98EE-F3B9895F8BA8}"/>
              </a:ext>
            </a:extLst>
          </p:cNvPr>
          <p:cNvSpPr txBox="1"/>
          <p:nvPr/>
        </p:nvSpPr>
        <p:spPr>
          <a:xfrm>
            <a:off x="5591902" y="1981754"/>
            <a:ext cx="7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/org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CCEDC90-651B-45B0-8D49-2670B453B9DC}"/>
              </a:ext>
            </a:extLst>
          </p:cNvPr>
          <p:cNvSpPr/>
          <p:nvPr/>
        </p:nvSpPr>
        <p:spPr>
          <a:xfrm>
            <a:off x="717437" y="2753741"/>
            <a:ext cx="1139483" cy="6471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19E8C1-05C8-49EE-B3F5-3D3B1C7FD30D}"/>
              </a:ext>
            </a:extLst>
          </p:cNvPr>
          <p:cNvSpPr txBox="1"/>
          <p:nvPr/>
        </p:nvSpPr>
        <p:spPr>
          <a:xfrm>
            <a:off x="992928" y="2892632"/>
            <a:ext cx="6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/dir1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C53DC54-5C0E-4343-807E-9D62ED2AF565}"/>
              </a:ext>
            </a:extLst>
          </p:cNvPr>
          <p:cNvSpPr/>
          <p:nvPr/>
        </p:nvSpPr>
        <p:spPr>
          <a:xfrm>
            <a:off x="2686921" y="2753741"/>
            <a:ext cx="1139483" cy="6471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4307A42-2FEF-41F2-A54D-04E90F3AD23C}"/>
              </a:ext>
            </a:extLst>
          </p:cNvPr>
          <p:cNvSpPr/>
          <p:nvPr/>
        </p:nvSpPr>
        <p:spPr>
          <a:xfrm>
            <a:off x="4226176" y="2760749"/>
            <a:ext cx="1139483" cy="64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80EBB9-CB79-4140-9C40-7BADB3A4B021}"/>
              </a:ext>
            </a:extLst>
          </p:cNvPr>
          <p:cNvSpPr txBox="1"/>
          <p:nvPr/>
        </p:nvSpPr>
        <p:spPr>
          <a:xfrm>
            <a:off x="4431323" y="2892632"/>
            <a:ext cx="73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/dp1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E6A96D0-8808-4C7C-87FE-C5E851B7D7F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53279" y="1540412"/>
            <a:ext cx="1814732" cy="302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77A1DF8-3AA0-4FD4-9459-D52ECF63584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368011" y="1540412"/>
            <a:ext cx="1603718" cy="302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8A9576F-D034-4D8C-B7F6-95E89149EB6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287179" y="2489977"/>
            <a:ext cx="1266100" cy="26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4D38405-4F0D-458B-8AD5-8BBAF5EEE49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553279" y="2489977"/>
            <a:ext cx="703384" cy="26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64E330A-11D6-403C-8EBB-DE746D90282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4795918" y="2489977"/>
            <a:ext cx="1175811" cy="270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1259A90-1CA5-4134-ADA3-4EE045A420E2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>
            <a:off x="5971729" y="2489977"/>
            <a:ext cx="818286" cy="26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B366AA3-51AC-4A4C-854A-6386A52A009E}"/>
              </a:ext>
            </a:extLst>
          </p:cNvPr>
          <p:cNvCxnSpPr>
            <a:cxnSpLocks/>
            <a:stCxn id="14" idx="2"/>
            <a:endCxn id="53" idx="0"/>
          </p:cNvCxnSpPr>
          <p:nvPr/>
        </p:nvCxnSpPr>
        <p:spPr>
          <a:xfrm flipH="1">
            <a:off x="4192162" y="3407863"/>
            <a:ext cx="603756" cy="28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FDC052F-91D8-468D-A3C1-C6B0CB11D757}"/>
              </a:ext>
            </a:extLst>
          </p:cNvPr>
          <p:cNvCxnSpPr>
            <a:cxnSpLocks/>
            <a:stCxn id="10" idx="2"/>
            <a:endCxn id="65" idx="3"/>
          </p:cNvCxnSpPr>
          <p:nvPr/>
        </p:nvCxnSpPr>
        <p:spPr>
          <a:xfrm flipH="1">
            <a:off x="717438" y="3400855"/>
            <a:ext cx="569741" cy="288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C657853-2F0D-4959-9AE0-DADC0423C640}"/>
              </a:ext>
            </a:extLst>
          </p:cNvPr>
          <p:cNvSpPr/>
          <p:nvPr/>
        </p:nvSpPr>
        <p:spPr>
          <a:xfrm>
            <a:off x="7866179" y="1842863"/>
            <a:ext cx="1139483" cy="6471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AAA45EE-4084-44E2-91F9-203748B4E338}"/>
              </a:ext>
            </a:extLst>
          </p:cNvPr>
          <p:cNvSpPr txBox="1"/>
          <p:nvPr/>
        </p:nvSpPr>
        <p:spPr>
          <a:xfrm>
            <a:off x="8004510" y="19817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/home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49018F7-EAD1-42FF-AD7B-D81AFC48371E}"/>
              </a:ext>
            </a:extLst>
          </p:cNvPr>
          <p:cNvSpPr/>
          <p:nvPr/>
        </p:nvSpPr>
        <p:spPr>
          <a:xfrm>
            <a:off x="7855627" y="2753741"/>
            <a:ext cx="1139483" cy="6471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7C00969-AB4C-4F16-A23B-93C5934B30AF}"/>
              </a:ext>
            </a:extLst>
          </p:cNvPr>
          <p:cNvSpPr txBox="1"/>
          <p:nvPr/>
        </p:nvSpPr>
        <p:spPr>
          <a:xfrm>
            <a:off x="7993958" y="28926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/c1root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8186CB0-E1DA-472D-9552-CCF4749C764C}"/>
              </a:ext>
            </a:extLst>
          </p:cNvPr>
          <p:cNvSpPr/>
          <p:nvPr/>
        </p:nvSpPr>
        <p:spPr>
          <a:xfrm>
            <a:off x="9182677" y="2753741"/>
            <a:ext cx="1139483" cy="6471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3B46023-8137-4275-8DFE-037E448EA067}"/>
              </a:ext>
            </a:extLst>
          </p:cNvPr>
          <p:cNvSpPr txBox="1"/>
          <p:nvPr/>
        </p:nvSpPr>
        <p:spPr>
          <a:xfrm>
            <a:off x="9321008" y="2892632"/>
            <a:ext cx="98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/d1user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580432-4F8B-4D17-83C9-6B9E73C168B4}"/>
              </a:ext>
            </a:extLst>
          </p:cNvPr>
          <p:cNvSpPr/>
          <p:nvPr/>
        </p:nvSpPr>
        <p:spPr>
          <a:xfrm>
            <a:off x="5760713" y="116089"/>
            <a:ext cx="1139483" cy="6471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43A614A-D826-4C45-B1E1-AEB3437D6DB3}"/>
              </a:ext>
            </a:extLst>
          </p:cNvPr>
          <p:cNvSpPr txBox="1"/>
          <p:nvPr/>
        </p:nvSpPr>
        <p:spPr>
          <a:xfrm>
            <a:off x="6112405" y="254980"/>
            <a:ext cx="4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7468A18-B0BE-403C-83CB-74DD2ECF8152}"/>
              </a:ext>
            </a:extLst>
          </p:cNvPr>
          <p:cNvCxnSpPr>
            <a:cxnSpLocks/>
            <a:stCxn id="87" idx="2"/>
            <a:endCxn id="4" idx="0"/>
          </p:cNvCxnSpPr>
          <p:nvPr/>
        </p:nvCxnSpPr>
        <p:spPr>
          <a:xfrm flipH="1">
            <a:off x="4368011" y="763203"/>
            <a:ext cx="1962444" cy="130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EDDDAF2-3131-4C4D-87F6-8FC9A65D50D6}"/>
              </a:ext>
            </a:extLst>
          </p:cNvPr>
          <p:cNvCxnSpPr>
            <a:cxnSpLocks/>
            <a:stCxn id="75" idx="0"/>
            <a:endCxn id="4" idx="2"/>
          </p:cNvCxnSpPr>
          <p:nvPr/>
        </p:nvCxnSpPr>
        <p:spPr>
          <a:xfrm flipH="1" flipV="1">
            <a:off x="4368011" y="1540412"/>
            <a:ext cx="4067910" cy="302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1362710-60BB-410E-9483-48C2776D9142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V="1">
            <a:off x="8425369" y="2489977"/>
            <a:ext cx="10552" cy="26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72550B1-AC87-4AD2-94F7-A344FD62F604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H="1" flipV="1">
            <a:off x="8435921" y="2489977"/>
            <a:ext cx="1316498" cy="26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3936E0B6-7355-43BC-B260-C55F586CCC49}"/>
              </a:ext>
            </a:extLst>
          </p:cNvPr>
          <p:cNvSpPr/>
          <p:nvPr/>
        </p:nvSpPr>
        <p:spPr>
          <a:xfrm>
            <a:off x="7111212" y="889783"/>
            <a:ext cx="1139483" cy="64711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FFD4650-B2C3-4EE2-8912-3E786F513848}"/>
              </a:ext>
            </a:extLst>
          </p:cNvPr>
          <p:cNvSpPr txBox="1"/>
          <p:nvPr/>
        </p:nvSpPr>
        <p:spPr>
          <a:xfrm>
            <a:off x="7462903" y="1028674"/>
            <a:ext cx="50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/c2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B75561F-8710-4C93-A447-990D838177C6}"/>
              </a:ext>
            </a:extLst>
          </p:cNvPr>
          <p:cNvCxnSpPr>
            <a:cxnSpLocks/>
            <a:stCxn id="87" idx="2"/>
            <a:endCxn id="106" idx="0"/>
          </p:cNvCxnSpPr>
          <p:nvPr/>
        </p:nvCxnSpPr>
        <p:spPr>
          <a:xfrm>
            <a:off x="6330455" y="763203"/>
            <a:ext cx="1350499" cy="126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0CE42606-65E7-45EF-A7AD-80AA44AE4DFB}"/>
              </a:ext>
            </a:extLst>
          </p:cNvPr>
          <p:cNvSpPr/>
          <p:nvPr/>
        </p:nvSpPr>
        <p:spPr>
          <a:xfrm>
            <a:off x="10492160" y="2750225"/>
            <a:ext cx="1139483" cy="6471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AB081EA-A7C2-4027-A201-4912B4825755}"/>
              </a:ext>
            </a:extLst>
          </p:cNvPr>
          <p:cNvSpPr txBox="1"/>
          <p:nvPr/>
        </p:nvSpPr>
        <p:spPr>
          <a:xfrm>
            <a:off x="10630491" y="2889116"/>
            <a:ext cx="98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/o1user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53151FE-E2DE-4A42-B5A2-E1D1F2F4402D}"/>
              </a:ext>
            </a:extLst>
          </p:cNvPr>
          <p:cNvCxnSpPr>
            <a:cxnSpLocks/>
            <a:stCxn id="124" idx="0"/>
            <a:endCxn id="75" idx="2"/>
          </p:cNvCxnSpPr>
          <p:nvPr/>
        </p:nvCxnSpPr>
        <p:spPr>
          <a:xfrm flipH="1" flipV="1">
            <a:off x="8435921" y="2489977"/>
            <a:ext cx="2625981" cy="2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E3350F2-1955-4008-BB9B-3FF8F2869743}"/>
              </a:ext>
            </a:extLst>
          </p:cNvPr>
          <p:cNvSpPr txBox="1"/>
          <p:nvPr/>
        </p:nvSpPr>
        <p:spPr>
          <a:xfrm>
            <a:off x="2952446" y="2889116"/>
            <a:ext cx="6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/dir2</a:t>
            </a:r>
          </a:p>
        </p:txBody>
      </p:sp>
      <p:sp>
        <p:nvSpPr>
          <p:cNvPr id="65" name="矩形: 剪去单角 64">
            <a:extLst>
              <a:ext uri="{FF2B5EF4-FFF2-40B4-BE49-F238E27FC236}">
                <a16:creationId xmlns:a16="http://schemas.microsoft.com/office/drawing/2014/main" id="{07A0A652-28AC-4E57-ADB1-0C1F4A126E26}"/>
              </a:ext>
            </a:extLst>
          </p:cNvPr>
          <p:cNvSpPr/>
          <p:nvPr/>
        </p:nvSpPr>
        <p:spPr>
          <a:xfrm>
            <a:off x="147696" y="3689244"/>
            <a:ext cx="1139483" cy="64711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65745DC-746D-4B69-9827-50C093AB28FC}"/>
              </a:ext>
            </a:extLst>
          </p:cNvPr>
          <p:cNvSpPr txBox="1"/>
          <p:nvPr/>
        </p:nvSpPr>
        <p:spPr>
          <a:xfrm>
            <a:off x="147696" y="3828135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/doc1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874EAEE-D616-45F8-944E-2F2A00546ECC}"/>
              </a:ext>
            </a:extLst>
          </p:cNvPr>
          <p:cNvSpPr/>
          <p:nvPr/>
        </p:nvSpPr>
        <p:spPr>
          <a:xfrm>
            <a:off x="312991" y="4556202"/>
            <a:ext cx="801859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4C2D5C0-7955-43BE-95F9-BD9BD27187FF}"/>
              </a:ext>
            </a:extLst>
          </p:cNvPr>
          <p:cNvSpPr txBox="1"/>
          <p:nvPr/>
        </p:nvSpPr>
        <p:spPr>
          <a:xfrm>
            <a:off x="460702" y="4695093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f1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FD80FFB-B1E5-4248-A011-AFCF05763E3C}"/>
              </a:ext>
            </a:extLst>
          </p:cNvPr>
          <p:cNvCxnSpPr>
            <a:cxnSpLocks/>
            <a:stCxn id="65" idx="1"/>
            <a:endCxn id="67" idx="0"/>
          </p:cNvCxnSpPr>
          <p:nvPr/>
        </p:nvCxnSpPr>
        <p:spPr>
          <a:xfrm flipH="1">
            <a:off x="713921" y="4336358"/>
            <a:ext cx="3517" cy="21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D9CA6E7-0912-45CA-8FFE-E67B28654CC6}"/>
              </a:ext>
            </a:extLst>
          </p:cNvPr>
          <p:cNvSpPr/>
          <p:nvPr/>
        </p:nvSpPr>
        <p:spPr>
          <a:xfrm>
            <a:off x="6220273" y="2753741"/>
            <a:ext cx="1139483" cy="64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2BF41A9-AE90-4F38-84F1-90DBF8BAFB6B}"/>
              </a:ext>
            </a:extLst>
          </p:cNvPr>
          <p:cNvSpPr txBox="1"/>
          <p:nvPr/>
        </p:nvSpPr>
        <p:spPr>
          <a:xfrm>
            <a:off x="6410194" y="2892632"/>
            <a:ext cx="73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/dp2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5BC2B20-23C7-40F9-98A2-B6B84F5E456E}"/>
              </a:ext>
            </a:extLst>
          </p:cNvPr>
          <p:cNvSpPr/>
          <p:nvPr/>
        </p:nvSpPr>
        <p:spPr>
          <a:xfrm>
            <a:off x="3622420" y="3689244"/>
            <a:ext cx="1139483" cy="64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2BF4AF-87E6-4171-B33F-FD39ECE7F722}"/>
              </a:ext>
            </a:extLst>
          </p:cNvPr>
          <p:cNvSpPr txBox="1"/>
          <p:nvPr/>
        </p:nvSpPr>
        <p:spPr>
          <a:xfrm>
            <a:off x="3812341" y="3828135"/>
            <a:ext cx="73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/o1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2D88FFD-D2F8-479E-B9A4-DCB4479DC7A0}"/>
              </a:ext>
            </a:extLst>
          </p:cNvPr>
          <p:cNvSpPr/>
          <p:nvPr/>
        </p:nvSpPr>
        <p:spPr>
          <a:xfrm>
            <a:off x="4904940" y="3689244"/>
            <a:ext cx="1139483" cy="64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2CBD8A9-31AA-4B8F-8B39-A6A7E1871E17}"/>
              </a:ext>
            </a:extLst>
          </p:cNvPr>
          <p:cNvSpPr txBox="1"/>
          <p:nvPr/>
        </p:nvSpPr>
        <p:spPr>
          <a:xfrm>
            <a:off x="5094861" y="3828135"/>
            <a:ext cx="73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/o2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81B544E-330C-4E68-B353-311E02C8F5FD}"/>
              </a:ext>
            </a:extLst>
          </p:cNvPr>
          <p:cNvSpPr/>
          <p:nvPr/>
        </p:nvSpPr>
        <p:spPr>
          <a:xfrm>
            <a:off x="6187457" y="3689244"/>
            <a:ext cx="1139483" cy="6471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E146F5F-CA18-4A85-89C6-FCB67019AFAD}"/>
              </a:ext>
            </a:extLst>
          </p:cNvPr>
          <p:cNvSpPr txBox="1"/>
          <p:nvPr/>
        </p:nvSpPr>
        <p:spPr>
          <a:xfrm>
            <a:off x="6377378" y="3828135"/>
            <a:ext cx="73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/o3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6F62BEB-CE9E-4BFF-9104-A8CA5D1EFCFF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4795918" y="3407863"/>
            <a:ext cx="678764" cy="28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9814280-1131-4397-B370-B1FE8C7B6244}"/>
              </a:ext>
            </a:extLst>
          </p:cNvPr>
          <p:cNvCxnSpPr>
            <a:cxnSpLocks/>
            <a:stCxn id="49" idx="2"/>
            <a:endCxn id="59" idx="0"/>
          </p:cNvCxnSpPr>
          <p:nvPr/>
        </p:nvCxnSpPr>
        <p:spPr>
          <a:xfrm flipH="1">
            <a:off x="6757199" y="3400855"/>
            <a:ext cx="32816" cy="288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7EF4E6B-6BDF-432B-81C3-E533D1816185}"/>
              </a:ext>
            </a:extLst>
          </p:cNvPr>
          <p:cNvSpPr/>
          <p:nvPr/>
        </p:nvSpPr>
        <p:spPr>
          <a:xfrm>
            <a:off x="3624769" y="4498147"/>
            <a:ext cx="1139483" cy="6471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A64C825-D77C-44C2-82A1-9B9DFF6249C7}"/>
              </a:ext>
            </a:extLst>
          </p:cNvPr>
          <p:cNvSpPr txBox="1"/>
          <p:nvPr/>
        </p:nvSpPr>
        <p:spPr>
          <a:xfrm>
            <a:off x="3900260" y="4637038"/>
            <a:ext cx="6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/dir3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996F1D4-2A46-47F4-ADD4-F34632688E7B}"/>
              </a:ext>
            </a:extLst>
          </p:cNvPr>
          <p:cNvCxnSpPr>
            <a:cxnSpLocks/>
            <a:stCxn id="77" idx="2"/>
            <a:endCxn id="84" idx="3"/>
          </p:cNvCxnSpPr>
          <p:nvPr/>
        </p:nvCxnSpPr>
        <p:spPr>
          <a:xfrm flipH="1">
            <a:off x="4192162" y="5145261"/>
            <a:ext cx="2349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: 剪去单角 83">
            <a:extLst>
              <a:ext uri="{FF2B5EF4-FFF2-40B4-BE49-F238E27FC236}">
                <a16:creationId xmlns:a16="http://schemas.microsoft.com/office/drawing/2014/main" id="{042FC858-4292-420A-B3AC-8266BD6E1F6A}"/>
              </a:ext>
            </a:extLst>
          </p:cNvPr>
          <p:cNvSpPr/>
          <p:nvPr/>
        </p:nvSpPr>
        <p:spPr>
          <a:xfrm>
            <a:off x="3622420" y="5322902"/>
            <a:ext cx="1139483" cy="64711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E0341FE-7264-4689-BF61-04E8E67FA817}"/>
              </a:ext>
            </a:extLst>
          </p:cNvPr>
          <p:cNvSpPr txBox="1"/>
          <p:nvPr/>
        </p:nvSpPr>
        <p:spPr>
          <a:xfrm>
            <a:off x="3622420" y="5461793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/doc3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C4E41441-9DB2-4236-A567-FACB00B733BF}"/>
              </a:ext>
            </a:extLst>
          </p:cNvPr>
          <p:cNvSpPr/>
          <p:nvPr/>
        </p:nvSpPr>
        <p:spPr>
          <a:xfrm>
            <a:off x="3793594" y="6147657"/>
            <a:ext cx="801859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14E89C6-F6C2-4C8E-B4A0-3C817143720F}"/>
              </a:ext>
            </a:extLst>
          </p:cNvPr>
          <p:cNvSpPr txBox="1"/>
          <p:nvPr/>
        </p:nvSpPr>
        <p:spPr>
          <a:xfrm>
            <a:off x="3941305" y="6286548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f3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7C7F500-E643-4E0C-B78E-714025C048A1}"/>
              </a:ext>
            </a:extLst>
          </p:cNvPr>
          <p:cNvCxnSpPr>
            <a:cxnSpLocks/>
            <a:stCxn id="84" idx="1"/>
            <a:endCxn id="86" idx="0"/>
          </p:cNvCxnSpPr>
          <p:nvPr/>
        </p:nvCxnSpPr>
        <p:spPr>
          <a:xfrm>
            <a:off x="4192162" y="5970016"/>
            <a:ext cx="2362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82C5372-121D-414B-875D-5B85536A99FA}"/>
              </a:ext>
            </a:extLst>
          </p:cNvPr>
          <p:cNvCxnSpPr>
            <a:cxnSpLocks/>
            <a:stCxn id="53" idx="2"/>
            <a:endCxn id="77" idx="0"/>
          </p:cNvCxnSpPr>
          <p:nvPr/>
        </p:nvCxnSpPr>
        <p:spPr>
          <a:xfrm>
            <a:off x="4192162" y="4336358"/>
            <a:ext cx="2349" cy="161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091A2353-5B61-4061-AC54-5A56E607EFB9}"/>
              </a:ext>
            </a:extLst>
          </p:cNvPr>
          <p:cNvSpPr/>
          <p:nvPr/>
        </p:nvSpPr>
        <p:spPr>
          <a:xfrm>
            <a:off x="7866179" y="3713105"/>
            <a:ext cx="1139483" cy="6471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72BF77D-6A68-49AB-BFE4-C5B01D68E706}"/>
              </a:ext>
            </a:extLst>
          </p:cNvPr>
          <p:cNvSpPr txBox="1"/>
          <p:nvPr/>
        </p:nvSpPr>
        <p:spPr>
          <a:xfrm>
            <a:off x="8141670" y="3851996"/>
            <a:ext cx="6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/dir4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02A7780C-6F15-48CB-AD52-36D23F32BF03}"/>
              </a:ext>
            </a:extLst>
          </p:cNvPr>
          <p:cNvCxnSpPr>
            <a:cxnSpLocks/>
            <a:stCxn id="94" idx="2"/>
            <a:endCxn id="98" idx="3"/>
          </p:cNvCxnSpPr>
          <p:nvPr/>
        </p:nvCxnSpPr>
        <p:spPr>
          <a:xfrm flipH="1">
            <a:off x="8433572" y="4360219"/>
            <a:ext cx="2349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: 剪去单角 97">
            <a:extLst>
              <a:ext uri="{FF2B5EF4-FFF2-40B4-BE49-F238E27FC236}">
                <a16:creationId xmlns:a16="http://schemas.microsoft.com/office/drawing/2014/main" id="{48AFE4DF-AD03-48AC-809A-EC836B4AA257}"/>
              </a:ext>
            </a:extLst>
          </p:cNvPr>
          <p:cNvSpPr/>
          <p:nvPr/>
        </p:nvSpPr>
        <p:spPr>
          <a:xfrm>
            <a:off x="7863830" y="4537860"/>
            <a:ext cx="1139483" cy="64711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AAAF46E-ABC4-4828-B104-738B7943A28D}"/>
              </a:ext>
            </a:extLst>
          </p:cNvPr>
          <p:cNvSpPr txBox="1"/>
          <p:nvPr/>
        </p:nvSpPr>
        <p:spPr>
          <a:xfrm>
            <a:off x="7863830" y="4676751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/doc4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F4E9AE39-6E59-4155-BFF8-3A7542668752}"/>
              </a:ext>
            </a:extLst>
          </p:cNvPr>
          <p:cNvSpPr/>
          <p:nvPr/>
        </p:nvSpPr>
        <p:spPr>
          <a:xfrm>
            <a:off x="8035004" y="5362615"/>
            <a:ext cx="801859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EA77DA0-68F4-4994-B7C5-C9B5EFD5897B}"/>
              </a:ext>
            </a:extLst>
          </p:cNvPr>
          <p:cNvSpPr txBox="1"/>
          <p:nvPr/>
        </p:nvSpPr>
        <p:spPr>
          <a:xfrm>
            <a:off x="8182715" y="5501506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f4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0B41C8D-586D-4199-841F-E31DE88213DA}"/>
              </a:ext>
            </a:extLst>
          </p:cNvPr>
          <p:cNvCxnSpPr>
            <a:cxnSpLocks/>
            <a:stCxn id="98" idx="1"/>
            <a:endCxn id="101" idx="0"/>
          </p:cNvCxnSpPr>
          <p:nvPr/>
        </p:nvCxnSpPr>
        <p:spPr>
          <a:xfrm>
            <a:off x="8433572" y="5184974"/>
            <a:ext cx="2362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0442955-1468-450D-864B-33E7205EAFDD}"/>
              </a:ext>
            </a:extLst>
          </p:cNvPr>
          <p:cNvCxnSpPr>
            <a:cxnSpLocks/>
            <a:stCxn id="49" idx="2"/>
            <a:endCxn id="94" idx="0"/>
          </p:cNvCxnSpPr>
          <p:nvPr/>
        </p:nvCxnSpPr>
        <p:spPr>
          <a:xfrm>
            <a:off x="6790015" y="3400855"/>
            <a:ext cx="1645906" cy="31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: 剪去单角 104">
            <a:extLst>
              <a:ext uri="{FF2B5EF4-FFF2-40B4-BE49-F238E27FC236}">
                <a16:creationId xmlns:a16="http://schemas.microsoft.com/office/drawing/2014/main" id="{E384CA46-93FA-432B-BCBB-E76B225AE80A}"/>
              </a:ext>
            </a:extLst>
          </p:cNvPr>
          <p:cNvSpPr/>
          <p:nvPr/>
        </p:nvSpPr>
        <p:spPr>
          <a:xfrm>
            <a:off x="1654118" y="3689244"/>
            <a:ext cx="1139483" cy="64711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1A5E26D-9076-474D-893E-8972AEAE9FDF}"/>
              </a:ext>
            </a:extLst>
          </p:cNvPr>
          <p:cNvSpPr txBox="1"/>
          <p:nvPr/>
        </p:nvSpPr>
        <p:spPr>
          <a:xfrm>
            <a:off x="1654118" y="3828135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/doc2</a:t>
            </a: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51084C66-F740-4ACD-825E-3B64407FFBD2}"/>
              </a:ext>
            </a:extLst>
          </p:cNvPr>
          <p:cNvSpPr/>
          <p:nvPr/>
        </p:nvSpPr>
        <p:spPr>
          <a:xfrm>
            <a:off x="1825292" y="4513999"/>
            <a:ext cx="801859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BA3921B-A0D9-4791-BD65-FBB6889BC9AF}"/>
              </a:ext>
            </a:extLst>
          </p:cNvPr>
          <p:cNvSpPr txBox="1"/>
          <p:nvPr/>
        </p:nvSpPr>
        <p:spPr>
          <a:xfrm>
            <a:off x="1973003" y="4652890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f2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6BEFEAF-7F4C-4C3D-872C-7F83B5E7AA00}"/>
              </a:ext>
            </a:extLst>
          </p:cNvPr>
          <p:cNvCxnSpPr>
            <a:cxnSpLocks/>
            <a:stCxn id="105" idx="1"/>
            <a:endCxn id="110" idx="0"/>
          </p:cNvCxnSpPr>
          <p:nvPr/>
        </p:nvCxnSpPr>
        <p:spPr>
          <a:xfrm>
            <a:off x="2223860" y="4336358"/>
            <a:ext cx="2362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1E6B424-6A20-4C66-9B5C-F2175F77D938}"/>
              </a:ext>
            </a:extLst>
          </p:cNvPr>
          <p:cNvCxnSpPr>
            <a:cxnSpLocks/>
            <a:stCxn id="6" idx="2"/>
            <a:endCxn id="105" idx="3"/>
          </p:cNvCxnSpPr>
          <p:nvPr/>
        </p:nvCxnSpPr>
        <p:spPr>
          <a:xfrm flipH="1">
            <a:off x="2223860" y="2489977"/>
            <a:ext cx="329419" cy="1199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2CD0E096-A2DE-4F06-AA2C-3010C5C3728B}"/>
              </a:ext>
            </a:extLst>
          </p:cNvPr>
          <p:cNvSpPr/>
          <p:nvPr/>
        </p:nvSpPr>
        <p:spPr>
          <a:xfrm>
            <a:off x="9189022" y="3713105"/>
            <a:ext cx="1139483" cy="6471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BDB0F59-8E40-4710-8CE9-7F6C79864599}"/>
              </a:ext>
            </a:extLst>
          </p:cNvPr>
          <p:cNvSpPr txBox="1"/>
          <p:nvPr/>
        </p:nvSpPr>
        <p:spPr>
          <a:xfrm>
            <a:off x="9464513" y="3851996"/>
            <a:ext cx="6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/dir5</a:t>
            </a: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8BD9CDF5-BD18-4D9E-9B16-AA5DB0603E84}"/>
              </a:ext>
            </a:extLst>
          </p:cNvPr>
          <p:cNvCxnSpPr>
            <a:cxnSpLocks/>
            <a:stCxn id="115" idx="2"/>
            <a:endCxn id="118" idx="3"/>
          </p:cNvCxnSpPr>
          <p:nvPr/>
        </p:nvCxnSpPr>
        <p:spPr>
          <a:xfrm flipH="1">
            <a:off x="9756415" y="4360219"/>
            <a:ext cx="2349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: 剪去单角 117">
            <a:extLst>
              <a:ext uri="{FF2B5EF4-FFF2-40B4-BE49-F238E27FC236}">
                <a16:creationId xmlns:a16="http://schemas.microsoft.com/office/drawing/2014/main" id="{34E1D3F0-9DA5-4C80-B580-16B1F85ED266}"/>
              </a:ext>
            </a:extLst>
          </p:cNvPr>
          <p:cNvSpPr/>
          <p:nvPr/>
        </p:nvSpPr>
        <p:spPr>
          <a:xfrm>
            <a:off x="9186673" y="4537860"/>
            <a:ext cx="1139483" cy="64711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963E142-F0D4-477D-96B6-19E0790751BD}"/>
              </a:ext>
            </a:extLst>
          </p:cNvPr>
          <p:cNvSpPr txBox="1"/>
          <p:nvPr/>
        </p:nvSpPr>
        <p:spPr>
          <a:xfrm>
            <a:off x="9186673" y="4676751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/doc5</a:t>
            </a: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4CD1A778-0CC7-4403-A837-1402CCD64345}"/>
              </a:ext>
            </a:extLst>
          </p:cNvPr>
          <p:cNvSpPr/>
          <p:nvPr/>
        </p:nvSpPr>
        <p:spPr>
          <a:xfrm>
            <a:off x="9357847" y="5362615"/>
            <a:ext cx="801859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EB4B0DF-6A0F-4C1C-AAB1-FE27E4FD8231}"/>
              </a:ext>
            </a:extLst>
          </p:cNvPr>
          <p:cNvSpPr txBox="1"/>
          <p:nvPr/>
        </p:nvSpPr>
        <p:spPr>
          <a:xfrm>
            <a:off x="9505558" y="5501506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f5</a:t>
            </a: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A1D8D36-77EE-4394-9755-A23A46133B73}"/>
              </a:ext>
            </a:extLst>
          </p:cNvPr>
          <p:cNvCxnSpPr>
            <a:cxnSpLocks/>
            <a:stCxn id="118" idx="1"/>
            <a:endCxn id="120" idx="0"/>
          </p:cNvCxnSpPr>
          <p:nvPr/>
        </p:nvCxnSpPr>
        <p:spPr>
          <a:xfrm>
            <a:off x="9756415" y="5184974"/>
            <a:ext cx="2362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25CAB14F-1F0F-4D00-A417-669551DCA9CB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>
            <a:off x="9752419" y="3400855"/>
            <a:ext cx="6345" cy="31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5617D31A-2A06-4663-B769-C8FF175979BD}"/>
              </a:ext>
            </a:extLst>
          </p:cNvPr>
          <p:cNvSpPr/>
          <p:nvPr/>
        </p:nvSpPr>
        <p:spPr>
          <a:xfrm>
            <a:off x="10492160" y="3720086"/>
            <a:ext cx="1139483" cy="647114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BF4CB55-A9B7-4B67-80ED-2016818062E9}"/>
              </a:ext>
            </a:extLst>
          </p:cNvPr>
          <p:cNvSpPr txBox="1"/>
          <p:nvPr/>
        </p:nvSpPr>
        <p:spPr>
          <a:xfrm>
            <a:off x="10492160" y="3858977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/doc6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3353C3E-7B77-4CC0-B745-EBD4082BA37C}"/>
              </a:ext>
            </a:extLst>
          </p:cNvPr>
          <p:cNvSpPr/>
          <p:nvPr/>
        </p:nvSpPr>
        <p:spPr>
          <a:xfrm>
            <a:off x="10474651" y="4544841"/>
            <a:ext cx="801859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821D9EB-991B-4C80-A3FF-33B3CB6D509F}"/>
              </a:ext>
            </a:extLst>
          </p:cNvPr>
          <p:cNvSpPr txBox="1"/>
          <p:nvPr/>
        </p:nvSpPr>
        <p:spPr>
          <a:xfrm>
            <a:off x="10622362" y="4683732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f6</a:t>
            </a: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A3BFB0B4-0AE3-49A5-B2ED-C9388F0F25BE}"/>
              </a:ext>
            </a:extLst>
          </p:cNvPr>
          <p:cNvCxnSpPr>
            <a:cxnSpLocks/>
            <a:stCxn id="128" idx="1"/>
            <a:endCxn id="130" idx="0"/>
          </p:cNvCxnSpPr>
          <p:nvPr/>
        </p:nvCxnSpPr>
        <p:spPr>
          <a:xfrm flipH="1">
            <a:off x="10875581" y="4367200"/>
            <a:ext cx="186321" cy="17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2BEE84ED-0EF8-4A1D-88F7-1A6AAC9470AF}"/>
              </a:ext>
            </a:extLst>
          </p:cNvPr>
          <p:cNvSpPr/>
          <p:nvPr/>
        </p:nvSpPr>
        <p:spPr>
          <a:xfrm>
            <a:off x="11344672" y="4544841"/>
            <a:ext cx="801859" cy="647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3F824B8-9767-4761-93E0-ECEF059EA027}"/>
              </a:ext>
            </a:extLst>
          </p:cNvPr>
          <p:cNvSpPr txBox="1"/>
          <p:nvPr/>
        </p:nvSpPr>
        <p:spPr>
          <a:xfrm>
            <a:off x="11492383" y="4683732"/>
            <a:ext cx="5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f7</a:t>
            </a: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CE1C73D-0B69-4071-974A-AD11243EE87E}"/>
              </a:ext>
            </a:extLst>
          </p:cNvPr>
          <p:cNvCxnSpPr>
            <a:cxnSpLocks/>
            <a:stCxn id="128" idx="1"/>
            <a:endCxn id="134" idx="1"/>
          </p:cNvCxnSpPr>
          <p:nvPr/>
        </p:nvCxnSpPr>
        <p:spPr>
          <a:xfrm>
            <a:off x="11061902" y="4367200"/>
            <a:ext cx="400200" cy="272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7992B27-2B55-4ADA-BEBC-A20F4937F47A}"/>
              </a:ext>
            </a:extLst>
          </p:cNvPr>
          <p:cNvCxnSpPr>
            <a:cxnSpLocks/>
            <a:stCxn id="124" idx="2"/>
            <a:endCxn id="128" idx="3"/>
          </p:cNvCxnSpPr>
          <p:nvPr/>
        </p:nvCxnSpPr>
        <p:spPr>
          <a:xfrm>
            <a:off x="11061902" y="3397339"/>
            <a:ext cx="0" cy="322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D99B1B1-C3B3-41EF-BEF4-C467A2666EA7}"/>
              </a:ext>
            </a:extLst>
          </p:cNvPr>
          <p:cNvSpPr txBox="1"/>
          <p:nvPr/>
        </p:nvSpPr>
        <p:spPr>
          <a:xfrm>
            <a:off x="602767" y="322399"/>
            <a:ext cx="2623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Sparrow</a:t>
            </a:r>
            <a:r>
              <a:rPr lang="zh-CN" altLang="en-US" dirty="0"/>
              <a:t>目录与文件</a:t>
            </a:r>
            <a:endParaRPr lang="en-US" altLang="zh-CN" dirty="0"/>
          </a:p>
          <a:p>
            <a:r>
              <a:rPr lang="zh-CN" altLang="en-US" dirty="0"/>
              <a:t>树形结构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FA7D6F8-CA29-4285-AB11-238F449A5001}"/>
              </a:ext>
            </a:extLst>
          </p:cNvPr>
          <p:cNvSpPr/>
          <p:nvPr/>
        </p:nvSpPr>
        <p:spPr>
          <a:xfrm>
            <a:off x="5298793" y="4966961"/>
            <a:ext cx="2044054" cy="114121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2D5CCC5-3BEA-4D05-9666-3223CDFB9396}"/>
              </a:ext>
            </a:extLst>
          </p:cNvPr>
          <p:cNvSpPr txBox="1"/>
          <p:nvPr/>
        </p:nvSpPr>
        <p:spPr>
          <a:xfrm>
            <a:off x="5406131" y="5151630"/>
            <a:ext cx="186275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ugroup1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d1user, o1user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1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3FDAF7-23E0-4714-A1B2-976759627763}"/>
              </a:ext>
            </a:extLst>
          </p:cNvPr>
          <p:cNvSpPr/>
          <p:nvPr/>
        </p:nvSpPr>
        <p:spPr>
          <a:xfrm>
            <a:off x="761320" y="2020660"/>
            <a:ext cx="2008414" cy="3375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B5810-B832-437E-99EC-1CAC2D344905}"/>
              </a:ext>
            </a:extLst>
          </p:cNvPr>
          <p:cNvSpPr/>
          <p:nvPr/>
        </p:nvSpPr>
        <p:spPr>
          <a:xfrm>
            <a:off x="1012372" y="2612571"/>
            <a:ext cx="1506311" cy="804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 META</a:t>
            </a:r>
          </a:p>
          <a:p>
            <a:pPr algn="ctr"/>
            <a:r>
              <a:rPr lang="zh-CN" altLang="en-US" dirty="0"/>
              <a:t>共性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BBD062-FCEA-4ED8-8FD3-06DC32C82436}"/>
              </a:ext>
            </a:extLst>
          </p:cNvPr>
          <p:cNvSpPr/>
          <p:nvPr/>
        </p:nvSpPr>
        <p:spPr>
          <a:xfrm>
            <a:off x="1012372" y="3784146"/>
            <a:ext cx="1506311" cy="804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Extend META</a:t>
            </a:r>
          </a:p>
          <a:p>
            <a:pPr algn="ctr"/>
            <a:r>
              <a:rPr lang="zh-CN" altLang="en-US" dirty="0"/>
              <a:t>业务扩展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58B592-A521-43F2-B290-678A65D34409}"/>
              </a:ext>
            </a:extLst>
          </p:cNvPr>
          <p:cNvSpPr/>
          <p:nvPr/>
        </p:nvSpPr>
        <p:spPr>
          <a:xfrm>
            <a:off x="1326945" y="154003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二维表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652708-6A74-47CD-A8AF-D7FFA7B9275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518683" y="3014662"/>
            <a:ext cx="96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EC484E-EA39-4406-A976-A7CA3F4051E7}"/>
              </a:ext>
            </a:extLst>
          </p:cNvPr>
          <p:cNvSpPr/>
          <p:nvPr/>
        </p:nvSpPr>
        <p:spPr>
          <a:xfrm>
            <a:off x="3482076" y="2667680"/>
            <a:ext cx="1612447" cy="693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树形结构</a:t>
            </a:r>
            <a:endParaRPr lang="en-US" altLang="zh-CN" dirty="0"/>
          </a:p>
          <a:p>
            <a:pPr algn="ctr"/>
            <a:r>
              <a:rPr lang="zh-CN" altLang="en-US" dirty="0">
                <a:highlight>
                  <a:srgbClr val="FFFF00"/>
                </a:highlight>
              </a:rPr>
              <a:t>明确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116E91-5389-4632-B97D-6C5DCC507B3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518683" y="4186237"/>
            <a:ext cx="96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090CE8E-F0AD-4D66-8A2D-3C8CB7C86C67}"/>
              </a:ext>
            </a:extLst>
          </p:cNvPr>
          <p:cNvSpPr/>
          <p:nvPr/>
        </p:nvSpPr>
        <p:spPr>
          <a:xfrm>
            <a:off x="3482076" y="3839255"/>
            <a:ext cx="1612447" cy="693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</a:t>
            </a:r>
            <a:r>
              <a:rPr lang="zh-CN" altLang="en-US" dirty="0"/>
              <a:t>扩展</a:t>
            </a:r>
            <a:endParaRPr lang="en-US" altLang="zh-CN" dirty="0"/>
          </a:p>
          <a:p>
            <a:pPr algn="ctr"/>
            <a:r>
              <a:rPr lang="zh-CN" altLang="en-US" dirty="0">
                <a:highlight>
                  <a:srgbClr val="FFFF00"/>
                </a:highlight>
              </a:rPr>
              <a:t>不明确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1303A4-1251-4A40-9A59-9F8648579E24}"/>
              </a:ext>
            </a:extLst>
          </p:cNvPr>
          <p:cNvSpPr/>
          <p:nvPr/>
        </p:nvSpPr>
        <p:spPr>
          <a:xfrm>
            <a:off x="3416259" y="4750644"/>
            <a:ext cx="2127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PostgreSQL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字段</a:t>
            </a:r>
            <a:r>
              <a:rPr lang="en-US" altLang="zh-CN" dirty="0"/>
              <a:t>CRUD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77B271-BAC4-4754-B699-0F1382A8E2FF}"/>
              </a:ext>
            </a:extLst>
          </p:cNvPr>
          <p:cNvSpPr/>
          <p:nvPr/>
        </p:nvSpPr>
        <p:spPr>
          <a:xfrm>
            <a:off x="7018557" y="3131161"/>
            <a:ext cx="1949911" cy="175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Sparrow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CRUD + </a:t>
            </a:r>
            <a:r>
              <a:rPr lang="zh-CN" altLang="en-US" dirty="0"/>
              <a:t>多维检索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C057A7-7594-4343-8E27-0C26CF424093}"/>
              </a:ext>
            </a:extLst>
          </p:cNvPr>
          <p:cNvSpPr/>
          <p:nvPr/>
        </p:nvSpPr>
        <p:spPr>
          <a:xfrm>
            <a:off x="7018557" y="2432994"/>
            <a:ext cx="1949911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 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17DE388-792D-48C8-992E-2E823162435F}"/>
              </a:ext>
            </a:extLst>
          </p:cNvPr>
          <p:cNvSpPr/>
          <p:nvPr/>
        </p:nvSpPr>
        <p:spPr>
          <a:xfrm>
            <a:off x="5715001" y="3118757"/>
            <a:ext cx="881742" cy="8899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41E50C-527E-4A0F-90CD-4FF03141A36A}"/>
              </a:ext>
            </a:extLst>
          </p:cNvPr>
          <p:cNvSpPr/>
          <p:nvPr/>
        </p:nvSpPr>
        <p:spPr>
          <a:xfrm>
            <a:off x="9468305" y="3708626"/>
            <a:ext cx="1949911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6BC4B0-6DE9-4683-B7A7-2ECB7E90BBD3}"/>
              </a:ext>
            </a:extLst>
          </p:cNvPr>
          <p:cNvSpPr/>
          <p:nvPr/>
        </p:nvSpPr>
        <p:spPr>
          <a:xfrm>
            <a:off x="9468305" y="2432994"/>
            <a:ext cx="1949911" cy="35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业务参数与逻辑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0698E4-8BB2-4B7C-A14A-ABE8D2556BA1}"/>
              </a:ext>
            </a:extLst>
          </p:cNvPr>
          <p:cNvSpPr/>
          <p:nvPr/>
        </p:nvSpPr>
        <p:spPr>
          <a:xfrm>
            <a:off x="9158100" y="1790089"/>
            <a:ext cx="2570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http://www.searchkit.co/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89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819657-F99E-4792-9BAA-23000097088D}"/>
              </a:ext>
            </a:extLst>
          </p:cNvPr>
          <p:cNvSpPr/>
          <p:nvPr/>
        </p:nvSpPr>
        <p:spPr>
          <a:xfrm>
            <a:off x="1355158" y="1003237"/>
            <a:ext cx="561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SRP</a:t>
            </a:r>
            <a:r>
              <a:rPr lang="zh-CN" altLang="en-US" dirty="0"/>
              <a:t>：面向海量数据实体的交互式检索机制研究与实现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93C89F-D4B9-4D86-935C-C0914FAF6D81}"/>
              </a:ext>
            </a:extLst>
          </p:cNvPr>
          <p:cNvSpPr/>
          <p:nvPr/>
        </p:nvSpPr>
        <p:spPr>
          <a:xfrm>
            <a:off x="1355158" y="1611477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郑铠锋、冯嘉伟、苏恒、谭剑嵘、陈渤、张业鸿、黄振业</a:t>
            </a:r>
          </a:p>
        </p:txBody>
      </p:sp>
    </p:spTree>
    <p:extLst>
      <p:ext uri="{BB962C8B-B14F-4D97-AF65-F5344CB8AC3E}">
        <p14:creationId xmlns:p14="http://schemas.microsoft.com/office/powerpoint/2010/main" val="36004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282</Words>
  <Application>Microsoft Office PowerPoint</Application>
  <PresentationFormat>宽屏</PresentationFormat>
  <Paragraphs>116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</dc:creator>
  <cp:lastModifiedBy>mic</cp:lastModifiedBy>
  <cp:revision>37</cp:revision>
  <dcterms:created xsi:type="dcterms:W3CDTF">2019-09-09T08:33:31Z</dcterms:created>
  <dcterms:modified xsi:type="dcterms:W3CDTF">2019-09-09T09:50:13Z</dcterms:modified>
</cp:coreProperties>
</file>