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80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28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08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2"/>
            <a:ext cx="38592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8541491" y="6342489"/>
            <a:ext cx="290620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6891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8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2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2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62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0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6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9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0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96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設計說明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莊英祺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7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58" y="27384"/>
            <a:ext cx="5306341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502341" y="390046"/>
            <a:ext cx="7152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 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 flipV="1">
            <a:off x="6593278" y="540854"/>
            <a:ext cx="803042" cy="1584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矩形 39"/>
          <p:cNvSpPr/>
          <p:nvPr/>
        </p:nvSpPr>
        <p:spPr>
          <a:xfrm>
            <a:off x="100394" y="2326248"/>
            <a:ext cx="1186543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功能導覽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列</a:t>
            </a:r>
          </a:p>
        </p:txBody>
      </p:sp>
      <p:cxnSp>
        <p:nvCxnSpPr>
          <p:cNvPr id="47" name="直線接點 46"/>
          <p:cNvCxnSpPr/>
          <p:nvPr/>
        </p:nvCxnSpPr>
        <p:spPr>
          <a:xfrm flipH="1" flipV="1">
            <a:off x="6699299" y="2072447"/>
            <a:ext cx="803042" cy="1584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線接點 47"/>
          <p:cNvCxnSpPr/>
          <p:nvPr/>
        </p:nvCxnSpPr>
        <p:spPr>
          <a:xfrm flipH="1" flipV="1">
            <a:off x="6699299" y="4736743"/>
            <a:ext cx="803042" cy="1584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接點 50"/>
          <p:cNvCxnSpPr/>
          <p:nvPr/>
        </p:nvCxnSpPr>
        <p:spPr>
          <a:xfrm>
            <a:off x="1186543" y="2492896"/>
            <a:ext cx="93610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矩形 72"/>
          <p:cNvSpPr/>
          <p:nvPr/>
        </p:nvSpPr>
        <p:spPr>
          <a:xfrm>
            <a:off x="7524142" y="4585935"/>
            <a:ext cx="1587294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細部圖片及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介紹</a:t>
            </a:r>
          </a:p>
        </p:txBody>
      </p:sp>
      <p:sp>
        <p:nvSpPr>
          <p:cNvPr id="74" name="矩形 73"/>
          <p:cNvSpPr/>
          <p:nvPr/>
        </p:nvSpPr>
        <p:spPr>
          <a:xfrm>
            <a:off x="7524142" y="1921639"/>
            <a:ext cx="785793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主圖片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75" name="直線接點 74"/>
          <p:cNvCxnSpPr/>
          <p:nvPr/>
        </p:nvCxnSpPr>
        <p:spPr>
          <a:xfrm>
            <a:off x="1186543" y="6741368"/>
            <a:ext cx="654780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矩形 75"/>
          <p:cNvSpPr/>
          <p:nvPr/>
        </p:nvSpPr>
        <p:spPr>
          <a:xfrm>
            <a:off x="264303" y="6540606"/>
            <a:ext cx="785793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導覽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2142437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16016" y="260648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顏色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61622" y="2477429"/>
            <a:ext cx="3040913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利用灰色系，凸顯出工業風民宿的特色。低調卻不失其奢華。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61622" y="3297873"/>
            <a:ext cx="3006785" cy="815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f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ont-family: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 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Arial</a:t>
            </a:r>
          </a:p>
          <a:p>
            <a:r>
              <a:rPr lang="en-US" altLang="zh-TW" sz="1566" dirty="0" err="1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Font-weight:Bold</a:t>
            </a:r>
            <a:endParaRPr lang="en-US" altLang="zh-TW" sz="1566" dirty="0" smtClean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Font-size :40pt,31pt,28pt,22pt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6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3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45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Office 佈景主題</vt:lpstr>
      <vt:lpstr>設計說明 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aaa</dc:creator>
  <cp:lastModifiedBy>Line</cp:lastModifiedBy>
  <cp:revision>12</cp:revision>
  <dcterms:created xsi:type="dcterms:W3CDTF">2016-03-28T18:37:55Z</dcterms:created>
  <dcterms:modified xsi:type="dcterms:W3CDTF">2016-03-29T07:56:15Z</dcterms:modified>
</cp:coreProperties>
</file>