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793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798043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1596085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2394128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3192170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3990213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4788256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5586298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6384340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22"/>
    <a:srgbClr val="56E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7"/>
  </p:normalViewPr>
  <p:slideViewPr>
    <p:cSldViewPr snapToGrid="0">
      <p:cViewPr varScale="1">
        <p:scale>
          <a:sx n="47" d="100"/>
          <a:sy n="47" d="100"/>
        </p:scale>
        <p:origin x="29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232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596085" latinLnBrk="0">
      <a:defRPr sz="1200">
        <a:latin typeface="+mn-lt"/>
        <a:ea typeface="+mn-ea"/>
        <a:cs typeface="+mn-cs"/>
        <a:sym typeface="Calibri"/>
      </a:defRPr>
    </a:lvl1pPr>
    <a:lvl2pPr indent="228600" defTabSz="1596085" latinLnBrk="0">
      <a:defRPr sz="1200">
        <a:latin typeface="+mn-lt"/>
        <a:ea typeface="+mn-ea"/>
        <a:cs typeface="+mn-cs"/>
        <a:sym typeface="Calibri"/>
      </a:defRPr>
    </a:lvl2pPr>
    <a:lvl3pPr indent="457200" defTabSz="1596085" latinLnBrk="0">
      <a:defRPr sz="1200">
        <a:latin typeface="+mn-lt"/>
        <a:ea typeface="+mn-ea"/>
        <a:cs typeface="+mn-cs"/>
        <a:sym typeface="Calibri"/>
      </a:defRPr>
    </a:lvl3pPr>
    <a:lvl4pPr indent="685800" defTabSz="1596085" latinLnBrk="0">
      <a:defRPr sz="1200">
        <a:latin typeface="+mn-lt"/>
        <a:ea typeface="+mn-ea"/>
        <a:cs typeface="+mn-cs"/>
        <a:sym typeface="Calibri"/>
      </a:defRPr>
    </a:lvl4pPr>
    <a:lvl5pPr indent="914400" defTabSz="1596085" latinLnBrk="0">
      <a:defRPr sz="1200">
        <a:latin typeface="+mn-lt"/>
        <a:ea typeface="+mn-ea"/>
        <a:cs typeface="+mn-cs"/>
        <a:sym typeface="Calibri"/>
      </a:defRPr>
    </a:lvl5pPr>
    <a:lvl6pPr indent="1143000" defTabSz="1596085" latinLnBrk="0">
      <a:defRPr sz="1200">
        <a:latin typeface="+mn-lt"/>
        <a:ea typeface="+mn-ea"/>
        <a:cs typeface="+mn-cs"/>
        <a:sym typeface="Calibri"/>
      </a:defRPr>
    </a:lvl6pPr>
    <a:lvl7pPr indent="1371600" defTabSz="1596085" latinLnBrk="0">
      <a:defRPr sz="1200">
        <a:latin typeface="+mn-lt"/>
        <a:ea typeface="+mn-ea"/>
        <a:cs typeface="+mn-cs"/>
        <a:sym typeface="Calibri"/>
      </a:defRPr>
    </a:lvl7pPr>
    <a:lvl8pPr indent="1600200" defTabSz="1596085" latinLnBrk="0">
      <a:defRPr sz="1200">
        <a:latin typeface="+mn-lt"/>
        <a:ea typeface="+mn-ea"/>
        <a:cs typeface="+mn-cs"/>
        <a:sym typeface="Calibri"/>
      </a:defRPr>
    </a:lvl8pPr>
    <a:lvl9pPr indent="1828800" defTabSz="1596085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13804" y="4892087"/>
            <a:ext cx="10356455" cy="3375614"/>
          </a:xfrm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27609" y="8923866"/>
            <a:ext cx="8528845" cy="402449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按一下以編輯母片副標題樣式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1771583" y="1447213"/>
            <a:ext cx="3650989" cy="30854415"/>
          </a:xfrm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12271" y="1447213"/>
            <a:ext cx="10756245" cy="30854415"/>
          </a:xfrm>
          <a:prstGeom prst="rect">
            <a:avLst/>
          </a:prstGeom>
        </p:spPr>
        <p:txBody>
          <a:bodyPr/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962457" y="10119548"/>
            <a:ext cx="10356454" cy="3127730"/>
          </a:xfrm>
          <a:prstGeom prst="rect">
            <a:avLst/>
          </a:prstGeo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t>按一下以編輯母片標題樣式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62457" y="6674674"/>
            <a:ext cx="10356454" cy="34448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500">
                <a:solidFill>
                  <a:srgbClr val="888888"/>
                </a:solidFill>
              </a:defRPr>
            </a:lvl1pPr>
          </a:lstStyle>
          <a:p>
            <a:r>
              <a:t>按一下以編輯母片文字樣式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812271" y="8439035"/>
            <a:ext cx="7202559" cy="23862595"/>
          </a:xfrm>
          <a:prstGeom prst="rect">
            <a:avLst/>
          </a:prstGeom>
        </p:spPr>
        <p:txBody>
          <a:bodyPr/>
          <a:lstStyle>
            <a:lvl1pPr>
              <a:spcBef>
                <a:spcPts val="1100"/>
              </a:spcBef>
              <a:defRPr sz="4900"/>
            </a:lvl1pPr>
            <a:lvl2pPr marL="1379948" indent="-581906">
              <a:spcBef>
                <a:spcPts val="1100"/>
              </a:spcBef>
              <a:defRPr sz="4900"/>
            </a:lvl2pPr>
            <a:lvl3pPr marL="2154715" indent="-558629">
              <a:spcBef>
                <a:spcPts val="1100"/>
              </a:spcBef>
              <a:defRPr sz="4900"/>
            </a:lvl3pPr>
            <a:lvl4pPr marL="3024838" indent="-630710">
              <a:spcBef>
                <a:spcPts val="1100"/>
              </a:spcBef>
              <a:defRPr sz="4900"/>
            </a:lvl4pPr>
            <a:lvl5pPr marL="3822881" indent="-630710">
              <a:spcBef>
                <a:spcPts val="1100"/>
              </a:spcBef>
              <a:defRPr sz="4900"/>
            </a:lvl5pPr>
          </a:lstStyle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09202" y="3525073"/>
            <a:ext cx="5383412" cy="146908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000"/>
              </a:spcBef>
              <a:buSzTx/>
              <a:buFontTx/>
              <a:buNone/>
              <a:defRPr sz="4200" b="1"/>
            </a:lvl1pPr>
          </a:lstStyle>
          <a:p>
            <a:r>
              <a:t>按一下以編輯母片文字樣式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89334" y="3525073"/>
            <a:ext cx="5385527" cy="1469084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1000"/>
              </a:spcBef>
              <a:buSzTx/>
              <a:buFontTx/>
              <a:buNone/>
              <a:defRPr sz="42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09203" y="627003"/>
            <a:ext cx="4008475" cy="2668412"/>
          </a:xfrm>
          <a:prstGeom prst="rect">
            <a:avLst/>
          </a:prstGeom>
        </p:spPr>
        <p:txBody>
          <a:bodyPr anchor="b"/>
          <a:lstStyle>
            <a:lvl1pPr algn="l">
              <a:defRPr sz="3500" b="1"/>
            </a:lvl1pPr>
          </a:lstStyle>
          <a:p>
            <a:r>
              <a:t>按一下以編輯母片標題樣式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763630" y="627004"/>
            <a:ext cx="6811231" cy="13440483"/>
          </a:xfrm>
          <a:prstGeom prst="rect">
            <a:avLst/>
          </a:prstGeom>
        </p:spPr>
        <p:txBody>
          <a:bodyPr/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609203" y="3295415"/>
            <a:ext cx="4008475" cy="1077207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388161" y="11023600"/>
            <a:ext cx="7310440" cy="1301398"/>
          </a:xfrm>
          <a:prstGeom prst="rect">
            <a:avLst/>
          </a:prstGeom>
        </p:spPr>
        <p:txBody>
          <a:bodyPr anchor="b"/>
          <a:lstStyle>
            <a:lvl1pPr algn="l">
              <a:defRPr sz="3500" b="1"/>
            </a:lvl1pPr>
          </a:lstStyle>
          <a:p>
            <a:r>
              <a:t>按一下以編輯母片標題樣式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2388161" y="1407113"/>
            <a:ext cx="7310440" cy="944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388161" y="12324998"/>
            <a:ext cx="7310440" cy="18482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</a:lstStyle>
          <a:p>
            <a:r>
              <a:t>按一下以編輯母片文字樣式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202" y="630650"/>
            <a:ext cx="10965659" cy="262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9804" tIns="79804" rIns="79804" bIns="79804" anchor="ctr">
            <a:normAutofit/>
          </a:bodyPr>
          <a:lstStyle/>
          <a:p>
            <a:r>
              <a:t>按一下以編輯母片標題樣式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202" y="3674535"/>
            <a:ext cx="10965659" cy="10392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9804" tIns="79804" rIns="79804" bIns="79804">
            <a:normAutofit/>
          </a:bodyPr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122829" y="14776727"/>
            <a:ext cx="452031" cy="477109"/>
          </a:xfrm>
          <a:prstGeom prst="rect">
            <a:avLst/>
          </a:prstGeom>
          <a:ln w="12700">
            <a:miter lim="400000"/>
          </a:ln>
        </p:spPr>
        <p:txBody>
          <a:bodyPr wrap="none" lIns="79804" tIns="79804" rIns="79804" bIns="79804" anchor="ctr">
            <a:spAutoFit/>
          </a:bodyPr>
          <a:lstStyle>
            <a:lvl1pPr algn="r">
              <a:defRPr sz="21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598532" marR="0" indent="-598532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368072" marR="0" indent="-570030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–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128114" marR="0" indent="-532027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3032561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–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3830604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»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4628646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5426689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6224732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7022774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798043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596085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394128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3192170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990213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4788256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5586298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6384340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4"/>
          <p:cNvGrpSpPr/>
          <p:nvPr/>
        </p:nvGrpSpPr>
        <p:grpSpPr>
          <a:xfrm>
            <a:off x="437540" y="0"/>
            <a:ext cx="11419286" cy="15748000"/>
            <a:chOff x="0" y="0"/>
            <a:chExt cx="11419284" cy="15748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1" name="Shape 121"/>
            <p:cNvSpPr/>
            <p:nvPr/>
          </p:nvSpPr>
          <p:spPr>
            <a:xfrm>
              <a:off x="19998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73180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831232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9810258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0789284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999024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978050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7852206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957076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936102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915128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894154" y="0"/>
              <a:ext cx="630001" cy="157480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-1" y="7063857"/>
              <a:ext cx="11399287" cy="1"/>
            </a:xfrm>
            <a:prstGeom prst="lin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cxnSp>
        <p:nvCxnSpPr>
          <p:cNvPr id="9" name="直線接點 8"/>
          <p:cNvCxnSpPr/>
          <p:nvPr/>
        </p:nvCxnSpPr>
        <p:spPr>
          <a:xfrm>
            <a:off x="2945432" y="2207920"/>
            <a:ext cx="45008" cy="133229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0" y="2207920"/>
            <a:ext cx="121793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0" y="15166119"/>
            <a:ext cx="12179300" cy="5847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r"/>
            <a:r>
              <a:rPr kumimoji="1" lang="en-US" altLang="zh-TW" sz="32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Copyright © 2016		Tel:0909-321-293</a:t>
            </a:r>
            <a:endParaRPr lang="zh-TW" altLang="en-US" sz="32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322" name="群組 321"/>
          <p:cNvGrpSpPr/>
          <p:nvPr/>
        </p:nvGrpSpPr>
        <p:grpSpPr>
          <a:xfrm>
            <a:off x="3396198" y="2493944"/>
            <a:ext cx="8385480" cy="4753492"/>
            <a:chOff x="-8636000" y="528320"/>
            <a:chExt cx="3474720" cy="2336800"/>
          </a:xfrm>
          <a:noFill/>
        </p:grpSpPr>
        <p:sp>
          <p:nvSpPr>
            <p:cNvPr id="323" name="矩形 322"/>
            <p:cNvSpPr/>
            <p:nvPr/>
          </p:nvSpPr>
          <p:spPr>
            <a:xfrm>
              <a:off x="-8636000" y="528320"/>
              <a:ext cx="3474720" cy="2336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24" name="直線接點 323"/>
            <p:cNvCxnSpPr/>
            <p:nvPr/>
          </p:nvCxnSpPr>
          <p:spPr>
            <a:xfrm>
              <a:off x="-8636000" y="589280"/>
              <a:ext cx="3474720" cy="227584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flipV="1">
              <a:off x="-8636000" y="589280"/>
              <a:ext cx="3474720" cy="227584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457538" y="2851366"/>
            <a:ext cx="1958052" cy="4514333"/>
            <a:chOff x="457538" y="2851366"/>
            <a:chExt cx="1958052" cy="4514333"/>
          </a:xfrm>
        </p:grpSpPr>
        <p:sp>
          <p:nvSpPr>
            <p:cNvPr id="232" name="矩形 231"/>
            <p:cNvSpPr/>
            <p:nvPr/>
          </p:nvSpPr>
          <p:spPr>
            <a:xfrm>
              <a:off x="469214" y="3831804"/>
              <a:ext cx="1946376" cy="569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31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Introduce</a:t>
              </a:r>
              <a:endParaRPr kumimoji="0" lang="zh-TW" altLang="en-US" sz="3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457538" y="2851366"/>
              <a:ext cx="1958052" cy="569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31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Home</a:t>
              </a:r>
              <a:endParaRPr kumimoji="0" lang="zh-TW" altLang="en-US" sz="3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0" name="矩形 329"/>
            <p:cNvSpPr/>
            <p:nvPr/>
          </p:nvSpPr>
          <p:spPr>
            <a:xfrm>
              <a:off x="467698" y="4828593"/>
              <a:ext cx="1947892" cy="564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31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Menu</a:t>
              </a:r>
              <a:endParaRPr kumimoji="0" lang="zh-TW" altLang="en-US" sz="3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1" name="矩形 330"/>
            <p:cNvSpPr/>
            <p:nvPr/>
          </p:nvSpPr>
          <p:spPr>
            <a:xfrm>
              <a:off x="467698" y="5815961"/>
              <a:ext cx="1947892" cy="569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31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Place</a:t>
              </a:r>
              <a:endParaRPr kumimoji="0" lang="zh-TW" altLang="en-US" sz="3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467698" y="6801115"/>
              <a:ext cx="1947892" cy="5645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31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Contact </a:t>
              </a:r>
              <a:endParaRPr kumimoji="0" lang="zh-TW" altLang="en-US" sz="3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394616" y="7677484"/>
            <a:ext cx="7822157" cy="6494800"/>
            <a:chOff x="3394616" y="7677484"/>
            <a:chExt cx="7822157" cy="6494800"/>
          </a:xfrm>
        </p:grpSpPr>
        <p:grpSp>
          <p:nvGrpSpPr>
            <p:cNvPr id="308" name="群組 307"/>
            <p:cNvGrpSpPr/>
            <p:nvPr/>
          </p:nvGrpSpPr>
          <p:grpSpPr>
            <a:xfrm>
              <a:off x="3394616" y="7677484"/>
              <a:ext cx="2352370" cy="1921753"/>
              <a:chOff x="-8636000" y="528320"/>
              <a:chExt cx="3474720" cy="2336800"/>
            </a:xfrm>
            <a:noFill/>
          </p:grpSpPr>
          <p:sp>
            <p:nvSpPr>
              <p:cNvPr id="309" name="矩形 308"/>
              <p:cNvSpPr/>
              <p:nvPr/>
            </p:nvSpPr>
            <p:spPr>
              <a:xfrm>
                <a:off x="-8636000" y="528320"/>
                <a:ext cx="3474720" cy="2336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31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310" name="直線接點 309"/>
              <p:cNvCxnSpPr/>
              <p:nvPr/>
            </p:nvCxnSpPr>
            <p:spPr>
              <a:xfrm>
                <a:off x="-8636000" y="589280"/>
                <a:ext cx="3474720" cy="227584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直線接點 310"/>
              <p:cNvCxnSpPr/>
              <p:nvPr/>
            </p:nvCxnSpPr>
            <p:spPr>
              <a:xfrm flipV="1">
                <a:off x="-8636000" y="589280"/>
                <a:ext cx="3474720" cy="227584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群組 311"/>
            <p:cNvGrpSpPr/>
            <p:nvPr/>
          </p:nvGrpSpPr>
          <p:grpSpPr>
            <a:xfrm>
              <a:off x="3394616" y="9980427"/>
              <a:ext cx="2352370" cy="1895697"/>
              <a:chOff x="-8636000" y="528320"/>
              <a:chExt cx="3474720" cy="2336800"/>
            </a:xfrm>
            <a:noFill/>
          </p:grpSpPr>
          <p:sp>
            <p:nvSpPr>
              <p:cNvPr id="313" name="矩形 312"/>
              <p:cNvSpPr/>
              <p:nvPr/>
            </p:nvSpPr>
            <p:spPr>
              <a:xfrm>
                <a:off x="-8636000" y="528320"/>
                <a:ext cx="3474720" cy="2336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31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314" name="直線接點 313"/>
              <p:cNvCxnSpPr/>
              <p:nvPr/>
            </p:nvCxnSpPr>
            <p:spPr>
              <a:xfrm>
                <a:off x="-8636000" y="589280"/>
                <a:ext cx="3474720" cy="227584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直線接點 314"/>
              <p:cNvCxnSpPr/>
              <p:nvPr/>
            </p:nvCxnSpPr>
            <p:spPr>
              <a:xfrm flipV="1">
                <a:off x="-8636000" y="589280"/>
                <a:ext cx="3474720" cy="227584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群組 315"/>
            <p:cNvGrpSpPr/>
            <p:nvPr/>
          </p:nvGrpSpPr>
          <p:grpSpPr>
            <a:xfrm>
              <a:off x="3394616" y="12265278"/>
              <a:ext cx="2352370" cy="1872895"/>
              <a:chOff x="-8636000" y="553673"/>
              <a:chExt cx="3474720" cy="2336800"/>
            </a:xfrm>
            <a:noFill/>
          </p:grpSpPr>
          <p:sp>
            <p:nvSpPr>
              <p:cNvPr id="317" name="矩形 316"/>
              <p:cNvSpPr/>
              <p:nvPr/>
            </p:nvSpPr>
            <p:spPr>
              <a:xfrm>
                <a:off x="-8636000" y="553673"/>
                <a:ext cx="3474720" cy="2336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31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318" name="直線接點 317"/>
              <p:cNvCxnSpPr/>
              <p:nvPr/>
            </p:nvCxnSpPr>
            <p:spPr>
              <a:xfrm>
                <a:off x="-8636000" y="589280"/>
                <a:ext cx="3474720" cy="227584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直線接點 318"/>
              <p:cNvCxnSpPr/>
              <p:nvPr/>
            </p:nvCxnSpPr>
            <p:spPr>
              <a:xfrm flipV="1">
                <a:off x="-8636000" y="589280"/>
                <a:ext cx="3474720" cy="227584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9" name="矩形 328"/>
            <p:cNvSpPr/>
            <p:nvPr/>
          </p:nvSpPr>
          <p:spPr>
            <a:xfrm>
              <a:off x="6341802" y="12284265"/>
              <a:ext cx="4874918" cy="18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6331695" y="7677484"/>
              <a:ext cx="4874918" cy="1872000"/>
              <a:chOff x="6331695" y="7677484"/>
              <a:chExt cx="4874918" cy="1872000"/>
            </a:xfrm>
          </p:grpSpPr>
          <p:sp>
            <p:nvSpPr>
              <p:cNvPr id="326" name="矩形 325"/>
              <p:cNvSpPr/>
              <p:nvPr/>
            </p:nvSpPr>
            <p:spPr>
              <a:xfrm>
                <a:off x="6331695" y="7677484"/>
                <a:ext cx="4874918" cy="18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31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635460" y="7874000"/>
                <a:ext cx="1828800" cy="569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1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Title</a:t>
                </a:r>
                <a:endParaRPr kumimoji="0" lang="zh-TW" altLang="en-US" sz="3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342" name="文字方塊 341"/>
              <p:cNvSpPr txBox="1"/>
              <p:nvPr/>
            </p:nvSpPr>
            <p:spPr>
              <a:xfrm>
                <a:off x="6635460" y="8449962"/>
                <a:ext cx="2143801" cy="569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1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Description</a:t>
                </a:r>
                <a:endParaRPr kumimoji="0" lang="zh-TW" altLang="en-US" sz="3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344" name="群組 343"/>
            <p:cNvGrpSpPr/>
            <p:nvPr/>
          </p:nvGrpSpPr>
          <p:grpSpPr>
            <a:xfrm>
              <a:off x="6341855" y="10004124"/>
              <a:ext cx="4874918" cy="1872000"/>
              <a:chOff x="6331695" y="7677484"/>
              <a:chExt cx="4874918" cy="1872000"/>
            </a:xfrm>
          </p:grpSpPr>
          <p:sp>
            <p:nvSpPr>
              <p:cNvPr id="345" name="矩形 344"/>
              <p:cNvSpPr/>
              <p:nvPr/>
            </p:nvSpPr>
            <p:spPr>
              <a:xfrm>
                <a:off x="6331695" y="7677484"/>
                <a:ext cx="4874918" cy="18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31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346" name="文字方塊 345"/>
              <p:cNvSpPr txBox="1"/>
              <p:nvPr/>
            </p:nvSpPr>
            <p:spPr>
              <a:xfrm>
                <a:off x="6635460" y="7874000"/>
                <a:ext cx="1828800" cy="569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1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Title</a:t>
                </a:r>
                <a:endParaRPr kumimoji="0" lang="zh-TW" altLang="en-US" sz="3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347" name="文字方塊 346"/>
              <p:cNvSpPr txBox="1"/>
              <p:nvPr/>
            </p:nvSpPr>
            <p:spPr>
              <a:xfrm>
                <a:off x="6635460" y="8449962"/>
                <a:ext cx="2143801" cy="569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1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Description</a:t>
                </a:r>
                <a:endParaRPr kumimoji="0" lang="zh-TW" altLang="en-US" sz="3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348" name="群組 347"/>
            <p:cNvGrpSpPr/>
            <p:nvPr/>
          </p:nvGrpSpPr>
          <p:grpSpPr>
            <a:xfrm>
              <a:off x="6341855" y="12300284"/>
              <a:ext cx="4874918" cy="1872000"/>
              <a:chOff x="6331695" y="7677484"/>
              <a:chExt cx="4874918" cy="1872000"/>
            </a:xfrm>
          </p:grpSpPr>
          <p:sp>
            <p:nvSpPr>
              <p:cNvPr id="349" name="矩形 348"/>
              <p:cNvSpPr/>
              <p:nvPr/>
            </p:nvSpPr>
            <p:spPr>
              <a:xfrm>
                <a:off x="6331695" y="7677484"/>
                <a:ext cx="4874918" cy="18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31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350" name="文字方塊 349"/>
              <p:cNvSpPr txBox="1"/>
              <p:nvPr/>
            </p:nvSpPr>
            <p:spPr>
              <a:xfrm>
                <a:off x="6635460" y="7874000"/>
                <a:ext cx="1828800" cy="569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1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Title</a:t>
                </a:r>
                <a:endParaRPr kumimoji="0" lang="zh-TW" altLang="en-US" sz="3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351" name="文字方塊 350"/>
              <p:cNvSpPr txBox="1"/>
              <p:nvPr/>
            </p:nvSpPr>
            <p:spPr>
              <a:xfrm>
                <a:off x="6635460" y="8449962"/>
                <a:ext cx="2143801" cy="569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59608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1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Description</a:t>
                </a:r>
                <a:endParaRPr kumimoji="0" lang="zh-TW" altLang="en-US" sz="3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grpSp>
        <p:nvGrpSpPr>
          <p:cNvPr id="44" name="群組 43"/>
          <p:cNvGrpSpPr/>
          <p:nvPr/>
        </p:nvGrpSpPr>
        <p:grpSpPr>
          <a:xfrm>
            <a:off x="0" y="-1"/>
            <a:ext cx="12179300" cy="2174001"/>
            <a:chOff x="-9184640" y="1361440"/>
            <a:chExt cx="690880" cy="608242"/>
          </a:xfrm>
          <a:noFill/>
        </p:grpSpPr>
        <p:sp>
          <p:nvSpPr>
            <p:cNvPr id="34" name="矩形 33"/>
            <p:cNvSpPr/>
            <p:nvPr/>
          </p:nvSpPr>
          <p:spPr>
            <a:xfrm>
              <a:off x="-9184640" y="1361440"/>
              <a:ext cx="690880" cy="608242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6" name="直線接點 35"/>
            <p:cNvCxnSpPr/>
            <p:nvPr/>
          </p:nvCxnSpPr>
          <p:spPr>
            <a:xfrm>
              <a:off x="-9184640" y="1361440"/>
              <a:ext cx="690880" cy="608242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-9184640" y="1361440"/>
              <a:ext cx="690880" cy="608242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6" name="群組 355"/>
          <p:cNvGrpSpPr/>
          <p:nvPr/>
        </p:nvGrpSpPr>
        <p:grpSpPr>
          <a:xfrm>
            <a:off x="0" y="2174000"/>
            <a:ext cx="12179300" cy="12992119"/>
            <a:chOff x="-9184640" y="1361440"/>
            <a:chExt cx="690880" cy="608242"/>
          </a:xfrm>
          <a:noFill/>
        </p:grpSpPr>
        <p:sp>
          <p:nvSpPr>
            <p:cNvPr id="357" name="矩形 356"/>
            <p:cNvSpPr/>
            <p:nvPr/>
          </p:nvSpPr>
          <p:spPr>
            <a:xfrm>
              <a:off x="-9184640" y="1361440"/>
              <a:ext cx="690880" cy="608242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58" name="直線接點 357"/>
            <p:cNvCxnSpPr/>
            <p:nvPr/>
          </p:nvCxnSpPr>
          <p:spPr>
            <a:xfrm>
              <a:off x="-9184640" y="1361440"/>
              <a:ext cx="690880" cy="608242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接點 358"/>
            <p:cNvCxnSpPr/>
            <p:nvPr/>
          </p:nvCxnSpPr>
          <p:spPr>
            <a:xfrm flipH="1">
              <a:off x="-9184640" y="1361440"/>
              <a:ext cx="690880" cy="608242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47000" r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/>
        </p:nvCxnSpPr>
        <p:spPr>
          <a:xfrm>
            <a:off x="2945432" y="2207920"/>
            <a:ext cx="45008" cy="133229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V="1">
            <a:off x="0" y="2191901"/>
            <a:ext cx="12179300" cy="16019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469214" y="3831804"/>
            <a:ext cx="1946376" cy="56938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15960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Calibri"/>
              </a:rPr>
              <a:t>Introduce</a:t>
            </a:r>
            <a:endParaRPr kumimoji="0" lang="zh-TW" altLang="en-US" sz="3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Calibri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457538" y="2851366"/>
            <a:ext cx="1958052" cy="56938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5400">
            <a:extrusionClr>
              <a:schemeClr val="tx1"/>
            </a:extrusion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15960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Calibri"/>
              </a:rPr>
              <a:t>Home</a:t>
            </a:r>
            <a:endParaRPr kumimoji="0" lang="zh-TW" altLang="en-US" sz="3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5196896"/>
            <a:ext cx="12179300" cy="523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r"/>
            <a:r>
              <a:rPr kumimoji="1" lang="en-US" altLang="zh-TW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Copyright © 2016		Tel:0909-321-293</a:t>
            </a:r>
            <a:endParaRPr kumimoji="0" lang="zh-TW" altLang="en-US" sz="2800" b="0" i="0" u="none" strike="noStrike" cap="none" spc="0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Calibri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6341802" y="12284265"/>
            <a:ext cx="4874918" cy="18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5960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467698" y="4828593"/>
            <a:ext cx="1947892" cy="56446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15960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Calibri"/>
              </a:rPr>
              <a:t>Menu</a:t>
            </a:r>
            <a:endParaRPr kumimoji="0" lang="zh-TW" altLang="en-US" sz="3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Calibri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467698" y="5815961"/>
            <a:ext cx="1947892" cy="56938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15960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Calibri"/>
              </a:rPr>
              <a:t>Place</a:t>
            </a:r>
            <a:endParaRPr kumimoji="0" lang="zh-TW" altLang="en-US" sz="3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Calibri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467698" y="6801115"/>
            <a:ext cx="1947892" cy="56458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15960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Calibri"/>
              </a:rPr>
              <a:t>Contact </a:t>
            </a:r>
            <a:endParaRPr kumimoji="0" lang="zh-TW" altLang="en-US" sz="3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Calibri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6331695" y="7677484"/>
            <a:ext cx="4874918" cy="1872000"/>
            <a:chOff x="6331695" y="7677484"/>
            <a:chExt cx="4874918" cy="1872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26" name="矩形 325"/>
            <p:cNvSpPr/>
            <p:nvPr/>
          </p:nvSpPr>
          <p:spPr>
            <a:xfrm>
              <a:off x="6331695" y="7677484"/>
              <a:ext cx="4874918" cy="18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635460" y="7874000"/>
              <a:ext cx="1838960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4000" b="1" dirty="0" smtClean="0">
                  <a:solidFill>
                    <a:schemeClr val="tx1"/>
                  </a:solidFill>
                </a:rPr>
                <a:t>雙人房</a:t>
              </a:r>
              <a:endParaRPr kumimoji="0" lang="zh-TW" alt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342" name="文字方塊 341"/>
            <p:cNvSpPr txBox="1"/>
            <p:nvPr/>
          </p:nvSpPr>
          <p:spPr>
            <a:xfrm>
              <a:off x="8443358" y="8689251"/>
              <a:ext cx="2143801" cy="76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200" b="1" dirty="0" smtClean="0">
                  <a:solidFill>
                    <a:schemeClr val="tx1"/>
                  </a:solidFill>
                </a:rPr>
                <a:t>兩個人住的</a:t>
              </a:r>
              <a:endParaRPr lang="en-US" altLang="zh-TW" sz="2200" b="1" dirty="0" smtClean="0">
                <a:solidFill>
                  <a:schemeClr val="tx1"/>
                </a:solidFill>
              </a:endParaRPr>
            </a:p>
            <a:p>
              <a:pPr marL="0" marR="0" indent="0" algn="r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200" b="1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libri"/>
                </a:rPr>
                <a:t>NT</a:t>
              </a:r>
              <a:r>
                <a:rPr lang="en-US" altLang="zh-TW" sz="2200" b="1" dirty="0" smtClean="0">
                  <a:solidFill>
                    <a:schemeClr val="tx1"/>
                  </a:solidFill>
                </a:rPr>
                <a:t>:</a:t>
              </a:r>
              <a:r>
                <a:rPr kumimoji="0" lang="en-US" altLang="zh-TW" sz="2200" b="1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libri"/>
                </a:rPr>
                <a:t>333</a:t>
              </a:r>
              <a:endParaRPr kumimoji="0" lang="zh-TW" altLang="en-US" sz="2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344" name="群組 343"/>
          <p:cNvGrpSpPr/>
          <p:nvPr/>
        </p:nvGrpSpPr>
        <p:grpSpPr>
          <a:xfrm>
            <a:off x="6341855" y="10004124"/>
            <a:ext cx="4874918" cy="1872000"/>
            <a:chOff x="6331695" y="7677484"/>
            <a:chExt cx="4874918" cy="1872000"/>
          </a:xfr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grpSpPr>
        <p:sp>
          <p:nvSpPr>
            <p:cNvPr id="345" name="矩形 344"/>
            <p:cNvSpPr/>
            <p:nvPr/>
          </p:nvSpPr>
          <p:spPr>
            <a:xfrm>
              <a:off x="6331695" y="7677484"/>
              <a:ext cx="4874918" cy="18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6" name="文字方塊 345"/>
            <p:cNvSpPr txBox="1"/>
            <p:nvPr/>
          </p:nvSpPr>
          <p:spPr>
            <a:xfrm>
              <a:off x="6635460" y="7874000"/>
              <a:ext cx="1828800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4000" b="1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四人房</a:t>
              </a:r>
              <a:endParaRPr kumimoji="0" lang="zh-TW" alt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7" name="文字方塊 346"/>
            <p:cNvSpPr txBox="1"/>
            <p:nvPr/>
          </p:nvSpPr>
          <p:spPr>
            <a:xfrm>
              <a:off x="8464260" y="8774582"/>
              <a:ext cx="2143801" cy="76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r"/>
              <a:r>
                <a:rPr lang="zh-TW" altLang="en-US" sz="2200" b="1" dirty="0" smtClean="0">
                  <a:solidFill>
                    <a:schemeClr val="tx1"/>
                  </a:solidFill>
                </a:rPr>
                <a:t>四個人</a:t>
              </a:r>
              <a:r>
                <a:rPr lang="zh-TW" altLang="en-US" sz="2200" b="1" dirty="0">
                  <a:solidFill>
                    <a:schemeClr val="tx1"/>
                  </a:solidFill>
                </a:rPr>
                <a:t>住</a:t>
              </a:r>
              <a:r>
                <a:rPr lang="zh-TW" altLang="en-US" sz="2200" b="1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sz="2200" b="1" dirty="0" smtClean="0">
                  <a:solidFill>
                    <a:schemeClr val="tx1"/>
                  </a:solidFill>
                </a:rPr>
                <a:t/>
              </a:r>
              <a:br>
                <a:rPr lang="en-US" altLang="zh-TW" sz="2200" b="1" dirty="0" smtClean="0">
                  <a:solidFill>
                    <a:schemeClr val="tx1"/>
                  </a:solidFill>
                </a:rPr>
              </a:br>
              <a:r>
                <a:rPr lang="en-US" altLang="zh-TW" sz="2200" b="1" dirty="0" smtClean="0">
                  <a:solidFill>
                    <a:schemeClr val="tx1"/>
                  </a:solidFill>
                </a:rPr>
                <a:t>NT:666</a:t>
              </a:r>
              <a:endParaRPr lang="zh-TW" altLang="en-US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8" name="群組 347"/>
          <p:cNvGrpSpPr/>
          <p:nvPr/>
        </p:nvGrpSpPr>
        <p:grpSpPr>
          <a:xfrm>
            <a:off x="6341855" y="12300284"/>
            <a:ext cx="4874918" cy="1872000"/>
            <a:chOff x="6331695" y="7677484"/>
            <a:chExt cx="4874918" cy="1872000"/>
          </a:xfrm>
        </p:grpSpPr>
        <p:sp>
          <p:nvSpPr>
            <p:cNvPr id="349" name="矩形 348"/>
            <p:cNvSpPr/>
            <p:nvPr/>
          </p:nvSpPr>
          <p:spPr>
            <a:xfrm>
              <a:off x="6331695" y="7677484"/>
              <a:ext cx="4874918" cy="18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0" name="文字方塊 349"/>
            <p:cNvSpPr txBox="1"/>
            <p:nvPr/>
          </p:nvSpPr>
          <p:spPr>
            <a:xfrm>
              <a:off x="6635460" y="7874000"/>
              <a:ext cx="1828800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59608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4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六人房</a:t>
              </a:r>
              <a:endParaRPr kumimoji="0" lang="zh-TW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-9184640" y="1361440"/>
            <a:ext cx="690880" cy="6082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5960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9184640" y="1361440"/>
            <a:ext cx="690880" cy="6082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-9184640" y="1361440"/>
            <a:ext cx="690880" cy="6082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86" y="7677484"/>
            <a:ext cx="2350800" cy="1922400"/>
          </a:xfrm>
          <a:prstGeom prst="rect">
            <a:avLst/>
          </a:prstGeom>
          <a:ln w="76200">
            <a:noFill/>
          </a:ln>
        </p:spPr>
      </p:pic>
      <p:pic>
        <p:nvPicPr>
          <p:cNvPr id="5" name="圖片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30" y="9953724"/>
            <a:ext cx="2350800" cy="1922400"/>
          </a:xfrm>
          <a:prstGeom prst="rect">
            <a:avLst/>
          </a:prstGeom>
          <a:ln w="76200">
            <a:noFill/>
          </a:ln>
        </p:spPr>
      </p:pic>
      <p:pic>
        <p:nvPicPr>
          <p:cNvPr id="8" name="圖片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86" y="12249884"/>
            <a:ext cx="2350800" cy="1922400"/>
          </a:xfrm>
          <a:prstGeom prst="rect">
            <a:avLst/>
          </a:prstGeom>
          <a:ln w="76200">
            <a:noFill/>
          </a:ln>
        </p:spPr>
      </p:pic>
      <p:pic>
        <p:nvPicPr>
          <p:cNvPr id="12" name="圖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" y="9822"/>
            <a:ext cx="12178800" cy="21744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4" name="圖片 1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18" y="2528986"/>
            <a:ext cx="8384400" cy="4752000"/>
          </a:xfrm>
          <a:prstGeom prst="rect">
            <a:avLst/>
          </a:prstGeom>
        </p:spPr>
      </p:pic>
      <p:sp>
        <p:nvSpPr>
          <p:cNvPr id="76" name="文字方塊 75"/>
          <p:cNvSpPr txBox="1"/>
          <p:nvPr/>
        </p:nvSpPr>
        <p:spPr>
          <a:xfrm>
            <a:off x="8443357" y="13386826"/>
            <a:ext cx="2143801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15960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200" b="1" dirty="0">
                <a:solidFill>
                  <a:schemeClr val="tx1"/>
                </a:solidFill>
              </a:rPr>
              <a:t>六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個人住的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pPr marL="0" marR="0" indent="0" algn="r" defTabSz="159608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2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libri"/>
              </a:rPr>
              <a:t>NT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:999</a:t>
            </a:r>
            <a:endParaRPr kumimoji="0" lang="zh-TW" altLang="en-US" sz="2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463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5960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5960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5960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5960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Words>45</Words>
  <Application>Microsoft Office PowerPoint</Application>
  <PresentationFormat>自訂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 Unicode MS</vt:lpstr>
      <vt:lpstr>Arial</vt:lpstr>
      <vt:lpstr>Calibri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tang daniel</dc:creator>
  <cp:lastModifiedBy>Line</cp:lastModifiedBy>
  <cp:revision>33</cp:revision>
  <dcterms:modified xsi:type="dcterms:W3CDTF">2016-03-29T07:51:39Z</dcterms:modified>
</cp:coreProperties>
</file>