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9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32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84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63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4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42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3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81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43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1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01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76137-4309-4333-8CF0-6D3CD5702F6B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AF62-965B-4C95-861E-8046DF69D3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5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51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3" y="0"/>
            <a:ext cx="12198803" cy="68541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75398"/>
            <a:ext cx="9144000" cy="894779"/>
          </a:xfrm>
        </p:spPr>
        <p:txBody>
          <a:bodyPr>
            <a:no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High Tower Text" panose="02040502050506030303" pitchFamily="18" charset="0"/>
              </a:rPr>
              <a:t>Tetris</a:t>
            </a:r>
            <a:endParaRPr lang="zh-TW" altLang="en-US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824798"/>
            <a:ext cx="9144000" cy="704786"/>
          </a:xfrm>
        </p:spPr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2025 JAVA </a:t>
            </a:r>
            <a:r>
              <a:rPr lang="zh-TW" alt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程式設計</a:t>
            </a:r>
            <a:endParaRPr lang="zh-TW" altLang="en-US" sz="40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767788" y="3997867"/>
            <a:ext cx="3001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B11207040 </a:t>
            </a:r>
            <a:r>
              <a:rPr lang="zh-TW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林信儒</a:t>
            </a:r>
            <a:endParaRPr lang="en-US" altLang="zh-TW" sz="28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B11207140 </a:t>
            </a:r>
            <a:r>
              <a:rPr lang="zh-TW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劉胤言</a:t>
            </a:r>
            <a:endParaRPr lang="en-US" altLang="zh-TW" sz="2800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69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51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3" y="0"/>
            <a:ext cx="12198803" cy="68541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78749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遊戲特色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2900559"/>
            <a:ext cx="10515600" cy="2560319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多種模式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–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能享受獨處時光，也能與好友同台競技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隨時暫停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人有三急，人性化設計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帶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感音樂 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– </a:t>
            </a:r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除了視覺，耳朵也能一同享受</a:t>
            </a:r>
            <a:endParaRPr lang="en-US" altLang="zh-TW" dirty="0" smtClean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algn="ctr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302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51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3" y="3823"/>
            <a:ext cx="12198803" cy="68541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798" y="276812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實機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DEMO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709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-51000" contrast="-7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3" y="3823"/>
            <a:ext cx="12198803" cy="685417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798" y="2768129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感謝各位</a:t>
            </a:r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!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227280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55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High Tower Text</vt:lpstr>
      <vt:lpstr>Times New Roman</vt:lpstr>
      <vt:lpstr>Office 佈景主題</vt:lpstr>
      <vt:lpstr>Tetris</vt:lpstr>
      <vt:lpstr>遊戲特色</vt:lpstr>
      <vt:lpstr>實機DEMO</vt:lpstr>
      <vt:lpstr>感謝各位!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Tetirs</dc:title>
  <dc:creator>linxi</dc:creator>
  <cp:lastModifiedBy>linxi</cp:lastModifiedBy>
  <cp:revision>5</cp:revision>
  <dcterms:created xsi:type="dcterms:W3CDTF">2025-05-22T11:00:25Z</dcterms:created>
  <dcterms:modified xsi:type="dcterms:W3CDTF">2025-05-22T11:20:31Z</dcterms:modified>
</cp:coreProperties>
</file>