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2" r:id="rId2"/>
    <p:sldId id="293" r:id="rId3"/>
    <p:sldId id="322" r:id="rId4"/>
    <p:sldId id="323" r:id="rId5"/>
    <p:sldId id="365" r:id="rId6"/>
    <p:sldId id="366" r:id="rId7"/>
    <p:sldId id="367" r:id="rId8"/>
    <p:sldId id="333" r:id="rId9"/>
    <p:sldId id="334" r:id="rId10"/>
    <p:sldId id="368" r:id="rId11"/>
    <p:sldId id="369" r:id="rId12"/>
    <p:sldId id="360" r:id="rId13"/>
    <p:sldId id="336" r:id="rId14"/>
    <p:sldId id="354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orient="horz" pos="482">
          <p15:clr>
            <a:srgbClr val="A4A3A4"/>
          </p15:clr>
        </p15:guide>
        <p15:guide id="3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1A"/>
    <a:srgbClr val="59C159"/>
    <a:srgbClr val="FFBF00"/>
    <a:srgbClr val="FFAB19"/>
    <a:srgbClr val="9966FF"/>
    <a:srgbClr val="CF63CF"/>
    <a:srgbClr val="4C97FF"/>
    <a:srgbClr val="59C059"/>
    <a:srgbClr val="31859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2" autoAdjust="0"/>
    <p:restoredTop sz="99640" autoAdjust="0"/>
  </p:normalViewPr>
  <p:slideViewPr>
    <p:cSldViewPr>
      <p:cViewPr varScale="1">
        <p:scale>
          <a:sx n="83" d="100"/>
          <a:sy n="83" d="100"/>
        </p:scale>
        <p:origin x="778" y="62"/>
      </p:cViewPr>
      <p:guideLst>
        <p:guide orient="horz" pos="2840"/>
        <p:guide orient="horz" pos="482"/>
        <p:guide pos="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91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870C5-E39E-4D4A-8B97-122E944BE205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562BB-DACB-4090-9EB0-C718CC4DFD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5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414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36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892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558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518864" y="557808"/>
            <a:ext cx="8229600" cy="1143000"/>
          </a:xfrm>
        </p:spPr>
        <p:txBody>
          <a:bodyPr>
            <a:normAutofit/>
          </a:bodyPr>
          <a:lstStyle>
            <a:lvl1pPr algn="l">
              <a:defRPr sz="4000" spc="-150" baseline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380312" y="6379766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3528" y="6377212"/>
            <a:ext cx="1019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b="1">
                <a:solidFill>
                  <a:schemeClr val="tx1"/>
                </a:solidFill>
                <a:latin typeface="Blackadder ITC" pitchFamily="82" charset="0"/>
                <a:ea typeface="+mn-ea"/>
              </a:defRPr>
            </a:lvl1pPr>
          </a:lstStyle>
          <a:p>
            <a:pPr>
              <a:defRPr/>
            </a:pPr>
            <a:r>
              <a:rPr lang="en-US" altLang="ko-KR" dirty="0"/>
              <a:t>T.S. </a:t>
            </a:r>
            <a:r>
              <a:rPr lang="en-US" altLang="ko-KR" dirty="0" err="1"/>
              <a:t>Hur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380312" y="6379766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7772400" cy="893961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326976" y="1484784"/>
            <a:ext cx="8493496" cy="4860568"/>
          </a:xfrm>
        </p:spPr>
        <p:txBody>
          <a:bodyPr>
            <a:normAutofit/>
          </a:bodyPr>
          <a:lstStyle>
            <a:lvl1pPr marL="92075" indent="-92075">
              <a:buFont typeface="Wingdings" panose="05000000000000000000" pitchFamily="2" charset="2"/>
              <a:buChar char="l"/>
              <a:defRPr sz="2000" b="0" spc="-70" baseline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buFont typeface="Wingdings" panose="05000000000000000000" pitchFamily="2" charset="2"/>
              <a:buChar char="Ø"/>
              <a:defRPr sz="1600" b="0" spc="-70" baseline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defRPr>
            </a:lvl2pPr>
            <a:lvl3pPr>
              <a:buFont typeface="Wingdings" pitchFamily="2" charset="2"/>
              <a:buChar char="§"/>
              <a:defRPr sz="1400" b="0" spc="-70" baseline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defRPr>
            </a:lvl3pPr>
            <a:lvl4pPr>
              <a:defRPr sz="1200" b="0" spc="-70" baseline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defRPr>
            </a:lvl4pPr>
            <a:lvl5pPr>
              <a:buNone/>
              <a:defRPr sz="1050" b="0" spc="-70" baseline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3528" y="6377212"/>
            <a:ext cx="1019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b="1">
                <a:solidFill>
                  <a:schemeClr val="tx1"/>
                </a:solidFill>
                <a:latin typeface="Blackadder ITC" pitchFamily="82" charset="0"/>
                <a:ea typeface="+mn-ea"/>
              </a:defRPr>
            </a:lvl1pPr>
          </a:lstStyle>
          <a:p>
            <a:pPr>
              <a:defRPr/>
            </a:pPr>
            <a:r>
              <a:rPr lang="en-US" altLang="ko-KR" dirty="0"/>
              <a:t>T.S. </a:t>
            </a:r>
            <a:r>
              <a:rPr lang="en-US" altLang="ko-KR" dirty="0" err="1"/>
              <a:t>Hur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C75F0-4FDF-431C-B6B2-41F992E67A7C}" type="datetimeFigureOut">
              <a:rPr lang="ko-KR" altLang="en-US" smtClean="0"/>
              <a:pPr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5" r:id="rId3"/>
    <p:sldLayoutId id="2147483662" r:id="rId4"/>
    <p:sldLayoutId id="2147483663" r:id="rId5"/>
    <p:sldLayoutId id="2147483649" r:id="rId6"/>
    <p:sldLayoutId id="214748365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ko-KR" altLang="en-US" dirty="0"/>
              <a:t>제 </a:t>
            </a:r>
            <a:r>
              <a:rPr lang="en-US" altLang="ko-KR" dirty="0"/>
              <a:t>8 </a:t>
            </a:r>
            <a:r>
              <a:rPr lang="ko-KR" altLang="en-US" dirty="0"/>
              <a:t>장</a:t>
            </a:r>
            <a:br>
              <a:rPr lang="en-US" altLang="ko-KR" dirty="0"/>
            </a:br>
            <a:r>
              <a:rPr lang="ko-KR" altLang="en-US" dirty="0"/>
              <a:t>풍선 터뜨리기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2204864"/>
            <a:ext cx="3065884" cy="353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1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8.2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풍선 터뜨리기 게임 만들기</a:t>
            </a:r>
            <a:endParaRPr lang="en-US" altLang="ko-KR" spc="-8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내용 개체 틀 4"/>
          <p:cNvSpPr>
            <a:spLocks noGrp="1"/>
          </p:cNvSpPr>
          <p:nvPr>
            <p:ph sz="half" idx="2"/>
          </p:nvPr>
        </p:nvSpPr>
        <p:spPr>
          <a:xfrm>
            <a:off x="326976" y="1484784"/>
            <a:ext cx="8493496" cy="486056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스프라이트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dirty="0">
                <a:solidFill>
                  <a:srgbClr val="EE5C58"/>
                </a:solidFill>
              </a:rPr>
              <a:t>‘</a:t>
            </a:r>
            <a:r>
              <a:rPr lang="en-US" altLang="ko-KR" b="1" dirty="0">
                <a:solidFill>
                  <a:srgbClr val="EE5C58"/>
                </a:solidFill>
              </a:rPr>
              <a:t>balloon1</a:t>
            </a:r>
            <a:r>
              <a:rPr lang="ko-KR" altLang="en-US" b="1" dirty="0">
                <a:solidFill>
                  <a:srgbClr val="EE5C58"/>
                </a:solidFill>
              </a:rPr>
              <a:t>’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초기 스크립트를 작성해 보자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FFBF00"/>
                </a:solidFill>
              </a:rPr>
              <a:t>이벤트 </a:t>
            </a:r>
            <a:r>
              <a:rPr lang="en-US" altLang="ko-KR" b="1" dirty="0">
                <a:solidFill>
                  <a:srgbClr val="FFBF00"/>
                </a:solidFill>
              </a:rPr>
              <a:t>- &lt;</a:t>
            </a:r>
            <a:r>
              <a:rPr lang="ko-KR" altLang="en-US" b="1" dirty="0">
                <a:solidFill>
                  <a:srgbClr val="FFBF00"/>
                </a:solidFill>
              </a:rPr>
              <a:t>녹색깃발</a:t>
            </a:r>
            <a:r>
              <a:rPr lang="en-US" altLang="ko-KR" b="1" dirty="0">
                <a:solidFill>
                  <a:srgbClr val="FFBF00"/>
                </a:solidFill>
              </a:rPr>
              <a:t>&gt; </a:t>
            </a:r>
            <a:r>
              <a:rPr lang="ko-KR" altLang="en-US" b="1" dirty="0">
                <a:solidFill>
                  <a:srgbClr val="FFBF00"/>
                </a:solidFill>
              </a:rPr>
              <a:t>클릭했을 때 </a:t>
            </a:r>
            <a:endParaRPr lang="en-US" altLang="ko-KR" b="1" dirty="0">
              <a:solidFill>
                <a:srgbClr val="FFBF00"/>
              </a:solidFill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FF8C1A"/>
                </a:solidFill>
              </a:rPr>
              <a:t>변수 </a:t>
            </a:r>
            <a:r>
              <a:rPr lang="en-US" altLang="ko-KR" b="1" dirty="0">
                <a:solidFill>
                  <a:srgbClr val="FF8C1A"/>
                </a:solidFill>
              </a:rPr>
              <a:t>- [score]</a:t>
            </a:r>
            <a:r>
              <a:rPr lang="ko-KR" altLang="en-US" b="1" dirty="0">
                <a:solidFill>
                  <a:srgbClr val="FF8C1A"/>
                </a:solidFill>
              </a:rPr>
              <a:t>을</a:t>
            </a:r>
            <a:r>
              <a:rPr lang="en-US" altLang="ko-KR" b="1" dirty="0">
                <a:solidFill>
                  <a:srgbClr val="FF8C1A"/>
                </a:solidFill>
              </a:rPr>
              <a:t>(</a:t>
            </a:r>
            <a:r>
              <a:rPr lang="ko-KR" altLang="en-US" b="1" dirty="0">
                <a:solidFill>
                  <a:srgbClr val="FF8C1A"/>
                </a:solidFill>
              </a:rPr>
              <a:t>를</a:t>
            </a:r>
            <a:r>
              <a:rPr lang="en-US" altLang="ko-KR" b="1" dirty="0">
                <a:solidFill>
                  <a:srgbClr val="FF8C1A"/>
                </a:solidFill>
              </a:rPr>
              <a:t>) [0]</a:t>
            </a:r>
            <a:r>
              <a:rPr lang="ko-KR" altLang="en-US" b="1" dirty="0">
                <a:solidFill>
                  <a:srgbClr val="FF8C1A"/>
                </a:solidFill>
              </a:rPr>
              <a:t>로 정하기 </a:t>
            </a:r>
            <a:endParaRPr lang="en-US" altLang="ko-KR" b="1" dirty="0">
              <a:solidFill>
                <a:srgbClr val="FF8C1A"/>
              </a:solidFill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FF8C1A"/>
                </a:solidFill>
              </a:rPr>
              <a:t>변수 </a:t>
            </a:r>
            <a:r>
              <a:rPr lang="en-US" altLang="ko-KR" b="1" dirty="0">
                <a:solidFill>
                  <a:srgbClr val="FF8C1A"/>
                </a:solidFill>
              </a:rPr>
              <a:t>- [time]</a:t>
            </a:r>
            <a:r>
              <a:rPr lang="ko-KR" altLang="en-US" b="1" dirty="0">
                <a:solidFill>
                  <a:srgbClr val="FF8C1A"/>
                </a:solidFill>
              </a:rPr>
              <a:t>을</a:t>
            </a:r>
            <a:r>
              <a:rPr lang="en-US" altLang="ko-KR" b="1" dirty="0">
                <a:solidFill>
                  <a:srgbClr val="FF8C1A"/>
                </a:solidFill>
              </a:rPr>
              <a:t>(</a:t>
            </a:r>
            <a:r>
              <a:rPr lang="ko-KR" altLang="en-US" b="1" dirty="0">
                <a:solidFill>
                  <a:srgbClr val="FF8C1A"/>
                </a:solidFill>
              </a:rPr>
              <a:t>를</a:t>
            </a:r>
            <a:r>
              <a:rPr lang="en-US" altLang="ko-KR" b="1" dirty="0">
                <a:solidFill>
                  <a:srgbClr val="FF8C1A"/>
                </a:solidFill>
              </a:rPr>
              <a:t>) [0]</a:t>
            </a:r>
            <a:r>
              <a:rPr lang="ko-KR" altLang="en-US" b="1" dirty="0">
                <a:solidFill>
                  <a:srgbClr val="FF8C1A"/>
                </a:solidFill>
              </a:rPr>
              <a:t>로 정하기 </a:t>
            </a:r>
            <a:endParaRPr lang="en-US" altLang="ko-KR" b="1" dirty="0">
              <a:solidFill>
                <a:srgbClr val="FF8C1A"/>
              </a:solidFill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감지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타이머 초기화 </a:t>
            </a:r>
            <a:endParaRPr lang="en-US" altLang="ko-KR" b="1" dirty="0">
              <a:solidFill>
                <a:srgbClr val="FFBF00"/>
              </a:solidFill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endParaRPr lang="en-US" altLang="ko-KR" b="1" dirty="0">
              <a:solidFill>
                <a:srgbClr val="FFBF00"/>
              </a:solidFill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altLang="ko-KR" b="1" dirty="0">
              <a:solidFill>
                <a:srgbClr val="FFBF00"/>
              </a:solidFill>
            </a:endParaRPr>
          </a:p>
          <a:p>
            <a:pPr marL="457200" lvl="1" indent="-457200">
              <a:buClr>
                <a:schemeClr val="tx1"/>
              </a:buClr>
              <a:buAutoNum type="arabicPeriod" startAt="3"/>
            </a:pPr>
            <a:r>
              <a:rPr lang="ko-KR" altLang="en-US" sz="2000" b="1" dirty="0" err="1"/>
              <a:t>스프라이트</a:t>
            </a:r>
            <a:r>
              <a:rPr lang="ko-KR" altLang="en-US" sz="2000" b="1" dirty="0"/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‘balloon1’</a:t>
            </a:r>
            <a:r>
              <a:rPr lang="ko-KR" altLang="en-US" sz="2000" b="1" dirty="0"/>
              <a:t>의 다음 스크립트를 작성해 보자</a:t>
            </a:r>
            <a:r>
              <a:rPr lang="en-US" altLang="ko-KR" sz="2000" b="1" dirty="0"/>
              <a:t>.</a:t>
            </a: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FFAB19"/>
                </a:solidFill>
              </a:rPr>
              <a:t>제어 </a:t>
            </a:r>
            <a:r>
              <a:rPr lang="en-US" altLang="ko-KR" b="1" dirty="0">
                <a:solidFill>
                  <a:srgbClr val="FFAB19"/>
                </a:solidFill>
              </a:rPr>
              <a:t>– </a:t>
            </a:r>
            <a:r>
              <a:rPr lang="en-US" altLang="ko-KR" b="1" dirty="0">
                <a:solidFill>
                  <a:srgbClr val="59C059"/>
                </a:solidFill>
              </a:rPr>
              <a:t>[</a:t>
            </a:r>
            <a:r>
              <a:rPr lang="ko-KR" altLang="en-US" b="1" dirty="0">
                <a:solidFill>
                  <a:srgbClr val="59C059"/>
                </a:solidFill>
              </a:rPr>
              <a:t>연산 </a:t>
            </a:r>
            <a:r>
              <a:rPr lang="en-US" altLang="ko-KR" b="1" dirty="0">
                <a:solidFill>
                  <a:srgbClr val="59C059"/>
                </a:solidFill>
              </a:rPr>
              <a:t>- </a:t>
            </a:r>
            <a:r>
              <a:rPr lang="en-US" altLang="ko-KR" b="1" dirty="0">
                <a:solidFill>
                  <a:srgbClr val="FF8C1A"/>
                </a:solidFill>
              </a:rPr>
              <a:t>[time]</a:t>
            </a:r>
            <a:r>
              <a:rPr lang="en-US" altLang="ko-KR" b="1" dirty="0">
                <a:solidFill>
                  <a:srgbClr val="59C059"/>
                </a:solidFill>
              </a:rPr>
              <a:t> = 30 ]</a:t>
            </a:r>
            <a:r>
              <a:rPr lang="ko-KR" altLang="en-US" b="1" dirty="0">
                <a:solidFill>
                  <a:srgbClr val="FFAB19"/>
                </a:solidFill>
              </a:rPr>
              <a:t>까지 반복하기</a:t>
            </a:r>
            <a:endParaRPr lang="en-US" altLang="ko-KR" b="1" dirty="0">
              <a:solidFill>
                <a:srgbClr val="FFAB19"/>
              </a:solidFill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FF8C1A"/>
                </a:solidFill>
              </a:rPr>
              <a:t>변수 </a:t>
            </a:r>
            <a:r>
              <a:rPr lang="en-US" altLang="ko-KR" b="1" dirty="0">
                <a:solidFill>
                  <a:srgbClr val="FF8C1A"/>
                </a:solidFill>
              </a:rPr>
              <a:t>- [time]</a:t>
            </a:r>
            <a:r>
              <a:rPr lang="ko-KR" altLang="en-US" b="1" dirty="0">
                <a:solidFill>
                  <a:srgbClr val="FF8C1A"/>
                </a:solidFill>
              </a:rPr>
              <a:t>을</a:t>
            </a:r>
            <a:r>
              <a:rPr lang="en-US" altLang="ko-KR" b="1" dirty="0">
                <a:solidFill>
                  <a:srgbClr val="FF8C1A"/>
                </a:solidFill>
              </a:rPr>
              <a:t>(</a:t>
            </a:r>
            <a:r>
              <a:rPr lang="ko-KR" altLang="en-US" b="1" dirty="0">
                <a:solidFill>
                  <a:srgbClr val="FF8C1A"/>
                </a:solidFill>
              </a:rPr>
              <a:t>를</a:t>
            </a:r>
            <a:r>
              <a:rPr lang="en-US" altLang="ko-KR" b="1" dirty="0">
                <a:solidFill>
                  <a:srgbClr val="FF8C1A"/>
                </a:solidFill>
              </a:rPr>
              <a:t>)                                                                                                                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altLang="ko-KR" b="1" dirty="0">
                <a:solidFill>
                  <a:srgbClr val="FF8C1A"/>
                </a:solidFill>
              </a:rPr>
              <a:t>       </a:t>
            </a:r>
            <a:r>
              <a:rPr lang="en-US" altLang="ko-KR" b="1" dirty="0">
                <a:solidFill>
                  <a:srgbClr val="59C059"/>
                </a:solidFill>
              </a:rPr>
              <a:t>[</a:t>
            </a:r>
            <a:r>
              <a:rPr lang="ko-KR" altLang="en-US" b="1" dirty="0">
                <a:solidFill>
                  <a:srgbClr val="59C059"/>
                </a:solidFill>
              </a:rPr>
              <a:t>연산 </a:t>
            </a:r>
            <a:r>
              <a:rPr lang="en-US" altLang="ko-KR" b="1" dirty="0">
                <a:solidFill>
                  <a:srgbClr val="59C059"/>
                </a:solidFill>
              </a:rPr>
              <a:t>-</a:t>
            </a:r>
            <a:r>
              <a:rPr lang="en-US" altLang="ko-KR" b="1" dirty="0">
                <a:solidFill>
                  <a:srgbClr val="FF8C1A"/>
                </a:solidFill>
              </a:rPr>
              <a:t> </a:t>
            </a:r>
            <a:r>
              <a:rPr lang="en-US" altLang="ko-KR" b="1" dirty="0">
                <a:solidFill>
                  <a:srgbClr val="31859C"/>
                </a:solidFill>
              </a:rPr>
              <a:t>[</a:t>
            </a:r>
            <a:r>
              <a:rPr lang="ko-KR" altLang="en-US" b="1" dirty="0">
                <a:solidFill>
                  <a:srgbClr val="31859C"/>
                </a:solidFill>
              </a:rPr>
              <a:t>감지 </a:t>
            </a:r>
            <a:r>
              <a:rPr lang="en-US" altLang="ko-KR" b="1" dirty="0">
                <a:solidFill>
                  <a:srgbClr val="31859C"/>
                </a:solidFill>
              </a:rPr>
              <a:t>- </a:t>
            </a:r>
            <a:r>
              <a:rPr lang="ko-KR" altLang="en-US" b="1" dirty="0">
                <a:solidFill>
                  <a:srgbClr val="31859C"/>
                </a:solidFill>
              </a:rPr>
              <a:t>타이머</a:t>
            </a:r>
            <a:r>
              <a:rPr lang="en-US" altLang="ko-KR" b="1" dirty="0">
                <a:solidFill>
                  <a:srgbClr val="31859C"/>
                </a:solidFill>
              </a:rPr>
              <a:t>]</a:t>
            </a:r>
            <a:r>
              <a:rPr lang="en-US" altLang="ko-KR" b="1" dirty="0">
                <a:solidFill>
                  <a:srgbClr val="FF8C1A"/>
                </a:solidFill>
              </a:rPr>
              <a:t> </a:t>
            </a:r>
            <a:r>
              <a:rPr lang="ko-KR" altLang="en-US" b="1" dirty="0">
                <a:solidFill>
                  <a:srgbClr val="59C059"/>
                </a:solidFill>
              </a:rPr>
              <a:t>의 반올림</a:t>
            </a:r>
            <a:r>
              <a:rPr lang="en-US" altLang="ko-KR" b="1" dirty="0">
                <a:solidFill>
                  <a:srgbClr val="59C059"/>
                </a:solidFill>
              </a:rPr>
              <a:t>]</a:t>
            </a:r>
            <a:r>
              <a:rPr lang="ko-KR" altLang="en-US" b="1" dirty="0">
                <a:solidFill>
                  <a:srgbClr val="FF8C1A"/>
                </a:solidFill>
              </a:rPr>
              <a:t>으로</a:t>
            </a:r>
            <a:endParaRPr lang="en-US" altLang="ko-KR" b="1" dirty="0">
              <a:solidFill>
                <a:srgbClr val="FF8C1A"/>
              </a:solidFill>
            </a:endParaRPr>
          </a:p>
          <a:p>
            <a:pPr marL="457200" lvl="1" indent="0">
              <a:buClr>
                <a:schemeClr val="tx1"/>
              </a:buClr>
              <a:buNone/>
            </a:pPr>
            <a:r>
              <a:rPr lang="en-US" altLang="ko-KR" b="1" dirty="0">
                <a:solidFill>
                  <a:srgbClr val="FF8C1A"/>
                </a:solidFill>
              </a:rPr>
              <a:t>      </a:t>
            </a:r>
            <a:r>
              <a:rPr lang="ko-KR" altLang="en-US" b="1" dirty="0">
                <a:solidFill>
                  <a:srgbClr val="FF8C1A"/>
                </a:solidFill>
              </a:rPr>
              <a:t> 정하기 </a:t>
            </a:r>
            <a:endParaRPr lang="en-US" altLang="ko-KR" b="1" dirty="0">
              <a:solidFill>
                <a:srgbClr val="FF8C1A"/>
              </a:solidFill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 startAt="3"/>
            </a:pPr>
            <a:r>
              <a:rPr lang="ko-KR" altLang="en-US" b="1" dirty="0">
                <a:solidFill>
                  <a:srgbClr val="9966FF"/>
                </a:solidFill>
              </a:rPr>
              <a:t>형태 </a:t>
            </a:r>
            <a:r>
              <a:rPr lang="en-US" altLang="ko-KR" b="1" dirty="0">
                <a:solidFill>
                  <a:srgbClr val="9966FF"/>
                </a:solidFill>
              </a:rPr>
              <a:t>– </a:t>
            </a:r>
            <a:r>
              <a:rPr lang="ko-KR" altLang="en-US" b="1" dirty="0">
                <a:solidFill>
                  <a:srgbClr val="9966FF"/>
                </a:solidFill>
              </a:rPr>
              <a:t>다음 모양으로 바꾸기</a:t>
            </a:r>
            <a:endParaRPr lang="en-US" altLang="ko-KR" b="1" dirty="0">
              <a:solidFill>
                <a:srgbClr val="FF8C1A"/>
              </a:solidFill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 startAt="3"/>
            </a:pPr>
            <a:r>
              <a:rPr lang="ko-KR" altLang="en-US" b="1" dirty="0">
                <a:solidFill>
                  <a:srgbClr val="4C97FF"/>
                </a:solidFill>
              </a:rPr>
              <a:t>동작 </a:t>
            </a:r>
            <a:r>
              <a:rPr lang="en-US" altLang="ko-KR" b="1" dirty="0">
                <a:solidFill>
                  <a:srgbClr val="4C97FF"/>
                </a:solidFill>
              </a:rPr>
              <a:t>– 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altLang="ko-KR" b="1" dirty="0">
                <a:solidFill>
                  <a:srgbClr val="4C97FF"/>
                </a:solidFill>
              </a:rPr>
              <a:t>       x : </a:t>
            </a:r>
            <a:r>
              <a:rPr lang="en-US" altLang="ko-KR" b="1" dirty="0">
                <a:solidFill>
                  <a:srgbClr val="59C059"/>
                </a:solidFill>
              </a:rPr>
              <a:t>[</a:t>
            </a:r>
            <a:r>
              <a:rPr lang="ko-KR" altLang="en-US" b="1" dirty="0">
                <a:solidFill>
                  <a:srgbClr val="59C059"/>
                </a:solidFill>
              </a:rPr>
              <a:t>연산 </a:t>
            </a:r>
            <a:r>
              <a:rPr lang="en-US" altLang="ko-KR" b="1" dirty="0">
                <a:solidFill>
                  <a:srgbClr val="59C059"/>
                </a:solidFill>
              </a:rPr>
              <a:t>- -220</a:t>
            </a:r>
            <a:r>
              <a:rPr lang="ko-KR" altLang="en-US" b="1" dirty="0">
                <a:solidFill>
                  <a:srgbClr val="59C059"/>
                </a:solidFill>
              </a:rPr>
              <a:t>부터 </a:t>
            </a:r>
            <a:r>
              <a:rPr lang="en-US" altLang="ko-KR" b="1" dirty="0">
                <a:solidFill>
                  <a:srgbClr val="59C059"/>
                </a:solidFill>
              </a:rPr>
              <a:t>220 </a:t>
            </a:r>
            <a:r>
              <a:rPr lang="ko-KR" altLang="en-US" b="1" dirty="0">
                <a:solidFill>
                  <a:srgbClr val="59C059"/>
                </a:solidFill>
              </a:rPr>
              <a:t>사이의 난수</a:t>
            </a:r>
            <a:r>
              <a:rPr lang="en-US" altLang="ko-KR" b="1" dirty="0">
                <a:solidFill>
                  <a:srgbClr val="59C059"/>
                </a:solidFill>
              </a:rPr>
              <a:t>]  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altLang="ko-KR" b="1" dirty="0">
                <a:solidFill>
                  <a:srgbClr val="4C97FF"/>
                </a:solidFill>
              </a:rPr>
              <a:t>       y : [-180]</a:t>
            </a:r>
            <a:r>
              <a:rPr lang="ko-KR" altLang="en-US" b="1" dirty="0">
                <a:solidFill>
                  <a:srgbClr val="4C97FF"/>
                </a:solidFill>
              </a:rPr>
              <a:t>로 이동하기</a:t>
            </a:r>
            <a:endParaRPr lang="en-US" altLang="ko-KR" b="1" dirty="0">
              <a:solidFill>
                <a:srgbClr val="4C97FF"/>
              </a:solidFill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 startAt="5"/>
            </a:pPr>
            <a:r>
              <a:rPr lang="ko-KR" altLang="en-US" b="1" dirty="0">
                <a:solidFill>
                  <a:srgbClr val="9966FF"/>
                </a:solidFill>
              </a:rPr>
              <a:t>형태 </a:t>
            </a:r>
            <a:r>
              <a:rPr lang="en-US" altLang="ko-KR" b="1" dirty="0">
                <a:solidFill>
                  <a:srgbClr val="9966FF"/>
                </a:solidFill>
              </a:rPr>
              <a:t>– </a:t>
            </a:r>
            <a:r>
              <a:rPr lang="ko-KR" altLang="en-US" b="1" dirty="0">
                <a:solidFill>
                  <a:srgbClr val="9966FF"/>
                </a:solidFill>
              </a:rPr>
              <a:t>보이기</a:t>
            </a:r>
            <a:endParaRPr lang="en-US" altLang="ko-KR" b="1" dirty="0">
              <a:solidFill>
                <a:srgbClr val="9966FF"/>
              </a:solidFill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 startAt="5"/>
            </a:pPr>
            <a:r>
              <a:rPr lang="en-US" altLang="ko-KR" b="1" dirty="0">
                <a:solidFill>
                  <a:srgbClr val="9966FF"/>
                </a:solidFill>
              </a:rPr>
              <a:t>2</a:t>
            </a:r>
            <a:r>
              <a:rPr lang="ko-KR" altLang="en-US" b="1" dirty="0">
                <a:solidFill>
                  <a:srgbClr val="9966FF"/>
                </a:solidFill>
              </a:rPr>
              <a:t>번 블록 밑으로 붙이기</a:t>
            </a:r>
            <a:endParaRPr lang="en-US" altLang="ko-KR" b="1" dirty="0">
              <a:solidFill>
                <a:srgbClr val="FFAB19"/>
              </a:solidFill>
            </a:endParaRPr>
          </a:p>
          <a:p>
            <a:pPr marL="457200" lvl="1" indent="0">
              <a:buNone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C48A76-9EB8-4AAA-8489-D2A683BC0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1504217"/>
            <a:ext cx="2331591" cy="16846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D38DD4-2E9E-4C37-B5CF-899CAD310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4077072"/>
            <a:ext cx="3814589" cy="236519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E7B497C-EFB3-454D-BD5C-A960B68CC3C2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6623311" y="3188893"/>
            <a:ext cx="842677" cy="8881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50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8.2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풍선 터뜨리기 게임 만들기</a:t>
            </a:r>
            <a:endParaRPr lang="en-US" altLang="ko-KR" spc="-8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내용 개체 틀 4"/>
          <p:cNvSpPr>
            <a:spLocks noGrp="1"/>
          </p:cNvSpPr>
          <p:nvPr>
            <p:ph sz="half" idx="2"/>
          </p:nvPr>
        </p:nvSpPr>
        <p:spPr>
          <a:xfrm>
            <a:off x="326976" y="1484784"/>
            <a:ext cx="8493496" cy="486056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스프라이트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dirty="0">
                <a:solidFill>
                  <a:srgbClr val="EE5C58"/>
                </a:solidFill>
              </a:rPr>
              <a:t>‘</a:t>
            </a:r>
            <a:r>
              <a:rPr lang="en-US" altLang="ko-KR" b="1" dirty="0">
                <a:solidFill>
                  <a:srgbClr val="EE5C58"/>
                </a:solidFill>
              </a:rPr>
              <a:t>balloon1</a:t>
            </a:r>
            <a:r>
              <a:rPr lang="ko-KR" altLang="en-US" b="1" dirty="0">
                <a:solidFill>
                  <a:srgbClr val="EE5C58"/>
                </a:solidFill>
              </a:rPr>
              <a:t>’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다음 스크립트를 작성해 보자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FFAB19"/>
                </a:solidFill>
              </a:rPr>
              <a:t>제어 </a:t>
            </a:r>
            <a:r>
              <a:rPr lang="en-US" altLang="ko-KR" b="1" dirty="0">
                <a:solidFill>
                  <a:srgbClr val="FFAB19"/>
                </a:solidFill>
              </a:rPr>
              <a:t>– 40</a:t>
            </a:r>
            <a:r>
              <a:rPr lang="ko-KR" altLang="en-US" b="1" dirty="0">
                <a:solidFill>
                  <a:srgbClr val="FFAB19"/>
                </a:solidFill>
              </a:rPr>
              <a:t>번 반복하기</a:t>
            </a:r>
            <a:endParaRPr lang="en-US" altLang="ko-KR" b="1" dirty="0">
              <a:solidFill>
                <a:srgbClr val="9966FF"/>
              </a:solidFill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4C97FF"/>
                </a:solidFill>
              </a:rPr>
              <a:t>동작 </a:t>
            </a:r>
            <a:r>
              <a:rPr lang="en-US" altLang="ko-KR" b="1" dirty="0">
                <a:solidFill>
                  <a:srgbClr val="4C97FF"/>
                </a:solidFill>
              </a:rPr>
              <a:t>– y: 10 </a:t>
            </a:r>
            <a:r>
              <a:rPr lang="ko-KR" altLang="en-US" b="1" dirty="0">
                <a:solidFill>
                  <a:srgbClr val="4C97FF"/>
                </a:solidFill>
              </a:rPr>
              <a:t>만큼 바꾸기</a:t>
            </a:r>
            <a:endParaRPr lang="en-US" altLang="ko-KR" b="1" dirty="0">
              <a:solidFill>
                <a:srgbClr val="4C97FF"/>
              </a:solidFill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FFBF00"/>
                </a:solidFill>
              </a:rPr>
              <a:t>이벤트 </a:t>
            </a:r>
            <a:r>
              <a:rPr lang="en-US" altLang="ko-KR" b="1" dirty="0">
                <a:solidFill>
                  <a:srgbClr val="FFBF00"/>
                </a:solidFill>
              </a:rPr>
              <a:t>– </a:t>
            </a:r>
            <a:r>
              <a:rPr lang="ko-KR" altLang="en-US" b="1" dirty="0">
                <a:solidFill>
                  <a:srgbClr val="FFBF00"/>
                </a:solidFill>
              </a:rPr>
              <a:t>끝 신호 보내기</a:t>
            </a:r>
            <a:endParaRPr lang="en-US" altLang="ko-KR" b="1" dirty="0">
              <a:solidFill>
                <a:srgbClr val="FFBF00"/>
              </a:solidFill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altLang="ko-KR" b="1" dirty="0">
              <a:solidFill>
                <a:srgbClr val="FFBF00"/>
              </a:solidFill>
            </a:endParaRPr>
          </a:p>
          <a:p>
            <a:pPr marL="1200150" lvl="2" indent="-342900">
              <a:buClr>
                <a:schemeClr val="tx1"/>
              </a:buClr>
              <a:buFont typeface="+mj-ea"/>
              <a:buAutoNum type="circleNumDbPlain"/>
            </a:pPr>
            <a:endParaRPr lang="en-US" altLang="ko-KR" b="1" dirty="0">
              <a:solidFill>
                <a:srgbClr val="FFBF00"/>
              </a:solidFill>
            </a:endParaRPr>
          </a:p>
          <a:p>
            <a:pPr marL="457200" lvl="1" indent="0">
              <a:buNone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964E8C-0611-4B0D-9B54-598A926B9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720" y="1916832"/>
            <a:ext cx="3407304" cy="42292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4B5712C-A3BB-4258-A690-040D290F380E}"/>
              </a:ext>
            </a:extLst>
          </p:cNvPr>
          <p:cNvSpPr/>
          <p:nvPr/>
        </p:nvSpPr>
        <p:spPr>
          <a:xfrm>
            <a:off x="5652120" y="4725144"/>
            <a:ext cx="136815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2BDFE5-D4EC-4779-873D-AE6962322F4F}"/>
              </a:ext>
            </a:extLst>
          </p:cNvPr>
          <p:cNvSpPr/>
          <p:nvPr/>
        </p:nvSpPr>
        <p:spPr>
          <a:xfrm>
            <a:off x="5508104" y="5683460"/>
            <a:ext cx="1296144" cy="296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845565-1C43-4E17-8B9B-7503E40E90A9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346420" y="2132856"/>
            <a:ext cx="2305700" cy="2988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C4871F-8989-4186-94C2-346347D059E6}"/>
              </a:ext>
            </a:extLst>
          </p:cNvPr>
          <p:cNvSpPr/>
          <p:nvPr/>
        </p:nvSpPr>
        <p:spPr>
          <a:xfrm>
            <a:off x="1182732" y="2448596"/>
            <a:ext cx="21602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065D64-5299-43A5-A790-657BFB8C7BB5}"/>
              </a:ext>
            </a:extLst>
          </p:cNvPr>
          <p:cNvSpPr/>
          <p:nvPr/>
        </p:nvSpPr>
        <p:spPr>
          <a:xfrm>
            <a:off x="1179284" y="1825348"/>
            <a:ext cx="2160240" cy="623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C89AA90-7C7C-4F35-8ECC-A59E09317BC2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346420" y="2564904"/>
            <a:ext cx="2161684" cy="32667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250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8.2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풍선 터뜨리기 게임 만들기</a:t>
            </a:r>
            <a:endParaRPr lang="en-US" altLang="ko-KR" spc="-8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내용 개체 틀 4"/>
          <p:cNvSpPr>
            <a:spLocks noGrp="1"/>
          </p:cNvSpPr>
          <p:nvPr>
            <p:ph sz="half" idx="2"/>
          </p:nvPr>
        </p:nvSpPr>
        <p:spPr>
          <a:xfrm>
            <a:off x="326976" y="1484784"/>
            <a:ext cx="8493496" cy="486056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 startAt="5"/>
            </a:pPr>
            <a:r>
              <a:rPr lang="ko-KR" altLang="en-US" b="1" spc="-60" dirty="0">
                <a:solidFill>
                  <a:srgbClr val="FFBF00"/>
                </a:solidFill>
              </a:rPr>
              <a:t>이벤트 </a:t>
            </a:r>
            <a:r>
              <a:rPr lang="en-US" altLang="ko-KR" b="1" spc="-60" dirty="0">
                <a:solidFill>
                  <a:srgbClr val="FFBF00"/>
                </a:solidFill>
              </a:rPr>
              <a:t>– </a:t>
            </a:r>
            <a:r>
              <a:rPr lang="ko-KR" altLang="en-US" b="1" spc="-60" dirty="0">
                <a:solidFill>
                  <a:srgbClr val="FFBF00"/>
                </a:solidFill>
              </a:rPr>
              <a:t>이 </a:t>
            </a:r>
            <a:r>
              <a:rPr lang="ko-KR" altLang="en-US" b="1" spc="-60" dirty="0" err="1">
                <a:solidFill>
                  <a:srgbClr val="FFBF00"/>
                </a:solidFill>
              </a:rPr>
              <a:t>스프라이트를</a:t>
            </a:r>
            <a:r>
              <a:rPr lang="ko-KR" altLang="en-US" b="1" spc="-60" dirty="0">
                <a:solidFill>
                  <a:srgbClr val="FFBF00"/>
                </a:solidFill>
              </a:rPr>
              <a:t> 클릭했을 때</a:t>
            </a:r>
            <a:r>
              <a:rPr lang="ko-KR" altLang="en-US" b="1" spc="-60" dirty="0">
                <a:solidFill>
                  <a:srgbClr val="FFAB19"/>
                </a:solidFill>
              </a:rPr>
              <a:t> </a:t>
            </a:r>
            <a:r>
              <a:rPr lang="ko-KR" altLang="en-US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명령블록의 내부 스크립트를 </a:t>
            </a:r>
            <a:endParaRPr lang="en-US" altLang="ko-KR" b="1" spc="-6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ko-KR" altLang="en-US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작성한다</a:t>
            </a:r>
            <a:r>
              <a:rPr lang="en-US" altLang="ko-KR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FFBF00"/>
                </a:solidFill>
              </a:rPr>
              <a:t>이벤트 </a:t>
            </a:r>
            <a:r>
              <a:rPr lang="en-US" altLang="ko-KR" b="1" dirty="0">
                <a:solidFill>
                  <a:srgbClr val="FFBF00"/>
                </a:solidFill>
              </a:rPr>
              <a:t>– </a:t>
            </a:r>
            <a:r>
              <a:rPr lang="ko-KR" altLang="en-US" b="1" dirty="0">
                <a:solidFill>
                  <a:srgbClr val="FFBF00"/>
                </a:solidFill>
              </a:rPr>
              <a:t>이 </a:t>
            </a:r>
            <a:r>
              <a:rPr lang="ko-KR" altLang="en-US" b="1" dirty="0" err="1">
                <a:solidFill>
                  <a:srgbClr val="FFBF00"/>
                </a:solidFill>
              </a:rPr>
              <a:t>스프라이트를</a:t>
            </a:r>
            <a:r>
              <a:rPr lang="ko-KR" altLang="en-US" b="1" dirty="0">
                <a:solidFill>
                  <a:srgbClr val="FFBF00"/>
                </a:solidFill>
              </a:rPr>
              <a:t> 클릭했을 때</a:t>
            </a:r>
            <a:endParaRPr lang="en-US" altLang="ko-KR" b="1" dirty="0">
              <a:solidFill>
                <a:srgbClr val="4C97FF"/>
              </a:solidFill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CF63CF"/>
                </a:solidFill>
              </a:rPr>
              <a:t>소리 </a:t>
            </a:r>
            <a:r>
              <a:rPr lang="en-US" altLang="ko-KR" b="1" dirty="0">
                <a:solidFill>
                  <a:srgbClr val="CF63CF"/>
                </a:solidFill>
              </a:rPr>
              <a:t>– [Pop] </a:t>
            </a:r>
            <a:r>
              <a:rPr lang="ko-KR" altLang="en-US" b="1" dirty="0">
                <a:solidFill>
                  <a:srgbClr val="CF63CF"/>
                </a:solidFill>
              </a:rPr>
              <a:t>재생하기</a:t>
            </a:r>
            <a:endParaRPr lang="en-US" altLang="ko-KR" b="1" dirty="0">
              <a:solidFill>
                <a:srgbClr val="CF63CF"/>
              </a:solidFill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FF8C1A"/>
                </a:solidFill>
              </a:rPr>
              <a:t>변수 </a:t>
            </a:r>
            <a:r>
              <a:rPr lang="en-US" altLang="ko-KR" b="1" dirty="0">
                <a:solidFill>
                  <a:srgbClr val="FF8C1A"/>
                </a:solidFill>
              </a:rPr>
              <a:t>- [score]</a:t>
            </a:r>
            <a:r>
              <a:rPr lang="ko-KR" altLang="en-US" b="1" dirty="0">
                <a:solidFill>
                  <a:srgbClr val="FF8C1A"/>
                </a:solidFill>
              </a:rPr>
              <a:t>를 </a:t>
            </a:r>
            <a:r>
              <a:rPr lang="en-US" altLang="ko-KR" b="1" dirty="0">
                <a:solidFill>
                  <a:srgbClr val="FF8C1A"/>
                </a:solidFill>
              </a:rPr>
              <a:t>[1] </a:t>
            </a:r>
            <a:r>
              <a:rPr lang="ko-KR" altLang="en-US" b="1" dirty="0">
                <a:solidFill>
                  <a:srgbClr val="FF8C1A"/>
                </a:solidFill>
              </a:rPr>
              <a:t>만큼 바꾸기</a:t>
            </a:r>
            <a:endParaRPr lang="en-US" altLang="ko-KR" b="1" dirty="0">
              <a:solidFill>
                <a:srgbClr val="FF8C1A"/>
              </a:solidFill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9966FF"/>
                </a:solidFill>
              </a:rPr>
              <a:t>형태 </a:t>
            </a:r>
            <a:r>
              <a:rPr lang="en-US" altLang="ko-KR" b="1" dirty="0">
                <a:solidFill>
                  <a:srgbClr val="9966FF"/>
                </a:solidFill>
              </a:rPr>
              <a:t>- </a:t>
            </a:r>
            <a:r>
              <a:rPr lang="ko-KR" altLang="en-US" b="1" dirty="0">
                <a:solidFill>
                  <a:srgbClr val="9966FF"/>
                </a:solidFill>
              </a:rPr>
              <a:t>숨기기</a:t>
            </a:r>
            <a:endParaRPr lang="en-US" altLang="ko-KR" b="1" dirty="0">
              <a:solidFill>
                <a:srgbClr val="9966FF"/>
              </a:solidFill>
            </a:endParaRPr>
          </a:p>
          <a:p>
            <a:pPr marL="457200" lvl="1" indent="0">
              <a:buNone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-457200">
              <a:buClr>
                <a:schemeClr val="tx1"/>
              </a:buClr>
              <a:buFont typeface="+mj-lt"/>
              <a:buAutoNum type="arabicPeriod" startAt="6"/>
            </a:pPr>
            <a:r>
              <a:rPr lang="ko-KR" altLang="en-US" sz="2000" b="1" dirty="0">
                <a:solidFill>
                  <a:srgbClr val="FFBF00"/>
                </a:solidFill>
              </a:rPr>
              <a:t>이벤트 </a:t>
            </a:r>
            <a:r>
              <a:rPr lang="en-US" altLang="ko-KR" sz="2000" b="1" dirty="0">
                <a:solidFill>
                  <a:srgbClr val="FFBF00"/>
                </a:solidFill>
              </a:rPr>
              <a:t>- &lt;</a:t>
            </a:r>
            <a:r>
              <a:rPr lang="ko-KR" altLang="en-US" sz="2000" b="1" dirty="0">
                <a:solidFill>
                  <a:srgbClr val="FFBF00"/>
                </a:solidFill>
              </a:rPr>
              <a:t>녹색 깃발</a:t>
            </a:r>
            <a:r>
              <a:rPr lang="en-US" altLang="ko-KR" sz="2000" b="1" dirty="0">
                <a:solidFill>
                  <a:srgbClr val="FFBF00"/>
                </a:solidFill>
              </a:rPr>
              <a:t>&gt; </a:t>
            </a:r>
            <a:r>
              <a:rPr lang="ko-KR" altLang="en-US" sz="2000" b="1" dirty="0">
                <a:solidFill>
                  <a:srgbClr val="FFBF00"/>
                </a:solidFill>
              </a:rPr>
              <a:t>을 클릭했을 때 </a:t>
            </a:r>
            <a:r>
              <a:rPr lang="ko-KR" altLang="en-US" sz="2000" b="1" dirty="0"/>
              <a:t>명령블록의 내부 스크립트를</a:t>
            </a:r>
            <a:endParaRPr lang="en-US" altLang="ko-KR" sz="2000" b="1" dirty="0"/>
          </a:p>
          <a:p>
            <a:pPr marL="0" lvl="1" indent="0">
              <a:buNone/>
            </a:pPr>
            <a:r>
              <a:rPr lang="en-US" altLang="ko-KR" sz="2000" b="1" dirty="0"/>
              <a:t>       </a:t>
            </a:r>
            <a:r>
              <a:rPr lang="ko-KR" altLang="en-US" sz="2000" b="1" dirty="0"/>
              <a:t>작성한다</a:t>
            </a:r>
            <a:r>
              <a:rPr lang="en-US" altLang="ko-KR" sz="2000" b="1" dirty="0"/>
              <a:t>.</a:t>
            </a: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FFBF00"/>
                </a:solidFill>
              </a:rPr>
              <a:t>이벤트 </a:t>
            </a:r>
            <a:r>
              <a:rPr lang="en-US" altLang="ko-KR" b="1" dirty="0">
                <a:solidFill>
                  <a:srgbClr val="FFBF00"/>
                </a:solidFill>
              </a:rPr>
              <a:t>– &lt;</a:t>
            </a:r>
            <a:r>
              <a:rPr lang="ko-KR" altLang="en-US" b="1" dirty="0">
                <a:solidFill>
                  <a:srgbClr val="FFBF00"/>
                </a:solidFill>
              </a:rPr>
              <a:t>녹색 깃발</a:t>
            </a:r>
            <a:r>
              <a:rPr lang="en-US" altLang="ko-KR" b="1" dirty="0">
                <a:solidFill>
                  <a:srgbClr val="FFBF00"/>
                </a:solidFill>
              </a:rPr>
              <a:t>&gt;</a:t>
            </a:r>
            <a:r>
              <a:rPr lang="ko-KR" altLang="en-US" b="1" dirty="0">
                <a:solidFill>
                  <a:srgbClr val="FFBF00"/>
                </a:solidFill>
              </a:rPr>
              <a:t> 클릭했을 때</a:t>
            </a:r>
            <a:endParaRPr lang="en-US" altLang="ko-KR" b="1" dirty="0">
              <a:solidFill>
                <a:srgbClr val="4C97FF"/>
              </a:solidFill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FFAB19"/>
                </a:solidFill>
              </a:rPr>
              <a:t>제어 </a:t>
            </a:r>
            <a:r>
              <a:rPr lang="en-US" altLang="ko-KR" b="1" dirty="0">
                <a:solidFill>
                  <a:srgbClr val="FFAB19"/>
                </a:solidFill>
              </a:rPr>
              <a:t>– </a:t>
            </a:r>
            <a:r>
              <a:rPr lang="ko-KR" altLang="en-US" b="1" dirty="0">
                <a:solidFill>
                  <a:srgbClr val="FFAB19"/>
                </a:solidFill>
              </a:rPr>
              <a:t>무한 반복하기</a:t>
            </a:r>
            <a:endParaRPr lang="en-US" altLang="ko-KR" b="1" dirty="0">
              <a:solidFill>
                <a:srgbClr val="FFAB19"/>
              </a:solidFill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CF63CF"/>
                </a:solidFill>
              </a:rPr>
              <a:t>소리 </a:t>
            </a:r>
            <a:r>
              <a:rPr lang="en-US" altLang="ko-KR" b="1" dirty="0">
                <a:solidFill>
                  <a:srgbClr val="CF63CF"/>
                </a:solidFill>
              </a:rPr>
              <a:t>– [Medieval1] </a:t>
            </a:r>
            <a:r>
              <a:rPr lang="ko-KR" altLang="en-US" b="1" dirty="0">
                <a:solidFill>
                  <a:srgbClr val="CF63CF"/>
                </a:solidFill>
              </a:rPr>
              <a:t>끝까지 재생하기</a:t>
            </a:r>
            <a:endParaRPr lang="en-US" altLang="ko-KR" b="1" dirty="0">
              <a:solidFill>
                <a:srgbClr val="CF63CF"/>
              </a:solidFill>
            </a:endParaRPr>
          </a:p>
          <a:p>
            <a:pPr marL="0" lvl="1" indent="0">
              <a:buNone/>
            </a:pPr>
            <a:endParaRPr lang="en-US" altLang="ko-KR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2FF7D5-891A-4A59-AC55-C09AA805B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988840"/>
            <a:ext cx="3096344" cy="20365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AC277AE-5F67-4FD9-B5AC-6EF44D222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3" y="4494610"/>
            <a:ext cx="3096344" cy="19596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7734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8.2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풍선 터뜨리기 게임 만들기</a:t>
            </a:r>
            <a:endParaRPr lang="en-US" altLang="ko-KR" spc="-8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E4ECFB32-EA4D-4E95-AA60-9A04AFFAA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6976" y="1484784"/>
            <a:ext cx="8493496" cy="486056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스프라이트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dirty="0">
                <a:solidFill>
                  <a:srgbClr val="E82C2E"/>
                </a:solidFill>
              </a:rPr>
              <a:t>‘</a:t>
            </a:r>
            <a:r>
              <a:rPr lang="en-US" altLang="ko-KR" b="1" dirty="0">
                <a:solidFill>
                  <a:srgbClr val="E82C2E"/>
                </a:solidFill>
              </a:rPr>
              <a:t>Heart</a:t>
            </a:r>
            <a:r>
              <a:rPr lang="ko-KR" altLang="en-US" b="1" dirty="0">
                <a:solidFill>
                  <a:srgbClr val="E82C2E"/>
                </a:solidFill>
              </a:rPr>
              <a:t> </a:t>
            </a:r>
            <a:r>
              <a:rPr lang="en-US" altLang="ko-KR" b="1" dirty="0">
                <a:solidFill>
                  <a:srgbClr val="E82C2E"/>
                </a:solidFill>
              </a:rPr>
              <a:t>Face</a:t>
            </a:r>
            <a:r>
              <a:rPr lang="ko-KR" altLang="en-US" b="1" dirty="0">
                <a:solidFill>
                  <a:srgbClr val="E82C2E"/>
                </a:solidFill>
              </a:rPr>
              <a:t>’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스크립트를 작성한다</a:t>
            </a:r>
            <a:endParaRPr lang="en-US" altLang="ko-KR" b="1" dirty="0">
              <a:solidFill>
                <a:srgbClr val="9966FF"/>
              </a:solidFill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FFBF00"/>
                </a:solidFill>
              </a:rPr>
              <a:t>이벤트</a:t>
            </a:r>
            <a:r>
              <a:rPr lang="en-US" altLang="ko-KR" b="1" dirty="0">
                <a:solidFill>
                  <a:srgbClr val="FFBF00"/>
                </a:solidFill>
              </a:rPr>
              <a:t> - [</a:t>
            </a:r>
            <a:r>
              <a:rPr lang="ko-KR" altLang="en-US" b="1" dirty="0">
                <a:solidFill>
                  <a:srgbClr val="FFBF00"/>
                </a:solidFill>
              </a:rPr>
              <a:t>녹색 깃발</a:t>
            </a:r>
            <a:r>
              <a:rPr lang="en-US" altLang="ko-KR" b="1" dirty="0">
                <a:solidFill>
                  <a:srgbClr val="FFBF00"/>
                </a:solidFill>
              </a:rPr>
              <a:t>] </a:t>
            </a:r>
            <a:r>
              <a:rPr lang="ko-KR" altLang="en-US" b="1" dirty="0">
                <a:solidFill>
                  <a:srgbClr val="FFBF00"/>
                </a:solidFill>
              </a:rPr>
              <a:t>을 클릭했을 때</a:t>
            </a:r>
            <a:endParaRPr lang="en-US" altLang="ko-KR" b="1" dirty="0">
              <a:solidFill>
                <a:srgbClr val="9966FF"/>
              </a:solidFill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9966FF"/>
                </a:solidFill>
              </a:rPr>
              <a:t>형태 </a:t>
            </a:r>
            <a:r>
              <a:rPr lang="en-US" altLang="ko-KR" b="1" dirty="0">
                <a:solidFill>
                  <a:srgbClr val="9966FF"/>
                </a:solidFill>
              </a:rPr>
              <a:t>– </a:t>
            </a:r>
            <a:r>
              <a:rPr lang="ko-KR" altLang="en-US" b="1" dirty="0">
                <a:solidFill>
                  <a:srgbClr val="9966FF"/>
                </a:solidFill>
              </a:rPr>
              <a:t>숨기기</a:t>
            </a:r>
            <a:endParaRPr lang="en-US" altLang="ko-KR" b="1" dirty="0">
              <a:solidFill>
                <a:srgbClr val="9966FF"/>
              </a:solidFill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FFBF00"/>
                </a:solidFill>
              </a:rPr>
              <a:t>이벤트 </a:t>
            </a:r>
            <a:r>
              <a:rPr lang="en-US" altLang="ko-KR" b="1" dirty="0">
                <a:solidFill>
                  <a:srgbClr val="FFBF00"/>
                </a:solidFill>
              </a:rPr>
              <a:t>– [</a:t>
            </a:r>
            <a:r>
              <a:rPr lang="ko-KR" altLang="en-US" b="1" dirty="0">
                <a:solidFill>
                  <a:srgbClr val="FFBF00"/>
                </a:solidFill>
              </a:rPr>
              <a:t>끝</a:t>
            </a:r>
            <a:r>
              <a:rPr lang="en-US" altLang="ko-KR" b="1" dirty="0">
                <a:solidFill>
                  <a:srgbClr val="FFBF00"/>
                </a:solidFill>
              </a:rPr>
              <a:t>] </a:t>
            </a:r>
            <a:r>
              <a:rPr lang="ko-KR" altLang="en-US" b="1" dirty="0">
                <a:solidFill>
                  <a:srgbClr val="FFBF00"/>
                </a:solidFill>
              </a:rPr>
              <a:t>신호를 받았을 때</a:t>
            </a:r>
            <a:endParaRPr lang="en-US" altLang="ko-KR" b="1" dirty="0">
              <a:solidFill>
                <a:srgbClr val="FFBF00"/>
              </a:solidFill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9966FF"/>
                </a:solidFill>
              </a:rPr>
              <a:t>형태 </a:t>
            </a:r>
            <a:r>
              <a:rPr lang="en-US" altLang="ko-KR" b="1" dirty="0">
                <a:solidFill>
                  <a:srgbClr val="9966FF"/>
                </a:solidFill>
              </a:rPr>
              <a:t>– </a:t>
            </a:r>
            <a:r>
              <a:rPr lang="ko-KR" altLang="en-US" b="1" dirty="0">
                <a:solidFill>
                  <a:srgbClr val="9966FF"/>
                </a:solidFill>
              </a:rPr>
              <a:t>보이기</a:t>
            </a:r>
            <a:endParaRPr lang="en-US" altLang="ko-KR" b="1" dirty="0">
              <a:solidFill>
                <a:srgbClr val="9966FF"/>
              </a:solidFill>
            </a:endParaRPr>
          </a:p>
          <a:p>
            <a:pPr marL="800100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b="1" dirty="0">
                <a:solidFill>
                  <a:srgbClr val="9966FF"/>
                </a:solidFill>
              </a:rPr>
              <a:t>형태 </a:t>
            </a:r>
            <a:r>
              <a:rPr lang="en-US" altLang="ko-KR" b="1" dirty="0">
                <a:solidFill>
                  <a:srgbClr val="9966FF"/>
                </a:solidFill>
              </a:rPr>
              <a:t>– </a:t>
            </a:r>
            <a:r>
              <a:rPr lang="en-US" altLang="ko-KR" b="1" dirty="0">
                <a:solidFill>
                  <a:srgbClr val="59C159"/>
                </a:solidFill>
              </a:rPr>
              <a:t>[</a:t>
            </a:r>
            <a:r>
              <a:rPr lang="ko-KR" altLang="en-US" b="1" dirty="0">
                <a:solidFill>
                  <a:srgbClr val="59C159"/>
                </a:solidFill>
              </a:rPr>
              <a:t>연산</a:t>
            </a:r>
            <a:r>
              <a:rPr lang="en-US" altLang="ko-KR" b="1" dirty="0">
                <a:solidFill>
                  <a:srgbClr val="59C159"/>
                </a:solidFill>
              </a:rPr>
              <a:t> – </a:t>
            </a:r>
            <a:r>
              <a:rPr lang="ko-KR" altLang="en-US" b="1" dirty="0">
                <a:solidFill>
                  <a:srgbClr val="59C159"/>
                </a:solidFill>
              </a:rPr>
              <a:t>당신의 점수는 와</a:t>
            </a:r>
            <a:r>
              <a:rPr lang="en-US" altLang="ko-KR" b="1" dirty="0">
                <a:solidFill>
                  <a:srgbClr val="59C159"/>
                </a:solidFill>
              </a:rPr>
              <a:t>(</a:t>
            </a:r>
            <a:r>
              <a:rPr lang="ko-KR" altLang="en-US" b="1" dirty="0">
                <a:solidFill>
                  <a:srgbClr val="59C159"/>
                </a:solidFill>
              </a:rPr>
              <a:t>과</a:t>
            </a:r>
            <a:r>
              <a:rPr lang="en-US" altLang="ko-KR" b="1" dirty="0">
                <a:solidFill>
                  <a:srgbClr val="59C159"/>
                </a:solidFill>
              </a:rPr>
              <a:t>) </a:t>
            </a:r>
            <a:r>
              <a:rPr lang="en-US" altLang="ko-KR" b="1" dirty="0">
                <a:solidFill>
                  <a:srgbClr val="FF8C1A"/>
                </a:solidFill>
              </a:rPr>
              <a:t>[score]</a:t>
            </a:r>
            <a:r>
              <a:rPr lang="ko-KR" altLang="en-US" b="1" dirty="0">
                <a:solidFill>
                  <a:srgbClr val="59C159"/>
                </a:solidFill>
              </a:rPr>
              <a:t> 결합하기</a:t>
            </a:r>
            <a:r>
              <a:rPr lang="en-US" altLang="ko-KR" b="1" dirty="0">
                <a:solidFill>
                  <a:srgbClr val="59C159"/>
                </a:solidFill>
              </a:rPr>
              <a:t>]</a:t>
            </a:r>
            <a:r>
              <a:rPr lang="en-US" altLang="ko-KR" b="1" dirty="0">
                <a:solidFill>
                  <a:srgbClr val="9966FF"/>
                </a:solidFill>
              </a:rPr>
              <a:t> </a:t>
            </a:r>
            <a:r>
              <a:rPr lang="ko-KR" altLang="en-US" b="1" dirty="0">
                <a:solidFill>
                  <a:srgbClr val="9966FF"/>
                </a:solidFill>
              </a:rPr>
              <a:t>말하기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39F572-CA5E-4761-8ED1-3FDCC04D9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1844869"/>
            <a:ext cx="2000250" cy="1638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06204A0-48B6-4CC4-BB5F-BA924307E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418" y="3892188"/>
            <a:ext cx="4267200" cy="1895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1841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8.2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풍선 터뜨리기 게임 만들기</a:t>
            </a:r>
            <a:endParaRPr lang="en-US" altLang="ko-KR" spc="-8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내용 개체 틀 4"/>
          <p:cNvSpPr>
            <a:spLocks noGrp="1"/>
          </p:cNvSpPr>
          <p:nvPr>
            <p:ph sz="half" idx="2"/>
          </p:nvPr>
        </p:nvSpPr>
        <p:spPr>
          <a:xfrm>
            <a:off x="326976" y="1484784"/>
            <a:ext cx="8493496" cy="4860568"/>
          </a:xfrm>
        </p:spPr>
        <p:txBody>
          <a:bodyPr/>
          <a:lstStyle/>
          <a:p>
            <a:pPr marL="457200" indent="-457200">
              <a:buAutoNum type="arabicPeriod" startAt="5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프로그램이 완성되었다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녹색 깃발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눌러 벽돌 격파 게임을 즐겨보자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53CC6D-8383-46AC-9088-E59C9E22B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325" y="2229122"/>
            <a:ext cx="4921349" cy="41307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306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/>
              <a:t>목차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43608" y="2204864"/>
            <a:ext cx="6660232" cy="7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8.2 </a:t>
            </a:r>
            <a:r>
              <a:rPr lang="ko-KR" altLang="en-US" sz="24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풍선 터뜨리기 게임 만들기</a:t>
            </a:r>
            <a:endParaRPr lang="en-US" altLang="ko-KR" sz="24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046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8.2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풍선 터뜨리기 게임 만들기</a:t>
            </a:r>
            <a:endParaRPr lang="en-US" altLang="ko-KR" spc="-8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내용 개체 틀 4"/>
          <p:cNvSpPr>
            <a:spLocks noGrp="1"/>
          </p:cNvSpPr>
          <p:nvPr>
            <p:ph sz="half" idx="2"/>
          </p:nvPr>
        </p:nvSpPr>
        <p:spPr>
          <a:xfrm>
            <a:off x="326976" y="1484784"/>
            <a:ext cx="8493496" cy="4860568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08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장에서는 이미 우리가 잘 알고 있는 풍선 터뜨리기 프로젝트를 만들어 보자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3748C5-9835-42C7-A036-2370AF982F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4"/>
          <a:stretch/>
        </p:blipFill>
        <p:spPr>
          <a:xfrm>
            <a:off x="2236391" y="2459152"/>
            <a:ext cx="4671218" cy="3886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221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8.2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풍선 터뜨리기 게임 만들기</a:t>
            </a:r>
            <a:endParaRPr lang="en-US" altLang="ko-KR" spc="-8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내용 개체 틀 4"/>
          <p:cNvSpPr>
            <a:spLocks noGrp="1"/>
          </p:cNvSpPr>
          <p:nvPr>
            <p:ph sz="half" idx="2"/>
          </p:nvPr>
        </p:nvSpPr>
        <p:spPr>
          <a:xfrm>
            <a:off x="325252" y="1484784"/>
            <a:ext cx="8493496" cy="486056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1. </a:t>
            </a:r>
            <a:r>
              <a:rPr lang="ko-KR" altLang="en-US" b="1" dirty="0">
                <a:solidFill>
                  <a:srgbClr val="FF0000"/>
                </a:solidFill>
              </a:rPr>
              <a:t>‘냥이’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스프라이트는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삭제한다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pPr marL="457200" indent="-457200">
              <a:buAutoNum type="arabicPeriod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벽돌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스프라이트를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추가하기 위해 </a:t>
            </a: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 err="1">
                <a:solidFill>
                  <a:srgbClr val="FF0000"/>
                </a:solidFill>
              </a:rPr>
              <a:t>스프라이트</a:t>
            </a:r>
            <a:r>
              <a:rPr lang="ko-KR" altLang="en-US" b="1" dirty="0">
                <a:solidFill>
                  <a:srgbClr val="FF0000"/>
                </a:solidFill>
              </a:rPr>
              <a:t> 고르기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아이콘을 클릭하고 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검색창에서 </a:t>
            </a:r>
            <a:r>
              <a:rPr lang="en-US" altLang="ko-KR" b="1" dirty="0">
                <a:solidFill>
                  <a:srgbClr val="FF0000"/>
                </a:solidFill>
              </a:rPr>
              <a:t>Balloon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검색해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‘</a:t>
            </a:r>
            <a:r>
              <a:rPr lang="en-US" altLang="ko-KR" b="1" dirty="0">
                <a:solidFill>
                  <a:srgbClr val="FF0000"/>
                </a:solidFill>
              </a:rPr>
              <a:t>Balloon 1’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스프라이트를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선택한다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9973E4-818C-447A-B715-751645CAB5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632" t="41599" r="1091" b="29001"/>
          <a:stretch/>
        </p:blipFill>
        <p:spPr>
          <a:xfrm>
            <a:off x="857219" y="1988840"/>
            <a:ext cx="2274621" cy="20162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36E9EE7-A037-4485-BF65-1D8EAE9F62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078" t="73333" r="672" b="4684"/>
          <a:stretch/>
        </p:blipFill>
        <p:spPr>
          <a:xfrm>
            <a:off x="971601" y="4863804"/>
            <a:ext cx="2520280" cy="18244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6262D1E-01E9-43FC-BE77-44D88E04F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4858733"/>
            <a:ext cx="3334409" cy="182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8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8.2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풍선 터뜨리기 게임 만들기</a:t>
            </a:r>
            <a:endParaRPr lang="en-US" altLang="ko-KR" spc="-8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내용 개체 틀 4"/>
          <p:cNvSpPr>
            <a:spLocks noGrp="1"/>
          </p:cNvSpPr>
          <p:nvPr>
            <p:ph sz="half" idx="2"/>
          </p:nvPr>
        </p:nvSpPr>
        <p:spPr>
          <a:xfrm>
            <a:off x="325252" y="1484784"/>
            <a:ext cx="8493496" cy="486056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같은 방법으로 </a:t>
            </a: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 err="1">
                <a:solidFill>
                  <a:srgbClr val="FF0000"/>
                </a:solidFill>
              </a:rPr>
              <a:t>스프라이트</a:t>
            </a:r>
            <a:r>
              <a:rPr lang="ko-KR" altLang="en-US" b="1" dirty="0">
                <a:solidFill>
                  <a:srgbClr val="FF0000"/>
                </a:solidFill>
              </a:rPr>
              <a:t> 고르기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</a:t>
            </a:r>
            <a:r>
              <a:rPr lang="ko-KR" altLang="en-US" b="1" dirty="0">
                <a:solidFill>
                  <a:srgbClr val="FF0000"/>
                </a:solidFill>
              </a:rPr>
              <a:t>‘</a:t>
            </a:r>
            <a:r>
              <a:rPr lang="en-US" altLang="ko-KR" b="1" dirty="0">
                <a:solidFill>
                  <a:srgbClr val="FF0000"/>
                </a:solidFill>
              </a:rPr>
              <a:t>Heart Face’ 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스프라이트를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검색해 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eriod" startAt="3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B25B3C-06E4-4618-BA00-EE0093658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468686"/>
            <a:ext cx="3384376" cy="33707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795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8.2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풍선 터뜨리기 게임 만들기</a:t>
            </a:r>
            <a:endParaRPr lang="en-US" altLang="ko-KR" spc="-8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내용 개체 틀 4"/>
          <p:cNvSpPr>
            <a:spLocks noGrp="1"/>
          </p:cNvSpPr>
          <p:nvPr>
            <p:ph sz="half" idx="2"/>
          </p:nvPr>
        </p:nvSpPr>
        <p:spPr>
          <a:xfrm>
            <a:off x="325252" y="1484784"/>
            <a:ext cx="8493496" cy="486056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무대 배경을 위해 </a:t>
            </a:r>
            <a:r>
              <a:rPr lang="en-US" altLang="ko-KR" b="1" dirty="0">
                <a:solidFill>
                  <a:srgbClr val="E82C2E"/>
                </a:solidFill>
              </a:rPr>
              <a:t>[</a:t>
            </a:r>
            <a:r>
              <a:rPr lang="ko-KR" altLang="en-US" b="1" dirty="0">
                <a:solidFill>
                  <a:srgbClr val="E82C2E"/>
                </a:solidFill>
              </a:rPr>
              <a:t>배경 고르기</a:t>
            </a:r>
            <a:r>
              <a:rPr lang="en-US" altLang="ko-KR" b="1" dirty="0">
                <a:solidFill>
                  <a:srgbClr val="E82C2E"/>
                </a:solidFill>
              </a:rPr>
              <a:t>]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메뉴를 클릭하고 검색 창에서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‘winter’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검색 후 배경을 </a:t>
            </a:r>
            <a:r>
              <a:rPr lang="en-US" altLang="ko-KR" b="1" dirty="0">
                <a:solidFill>
                  <a:srgbClr val="E82C2E"/>
                </a:solidFill>
              </a:rPr>
              <a:t>‘Winter'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변경한다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ADB70B-80BC-4F9E-9FF3-9FBDC99D6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492896"/>
            <a:ext cx="2815935" cy="3768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0848F62-CF07-4BD7-B945-3EA24188C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739" y="2996952"/>
            <a:ext cx="4112416" cy="26586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8638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8.2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풍선 터뜨리기 게임 만들기</a:t>
            </a:r>
            <a:endParaRPr lang="en-US" altLang="ko-KR" spc="-8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내용 개체 틀 4"/>
          <p:cNvSpPr>
            <a:spLocks noGrp="1"/>
          </p:cNvSpPr>
          <p:nvPr>
            <p:ph sz="half" idx="2"/>
          </p:nvPr>
        </p:nvSpPr>
        <p:spPr>
          <a:xfrm>
            <a:off x="325252" y="1484784"/>
            <a:ext cx="8493496" cy="486056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 소리를 위해 </a:t>
            </a:r>
            <a:r>
              <a:rPr lang="en-US" altLang="ko-KR" b="1" dirty="0">
                <a:solidFill>
                  <a:srgbClr val="E82C2E"/>
                </a:solidFill>
              </a:rPr>
              <a:t>[</a:t>
            </a:r>
            <a:r>
              <a:rPr lang="ko-KR" altLang="en-US" b="1" dirty="0">
                <a:solidFill>
                  <a:srgbClr val="E82C2E"/>
                </a:solidFill>
              </a:rPr>
              <a:t>소리</a:t>
            </a:r>
            <a:r>
              <a:rPr lang="en-US" altLang="ko-KR" b="1" dirty="0">
                <a:solidFill>
                  <a:srgbClr val="E82C2E"/>
                </a:solidFill>
              </a:rPr>
              <a:t>]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메뉴를 클릭하고 검색 창에서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‘Pop’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‘Medieval1’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검색 후 추가한다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25806A-907A-4F5B-8FDD-028B0C7DF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57" y="2448218"/>
            <a:ext cx="2618576" cy="22218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B997760-3425-40E4-AE61-04B29D135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57" y="4708105"/>
            <a:ext cx="2101571" cy="18507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FA0982-ECD7-4FED-8AF8-875FFFCA8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4725" y="2444504"/>
            <a:ext cx="2114550" cy="3143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EE91DE-B845-4B20-82FE-3B378E546A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0153" y="2444505"/>
            <a:ext cx="2313510" cy="3143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9712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8.2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풍선 터뜨리기 게임 만들기</a:t>
            </a:r>
            <a:endParaRPr lang="en-US" altLang="ko-KR" spc="-8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내용 개체 틀 4"/>
          <p:cNvSpPr>
            <a:spLocks noGrp="1"/>
          </p:cNvSpPr>
          <p:nvPr>
            <p:ph sz="half" idx="2"/>
          </p:nvPr>
        </p:nvSpPr>
        <p:spPr>
          <a:xfrm>
            <a:off x="326976" y="1484784"/>
            <a:ext cx="8493496" cy="486056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스프라이트의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위치를 적당히 옮겨 무대를 완성해 보자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510BB3-A649-4CDF-85D4-1D082C0AA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204864"/>
            <a:ext cx="4896544" cy="40401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8185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8.2</a:t>
            </a:r>
            <a:r>
              <a:rPr lang="ko-KR" altLang="en-US" spc="-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풍선 터뜨리기 게임 만들기</a:t>
            </a:r>
            <a:endParaRPr lang="en-US" altLang="ko-KR" spc="-8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내용 개체 틀 4"/>
          <p:cNvSpPr>
            <a:spLocks noGrp="1"/>
          </p:cNvSpPr>
          <p:nvPr>
            <p:ph sz="half" idx="2"/>
          </p:nvPr>
        </p:nvSpPr>
        <p:spPr>
          <a:xfrm>
            <a:off x="326976" y="1484784"/>
            <a:ext cx="8493496" cy="486056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altLang="ko-KR" b="1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altLang="ko-KR" b="1" dirty="0">
                <a:solidFill>
                  <a:srgbClr val="FF8C1A"/>
                </a:solidFill>
              </a:rPr>
              <a:t>[</a:t>
            </a:r>
            <a:r>
              <a:rPr lang="ko-KR" altLang="en-US" b="1" dirty="0">
                <a:solidFill>
                  <a:srgbClr val="FF8C1A"/>
                </a:solidFill>
              </a:rPr>
              <a:t>변수</a:t>
            </a:r>
            <a:r>
              <a:rPr lang="en-US" altLang="ko-KR" b="1" dirty="0">
                <a:solidFill>
                  <a:srgbClr val="FF8C1A"/>
                </a:solidFill>
              </a:rPr>
              <a:t>] – [</a:t>
            </a:r>
            <a:r>
              <a:rPr lang="ko-KR" altLang="en-US" b="1" dirty="0">
                <a:solidFill>
                  <a:srgbClr val="FF8C1A"/>
                </a:solidFill>
              </a:rPr>
              <a:t>변수 만들기</a:t>
            </a:r>
            <a:r>
              <a:rPr lang="en-US" altLang="ko-KR" b="1" dirty="0">
                <a:solidFill>
                  <a:srgbClr val="FF8C1A"/>
                </a:solidFill>
              </a:rPr>
              <a:t>]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버튼을 이용해 변수를 선언한다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D4578A-42D7-4624-B8CF-A640764E1BCA}"/>
              </a:ext>
            </a:extLst>
          </p:cNvPr>
          <p:cNvSpPr/>
          <p:nvPr/>
        </p:nvSpPr>
        <p:spPr>
          <a:xfrm>
            <a:off x="540568" y="1484784"/>
            <a:ext cx="8276456" cy="923330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변수를 만들어 보자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이번 프로젝트는 시간을 나타내는 </a:t>
            </a:r>
            <a:r>
              <a:rPr lang="ko-KR" altLang="en-US" b="1" dirty="0">
                <a:solidFill>
                  <a:srgbClr val="FF8C1A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변수 “</a:t>
            </a:r>
            <a:r>
              <a:rPr lang="en-US" altLang="ko-KR" b="1" dirty="0">
                <a:solidFill>
                  <a:srgbClr val="FF8C1A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time”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와 점수를 나타내는 </a:t>
            </a:r>
            <a:r>
              <a:rPr lang="ko-KR" altLang="en-US" b="1" dirty="0">
                <a:solidFill>
                  <a:srgbClr val="FF8C1A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변수 “</a:t>
            </a:r>
            <a:r>
              <a:rPr lang="en-US" altLang="ko-KR" b="1" dirty="0">
                <a:solidFill>
                  <a:srgbClr val="FF8C1A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score”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모두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개가 필요하다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b="1" dirty="0">
                <a:solidFill>
                  <a:srgbClr val="FF8C1A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점수</a:t>
            </a:r>
            <a:r>
              <a:rPr lang="en-US" altLang="ko-KR" b="1" dirty="0">
                <a:solidFill>
                  <a:srgbClr val="FF8C1A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(score), </a:t>
            </a:r>
            <a:r>
              <a:rPr lang="ko-KR" altLang="en-US" b="1" dirty="0">
                <a:solidFill>
                  <a:srgbClr val="FF8C1A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시간</a:t>
            </a:r>
            <a:r>
              <a:rPr lang="en-US" altLang="ko-KR" b="1" dirty="0">
                <a:solidFill>
                  <a:srgbClr val="FF8C1A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(time)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변수 둘 다 무대에 나타나도록 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4261C3-BA46-4A2C-AB2E-D55EE74F2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212976"/>
            <a:ext cx="2409825" cy="3067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0756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595959"/>
      </a:folHlink>
    </a:clrScheme>
    <a:fontScheme name="나눔명조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3330</TotalTime>
  <Words>538</Words>
  <Application>Microsoft Office PowerPoint</Application>
  <PresentationFormat>화면 슬라이드 쇼(4:3)</PresentationFormat>
  <Paragraphs>88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나눔고딕</vt:lpstr>
      <vt:lpstr>나눔명조</vt:lpstr>
      <vt:lpstr>맑은 고딕</vt:lpstr>
      <vt:lpstr>바탕</vt:lpstr>
      <vt:lpstr>Arial</vt:lpstr>
      <vt:lpstr>Blackadder ITC</vt:lpstr>
      <vt:lpstr>Wingdings</vt:lpstr>
      <vt:lpstr>Office 테마</vt:lpstr>
      <vt:lpstr> 제 8 장 풍선 터뜨리기</vt:lpstr>
      <vt:lpstr>목차</vt:lpstr>
      <vt:lpstr>8.2 풍선 터뜨리기 게임 만들기</vt:lpstr>
      <vt:lpstr>8.2 풍선 터뜨리기 게임 만들기</vt:lpstr>
      <vt:lpstr>8.2 풍선 터뜨리기 게임 만들기</vt:lpstr>
      <vt:lpstr>8.2 풍선 터뜨리기 게임 만들기</vt:lpstr>
      <vt:lpstr>8.2 풍선 터뜨리기 게임 만들기</vt:lpstr>
      <vt:lpstr>8.2 풍선 터뜨리기 게임 만들기</vt:lpstr>
      <vt:lpstr>8.2 풍선 터뜨리기 게임 만들기</vt:lpstr>
      <vt:lpstr>8.2 풍선 터뜨리기 게임 만들기</vt:lpstr>
      <vt:lpstr>8.2 풍선 터뜨리기 게임 만들기</vt:lpstr>
      <vt:lpstr>8.2 풍선 터뜨리기 게임 만들기</vt:lpstr>
      <vt:lpstr>8.2 풍선 터뜨리기 게임 만들기</vt:lpstr>
      <vt:lpstr>8.2 풍선 터뜨리기 게임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 나눔명조R, 40pt</dc:title>
  <dc:creator>네이버 한글캠페인</dc:creator>
  <cp:lastModifiedBy>baek sangheon</cp:lastModifiedBy>
  <cp:revision>179</cp:revision>
  <dcterms:created xsi:type="dcterms:W3CDTF">2011-08-23T09:33:59Z</dcterms:created>
  <dcterms:modified xsi:type="dcterms:W3CDTF">2019-05-15T08:17:58Z</dcterms:modified>
</cp:coreProperties>
</file>