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293" r:id="rId3"/>
    <p:sldId id="322" r:id="rId4"/>
    <p:sldId id="323" r:id="rId5"/>
    <p:sldId id="324" r:id="rId6"/>
    <p:sldId id="359" r:id="rId7"/>
    <p:sldId id="333" r:id="rId8"/>
    <p:sldId id="334" r:id="rId9"/>
    <p:sldId id="335" r:id="rId10"/>
    <p:sldId id="360" r:id="rId11"/>
    <p:sldId id="365" r:id="rId12"/>
    <p:sldId id="336" r:id="rId13"/>
    <p:sldId id="366" r:id="rId14"/>
    <p:sldId id="367" r:id="rId15"/>
    <p:sldId id="368" r:id="rId16"/>
    <p:sldId id="35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1A"/>
    <a:srgbClr val="FFBF00"/>
    <a:srgbClr val="9966FF"/>
    <a:srgbClr val="0FBD8C"/>
    <a:srgbClr val="FFAB19"/>
    <a:srgbClr val="59C059"/>
    <a:srgbClr val="0FB586"/>
    <a:srgbClr val="5CB1D6"/>
    <a:srgbClr val="9965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9640" autoAdjust="0"/>
  </p:normalViewPr>
  <p:slideViewPr>
    <p:cSldViewPr>
      <p:cViewPr varScale="1">
        <p:scale>
          <a:sx n="126" d="100"/>
          <a:sy n="126" d="100"/>
        </p:scale>
        <p:origin x="552" y="168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91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2019-05-06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5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1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18864" y="557808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380312" y="6379766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377212"/>
            <a:ext cx="1019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Blackadder ITC" pitchFamily="82" charset="0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/>
              <a:t>T.S. </a:t>
            </a:r>
            <a:r>
              <a:rPr lang="en-US" altLang="ko-KR" dirty="0" err="1"/>
              <a:t>Hur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380312" y="6379766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26976" y="1484784"/>
            <a:ext cx="8493496" cy="4860568"/>
          </a:xfrm>
        </p:spPr>
        <p:txBody>
          <a:bodyPr>
            <a:normAutofit/>
          </a:bodyPr>
          <a:lstStyle>
            <a:lvl1pPr marL="92075" indent="-92075">
              <a:buFont typeface="Wingdings" panose="05000000000000000000" pitchFamily="2" charset="2"/>
              <a:buChar char="l"/>
              <a:defRPr sz="2000" b="0" spc="-7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Font typeface="Wingdings" panose="05000000000000000000" pitchFamily="2" charset="2"/>
              <a:buChar char="Ø"/>
              <a:defRPr sz="1600" b="0" spc="-7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400" b="0" spc="-7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200" b="0" spc="-7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050" b="0" spc="-7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377212"/>
            <a:ext cx="1019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Blackadder ITC" pitchFamily="82" charset="0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/>
              <a:t>T.S. </a:t>
            </a:r>
            <a:r>
              <a:rPr lang="en-US" altLang="ko-KR" dirty="0" err="1"/>
              <a:t>Hur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제 </a:t>
            </a:r>
            <a:r>
              <a:rPr lang="en-US" altLang="ko-KR" dirty="0"/>
              <a:t>8 </a:t>
            </a:r>
            <a:r>
              <a:rPr lang="ko-KR" altLang="en-US" dirty="0"/>
              <a:t>장</a:t>
            </a:r>
            <a:br>
              <a:rPr lang="en-US" altLang="ko-KR" dirty="0"/>
            </a:br>
            <a:r>
              <a:rPr lang="ko-KR" altLang="en-US" dirty="0"/>
              <a:t>두더지 잡기 게임 만들기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204864"/>
            <a:ext cx="3065884" cy="35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1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8.3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잡기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4"/>
            </a:pP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EE5C58"/>
                </a:solidFill>
              </a:rPr>
              <a:t>‘</a:t>
            </a:r>
            <a:r>
              <a:rPr lang="en-US" altLang="ko-KR" b="1" dirty="0">
                <a:solidFill>
                  <a:srgbClr val="EE5C58"/>
                </a:solidFill>
              </a:rPr>
              <a:t>Mole</a:t>
            </a:r>
            <a:r>
              <a:rPr lang="ko-KR" altLang="en-US" b="1" dirty="0">
                <a:solidFill>
                  <a:srgbClr val="EE5C58"/>
                </a:solidFill>
              </a:rPr>
              <a:t>’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초기 스크립트를 작성해 보자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BF00"/>
                </a:solidFill>
              </a:rPr>
              <a:t>이벤트 </a:t>
            </a:r>
            <a:r>
              <a:rPr lang="en-US" altLang="ko-KR" b="1" dirty="0">
                <a:solidFill>
                  <a:srgbClr val="FFBF00"/>
                </a:solidFill>
              </a:rPr>
              <a:t>- &lt;</a:t>
            </a:r>
            <a:r>
              <a:rPr lang="ko-KR" altLang="en-US" b="1" dirty="0" err="1">
                <a:solidFill>
                  <a:srgbClr val="FFBF00"/>
                </a:solidFill>
              </a:rPr>
              <a:t>녹색깃발</a:t>
            </a:r>
            <a:r>
              <a:rPr lang="en-US" altLang="ko-KR" b="1" dirty="0">
                <a:solidFill>
                  <a:srgbClr val="FFBF00"/>
                </a:solidFill>
              </a:rPr>
              <a:t>&gt; </a:t>
            </a:r>
            <a:r>
              <a:rPr lang="ko-KR" altLang="en-US" b="1" dirty="0">
                <a:solidFill>
                  <a:srgbClr val="FFBF00"/>
                </a:solidFill>
              </a:rPr>
              <a:t>클릭했을 때</a:t>
            </a:r>
            <a:endParaRPr lang="en-US" altLang="ko-KR" b="1" dirty="0">
              <a:solidFill>
                <a:srgbClr val="4C97F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9965FF"/>
                </a:solidFill>
              </a:rPr>
              <a:t>형태 </a:t>
            </a:r>
            <a:r>
              <a:rPr lang="en-US" altLang="ko-KR" b="1" dirty="0">
                <a:solidFill>
                  <a:srgbClr val="9965FF"/>
                </a:solidFill>
              </a:rPr>
              <a:t>– </a:t>
            </a:r>
            <a:r>
              <a:rPr lang="ko-KR" altLang="en-US" b="1" dirty="0">
                <a:solidFill>
                  <a:srgbClr val="9965FF"/>
                </a:solidFill>
              </a:rPr>
              <a:t>맨 </a:t>
            </a:r>
            <a:r>
              <a:rPr lang="en-US" altLang="ko-KR" b="1" dirty="0">
                <a:solidFill>
                  <a:srgbClr val="9965FF"/>
                </a:solidFill>
              </a:rPr>
              <a:t>[</a:t>
            </a:r>
            <a:r>
              <a:rPr lang="ko-KR" altLang="en-US" b="1" dirty="0">
                <a:solidFill>
                  <a:srgbClr val="9965FF"/>
                </a:solidFill>
              </a:rPr>
              <a:t>앞쪽</a:t>
            </a:r>
            <a:r>
              <a:rPr lang="en-US" altLang="ko-KR" b="1" dirty="0">
                <a:solidFill>
                  <a:srgbClr val="9965FF"/>
                </a:solidFill>
              </a:rPr>
              <a:t>] </a:t>
            </a:r>
            <a:r>
              <a:rPr lang="ko-KR" altLang="en-US" b="1" dirty="0">
                <a:solidFill>
                  <a:srgbClr val="9965FF"/>
                </a:solidFill>
              </a:rPr>
              <a:t>으로 순서 바꾸기</a:t>
            </a:r>
            <a:endParaRPr lang="en-US" altLang="ko-KR" b="1" dirty="0">
              <a:solidFill>
                <a:srgbClr val="9965F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8C1A"/>
                </a:solidFill>
              </a:rPr>
              <a:t>변수 </a:t>
            </a:r>
            <a:r>
              <a:rPr lang="en-US" altLang="ko-KR" b="1" dirty="0">
                <a:solidFill>
                  <a:srgbClr val="FF8C1A"/>
                </a:solidFill>
              </a:rPr>
              <a:t>– [score]</a:t>
            </a:r>
            <a:r>
              <a:rPr lang="ko-KR" altLang="en-US" b="1" dirty="0">
                <a:solidFill>
                  <a:srgbClr val="FF8C1A"/>
                </a:solidFill>
              </a:rPr>
              <a:t>을 </a:t>
            </a:r>
            <a:r>
              <a:rPr lang="en-US" altLang="ko-KR" b="1" dirty="0">
                <a:solidFill>
                  <a:srgbClr val="FF8C1A"/>
                </a:solidFill>
              </a:rPr>
              <a:t>[0]</a:t>
            </a:r>
            <a:r>
              <a:rPr lang="ko-KR" altLang="en-US" b="1" dirty="0">
                <a:solidFill>
                  <a:srgbClr val="FF8C1A"/>
                </a:solidFill>
              </a:rPr>
              <a:t>로 정하기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8C1A"/>
                </a:solidFill>
              </a:rPr>
              <a:t>변수 </a:t>
            </a:r>
            <a:r>
              <a:rPr lang="en-US" altLang="ko-KR" b="1" dirty="0">
                <a:solidFill>
                  <a:srgbClr val="FF8C1A"/>
                </a:solidFill>
              </a:rPr>
              <a:t>-  [speed]</a:t>
            </a:r>
            <a:r>
              <a:rPr lang="ko-KR" altLang="en-US" b="1" dirty="0">
                <a:solidFill>
                  <a:srgbClr val="FF8C1A"/>
                </a:solidFill>
              </a:rPr>
              <a:t>을 </a:t>
            </a:r>
            <a:r>
              <a:rPr lang="en-US" altLang="ko-KR" b="1" dirty="0">
                <a:solidFill>
                  <a:srgbClr val="FF8C1A"/>
                </a:solidFill>
              </a:rPr>
              <a:t>[0.7]</a:t>
            </a:r>
            <a:r>
              <a:rPr lang="ko-KR" altLang="en-US" b="1" dirty="0">
                <a:solidFill>
                  <a:srgbClr val="FF8C1A"/>
                </a:solidFill>
              </a:rPr>
              <a:t>로 정하기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8C1A"/>
                </a:solidFill>
              </a:rPr>
              <a:t>변수 </a:t>
            </a:r>
            <a:r>
              <a:rPr lang="en-US" altLang="ko-KR" b="1" dirty="0">
                <a:solidFill>
                  <a:srgbClr val="FF8C1A"/>
                </a:solidFill>
              </a:rPr>
              <a:t>– [time]</a:t>
            </a:r>
            <a:r>
              <a:rPr lang="ko-KR" altLang="en-US" b="1" dirty="0">
                <a:solidFill>
                  <a:srgbClr val="FF8C1A"/>
                </a:solidFill>
              </a:rPr>
              <a:t>을 </a:t>
            </a:r>
            <a:r>
              <a:rPr lang="en-US" altLang="ko-KR" b="1" dirty="0">
                <a:solidFill>
                  <a:srgbClr val="FF8C1A"/>
                </a:solidFill>
              </a:rPr>
              <a:t>[0]</a:t>
            </a:r>
            <a:r>
              <a:rPr lang="ko-KR" altLang="en-US" b="1" dirty="0">
                <a:solidFill>
                  <a:srgbClr val="FF8C1A"/>
                </a:solidFill>
              </a:rPr>
              <a:t>로 정하기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5CB1D6"/>
                </a:solidFill>
              </a:rPr>
              <a:t>감지 </a:t>
            </a:r>
            <a:r>
              <a:rPr lang="en-US" altLang="ko-KR" b="1" dirty="0">
                <a:solidFill>
                  <a:srgbClr val="5CB1D6"/>
                </a:solidFill>
              </a:rPr>
              <a:t>– </a:t>
            </a:r>
            <a:r>
              <a:rPr lang="ko-KR" altLang="en-US" b="1" dirty="0">
                <a:solidFill>
                  <a:srgbClr val="5CB1D6"/>
                </a:solidFill>
              </a:rPr>
              <a:t>타이머 초기화</a:t>
            </a:r>
            <a:endParaRPr lang="en-US" altLang="ko-KR" b="1" dirty="0">
              <a:solidFill>
                <a:srgbClr val="5CB1D6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AB19"/>
                </a:solidFill>
              </a:rPr>
              <a:t>제어 </a:t>
            </a:r>
            <a:r>
              <a:rPr lang="en-US" altLang="ko-KR" b="1" dirty="0">
                <a:solidFill>
                  <a:srgbClr val="FFAB19"/>
                </a:solidFill>
              </a:rPr>
              <a:t>– </a:t>
            </a:r>
            <a:r>
              <a:rPr lang="en-US" altLang="ko-KR" b="1" dirty="0">
                <a:solidFill>
                  <a:srgbClr val="59C059"/>
                </a:solidFill>
              </a:rPr>
              <a:t>[</a:t>
            </a:r>
            <a:r>
              <a:rPr lang="ko-KR" altLang="en-US" b="1" dirty="0">
                <a:solidFill>
                  <a:srgbClr val="59C059"/>
                </a:solidFill>
              </a:rPr>
              <a:t>연산 </a:t>
            </a:r>
            <a:r>
              <a:rPr lang="en-US" altLang="ko-KR" b="1" dirty="0">
                <a:solidFill>
                  <a:srgbClr val="59C059"/>
                </a:solidFill>
              </a:rPr>
              <a:t>– </a:t>
            </a:r>
            <a:r>
              <a:rPr lang="en-US" altLang="ko-KR" b="1" dirty="0">
                <a:solidFill>
                  <a:srgbClr val="FF8C1A"/>
                </a:solidFill>
              </a:rPr>
              <a:t>[time]</a:t>
            </a:r>
            <a:r>
              <a:rPr lang="ko-KR" altLang="en-US" b="1" dirty="0">
                <a:solidFill>
                  <a:srgbClr val="FF8C1A"/>
                </a:solidFill>
              </a:rPr>
              <a:t> </a:t>
            </a:r>
            <a:r>
              <a:rPr lang="en-US" altLang="ko-KR" b="1" dirty="0">
                <a:solidFill>
                  <a:srgbClr val="59C059"/>
                </a:solidFill>
              </a:rPr>
              <a:t>=</a:t>
            </a:r>
            <a:r>
              <a:rPr lang="ko-KR" altLang="en-US" b="1" dirty="0">
                <a:solidFill>
                  <a:srgbClr val="59C059"/>
                </a:solidFill>
              </a:rPr>
              <a:t> </a:t>
            </a:r>
            <a:r>
              <a:rPr lang="en-US" altLang="ko-KR" b="1" dirty="0">
                <a:solidFill>
                  <a:srgbClr val="59C059"/>
                </a:solidFill>
              </a:rPr>
              <a:t>[30]]</a:t>
            </a:r>
            <a:r>
              <a:rPr lang="ko-KR" altLang="en-US" b="1" dirty="0">
                <a:solidFill>
                  <a:srgbClr val="FFAB19"/>
                </a:solidFill>
              </a:rPr>
              <a:t>까지 반복하기</a:t>
            </a:r>
            <a:endParaRPr lang="en-US" altLang="ko-KR" b="1" dirty="0">
              <a:solidFill>
                <a:srgbClr val="FFAB19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8C1A"/>
                </a:solidFill>
              </a:rPr>
              <a:t>변수 </a:t>
            </a:r>
            <a:r>
              <a:rPr lang="en-US" altLang="ko-KR" b="1" dirty="0">
                <a:solidFill>
                  <a:srgbClr val="FF8C1A"/>
                </a:solidFill>
              </a:rPr>
              <a:t>– [time]</a:t>
            </a:r>
            <a:r>
              <a:rPr lang="ko-KR" altLang="en-US" b="1" dirty="0">
                <a:solidFill>
                  <a:srgbClr val="FF8C1A"/>
                </a:solidFill>
              </a:rPr>
              <a:t>을 </a:t>
            </a:r>
            <a:r>
              <a:rPr lang="en-US" altLang="ko-KR" b="1" dirty="0">
                <a:solidFill>
                  <a:srgbClr val="FF8C1A"/>
                </a:solidFill>
              </a:rPr>
              <a:t>[</a:t>
            </a:r>
            <a:r>
              <a:rPr lang="ko-KR" altLang="en-US" b="1" dirty="0">
                <a:solidFill>
                  <a:srgbClr val="FF8C1A"/>
                </a:solidFill>
              </a:rPr>
              <a:t>연산 </a:t>
            </a:r>
            <a:r>
              <a:rPr lang="en-US" altLang="ko-KR" b="1" dirty="0">
                <a:solidFill>
                  <a:srgbClr val="FF8C1A"/>
                </a:solidFill>
              </a:rPr>
              <a:t>– [</a:t>
            </a:r>
            <a:r>
              <a:rPr lang="ko-KR" altLang="en-US" b="1" dirty="0">
                <a:solidFill>
                  <a:srgbClr val="FF8C1A"/>
                </a:solidFill>
              </a:rPr>
              <a:t>감지 </a:t>
            </a:r>
            <a:r>
              <a:rPr lang="en-US" altLang="ko-KR" b="1" dirty="0">
                <a:solidFill>
                  <a:srgbClr val="FF8C1A"/>
                </a:solidFill>
              </a:rPr>
              <a:t>– </a:t>
            </a:r>
            <a:r>
              <a:rPr lang="ko-KR" altLang="en-US" b="1" dirty="0">
                <a:solidFill>
                  <a:srgbClr val="FF8C1A"/>
                </a:solidFill>
              </a:rPr>
              <a:t>타이머</a:t>
            </a:r>
            <a:r>
              <a:rPr lang="en-US" altLang="ko-KR" b="1" dirty="0">
                <a:solidFill>
                  <a:srgbClr val="FF8C1A"/>
                </a:solidFill>
              </a:rPr>
              <a:t>]</a:t>
            </a:r>
            <a:r>
              <a:rPr lang="ko-KR" altLang="en-US" b="1" dirty="0">
                <a:solidFill>
                  <a:srgbClr val="FF8C1A"/>
                </a:solidFill>
              </a:rPr>
              <a:t>의 반올림</a:t>
            </a:r>
            <a:r>
              <a:rPr lang="en-US" altLang="ko-KR" b="1" dirty="0">
                <a:solidFill>
                  <a:srgbClr val="FF8C1A"/>
                </a:solidFill>
              </a:rPr>
              <a:t>]</a:t>
            </a:r>
            <a:r>
              <a:rPr lang="ko-KR" altLang="en-US" b="1" dirty="0">
                <a:solidFill>
                  <a:srgbClr val="FF8C1A"/>
                </a:solidFill>
              </a:rPr>
              <a:t>로 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 b="1" dirty="0">
                <a:solidFill>
                  <a:srgbClr val="FF8C1A"/>
                </a:solidFill>
              </a:rPr>
              <a:t>                   </a:t>
            </a:r>
            <a:r>
              <a:rPr lang="ko-KR" altLang="en-US" b="1" dirty="0">
                <a:solidFill>
                  <a:srgbClr val="FF8C1A"/>
                </a:solidFill>
              </a:rPr>
              <a:t>정하기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 startAt="9"/>
            </a:pPr>
            <a:r>
              <a:rPr lang="ko-KR" altLang="en-US" b="1" dirty="0">
                <a:solidFill>
                  <a:srgbClr val="FF8C1A"/>
                </a:solidFill>
              </a:rPr>
              <a:t>변수 </a:t>
            </a:r>
            <a:r>
              <a:rPr lang="en-US" altLang="ko-KR" b="1" dirty="0">
                <a:solidFill>
                  <a:srgbClr val="FF8C1A"/>
                </a:solidFill>
              </a:rPr>
              <a:t>– [mole]</a:t>
            </a:r>
            <a:r>
              <a:rPr lang="ko-KR" altLang="en-US" b="1" dirty="0">
                <a:solidFill>
                  <a:srgbClr val="FF8C1A"/>
                </a:solidFill>
              </a:rPr>
              <a:t>을 </a:t>
            </a:r>
            <a:r>
              <a:rPr lang="en-US" altLang="ko-KR" b="1" dirty="0">
                <a:solidFill>
                  <a:srgbClr val="FF8C1A"/>
                </a:solidFill>
              </a:rPr>
              <a:t>[</a:t>
            </a:r>
            <a:r>
              <a:rPr lang="ko-KR" altLang="en-US" b="1" dirty="0">
                <a:solidFill>
                  <a:srgbClr val="FF8C1A"/>
                </a:solidFill>
              </a:rPr>
              <a:t>연산 </a:t>
            </a:r>
            <a:r>
              <a:rPr lang="en-US" altLang="ko-KR" b="1" dirty="0">
                <a:solidFill>
                  <a:srgbClr val="FF8C1A"/>
                </a:solidFill>
              </a:rPr>
              <a:t>– [1]</a:t>
            </a:r>
            <a:r>
              <a:rPr lang="ko-KR" altLang="en-US" b="1" dirty="0">
                <a:solidFill>
                  <a:srgbClr val="FF8C1A"/>
                </a:solidFill>
              </a:rPr>
              <a:t>부터 </a:t>
            </a:r>
            <a:r>
              <a:rPr lang="en-US" altLang="ko-KR" b="1" dirty="0">
                <a:solidFill>
                  <a:srgbClr val="FF8C1A"/>
                </a:solidFill>
              </a:rPr>
              <a:t>[5] </a:t>
            </a:r>
            <a:r>
              <a:rPr lang="ko-KR" altLang="en-US" b="1" dirty="0">
                <a:solidFill>
                  <a:srgbClr val="FF8C1A"/>
                </a:solidFill>
              </a:rPr>
              <a:t>사이의 난수</a:t>
            </a:r>
            <a:r>
              <a:rPr lang="en-US" altLang="ko-KR" b="1" dirty="0">
                <a:solidFill>
                  <a:srgbClr val="FF8C1A"/>
                </a:solidFill>
              </a:rPr>
              <a:t>]</a:t>
            </a:r>
            <a:r>
              <a:rPr lang="ko-KR" altLang="en-US" b="1" dirty="0">
                <a:solidFill>
                  <a:srgbClr val="FF8C1A"/>
                </a:solidFill>
              </a:rPr>
              <a:t>로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 b="1" dirty="0">
                <a:solidFill>
                  <a:srgbClr val="FF8C1A"/>
                </a:solidFill>
              </a:rPr>
              <a:t>                   </a:t>
            </a:r>
            <a:r>
              <a:rPr lang="ko-KR" altLang="en-US" b="1" dirty="0">
                <a:solidFill>
                  <a:srgbClr val="FF8C1A"/>
                </a:solidFill>
              </a:rPr>
              <a:t>정하기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 startAt="10"/>
            </a:pPr>
            <a:r>
              <a:rPr lang="ko-KR" altLang="en-US" b="1" dirty="0">
                <a:solidFill>
                  <a:srgbClr val="FFAB19"/>
                </a:solidFill>
              </a:rPr>
              <a:t>제어 </a:t>
            </a:r>
            <a:r>
              <a:rPr lang="en-US" altLang="ko-KR" b="1" dirty="0">
                <a:solidFill>
                  <a:srgbClr val="FFAB19"/>
                </a:solidFill>
              </a:rPr>
              <a:t>– </a:t>
            </a:r>
            <a:r>
              <a:rPr lang="ko-KR" altLang="en-US" b="1" dirty="0">
                <a:solidFill>
                  <a:srgbClr val="FFAB19"/>
                </a:solidFill>
              </a:rPr>
              <a:t>만약 </a:t>
            </a:r>
            <a:r>
              <a:rPr lang="en-US" altLang="ko-KR" b="1" dirty="0">
                <a:solidFill>
                  <a:srgbClr val="FFAB19"/>
                </a:solidFill>
              </a:rPr>
              <a:t>[   ] </a:t>
            </a:r>
            <a:r>
              <a:rPr lang="ko-KR" altLang="en-US" b="1" dirty="0">
                <a:solidFill>
                  <a:srgbClr val="FFAB19"/>
                </a:solidFill>
              </a:rPr>
              <a:t>이라면 </a:t>
            </a:r>
            <a:r>
              <a:rPr lang="en-US" altLang="ko-KR" b="1" dirty="0">
                <a:solidFill>
                  <a:srgbClr val="FFAB19"/>
                </a:solidFill>
              </a:rPr>
              <a:t>…</a:t>
            </a:r>
          </a:p>
          <a:p>
            <a:pPr marL="800100" lvl="1" indent="-342900">
              <a:buClr>
                <a:schemeClr val="tx1"/>
              </a:buClr>
              <a:buFont typeface="+mj-ea"/>
              <a:buAutoNum type="circleNumDbPlain" startAt="10"/>
            </a:pPr>
            <a:r>
              <a:rPr lang="ko-KR" altLang="en-US" b="1" dirty="0">
                <a:solidFill>
                  <a:srgbClr val="FFAB19"/>
                </a:solidFill>
              </a:rPr>
              <a:t>제어 </a:t>
            </a:r>
            <a:r>
              <a:rPr lang="en-US" altLang="ko-KR" b="1" dirty="0">
                <a:solidFill>
                  <a:srgbClr val="FFAB19"/>
                </a:solidFill>
              </a:rPr>
              <a:t>– </a:t>
            </a:r>
            <a:r>
              <a:rPr lang="ko-KR" altLang="en-US" b="1" dirty="0">
                <a:solidFill>
                  <a:srgbClr val="FFAB19"/>
                </a:solidFill>
              </a:rPr>
              <a:t>만약 </a:t>
            </a:r>
            <a:r>
              <a:rPr lang="en-US" altLang="ko-KR" b="1" dirty="0">
                <a:solidFill>
                  <a:srgbClr val="FFAB19"/>
                </a:solidFill>
              </a:rPr>
              <a:t>[   ] </a:t>
            </a:r>
            <a:r>
              <a:rPr lang="ko-KR" altLang="en-US" b="1" dirty="0">
                <a:solidFill>
                  <a:srgbClr val="FFAB19"/>
                </a:solidFill>
              </a:rPr>
              <a:t>이라면 </a:t>
            </a:r>
            <a:r>
              <a:rPr lang="en-US" altLang="ko-KR" b="1" dirty="0">
                <a:solidFill>
                  <a:srgbClr val="FFAB19"/>
                </a:solidFill>
              </a:rPr>
              <a:t>… </a:t>
            </a:r>
            <a:r>
              <a:rPr lang="ko-KR" altLang="en-US" b="1" dirty="0">
                <a:solidFill>
                  <a:srgbClr val="FFAB19"/>
                </a:solidFill>
              </a:rPr>
              <a:t>아니면 </a:t>
            </a:r>
            <a:r>
              <a:rPr lang="en-US" altLang="ko-KR" b="1" dirty="0">
                <a:solidFill>
                  <a:srgbClr val="FFAB19"/>
                </a:solidFill>
              </a:rPr>
              <a:t>…</a:t>
            </a:r>
          </a:p>
          <a:p>
            <a:pPr marL="800100" lvl="1" indent="-342900">
              <a:buClr>
                <a:schemeClr val="tx1"/>
              </a:buClr>
              <a:buFont typeface="+mj-ea"/>
              <a:buAutoNum type="circleNumDbPlain" startAt="10"/>
            </a:pPr>
            <a:r>
              <a:rPr lang="ko-KR" altLang="en-US" b="1" dirty="0">
                <a:solidFill>
                  <a:srgbClr val="0FB586"/>
                </a:solidFill>
              </a:rPr>
              <a:t>음악 </a:t>
            </a:r>
            <a:r>
              <a:rPr lang="en-US" altLang="ko-KR" b="1" dirty="0">
                <a:solidFill>
                  <a:srgbClr val="0FB586"/>
                </a:solidFill>
              </a:rPr>
              <a:t>– [60]</a:t>
            </a:r>
            <a:r>
              <a:rPr lang="ko-KR" altLang="en-US" b="1" dirty="0">
                <a:solidFill>
                  <a:srgbClr val="0FB586"/>
                </a:solidFill>
              </a:rPr>
              <a:t>번 음을 </a:t>
            </a:r>
            <a:r>
              <a:rPr lang="en-US" altLang="ko-KR" b="1" dirty="0">
                <a:solidFill>
                  <a:srgbClr val="0FB586"/>
                </a:solidFill>
              </a:rPr>
              <a:t>[0.5] </a:t>
            </a:r>
            <a:r>
              <a:rPr lang="ko-KR" altLang="en-US" b="1" dirty="0">
                <a:solidFill>
                  <a:srgbClr val="0FB586"/>
                </a:solidFill>
              </a:rPr>
              <a:t>박자로 연주하기</a:t>
            </a:r>
            <a:endParaRPr lang="en-US" altLang="ko-KR" b="1" dirty="0">
              <a:solidFill>
                <a:srgbClr val="0FB586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 startAt="10"/>
            </a:pPr>
            <a:r>
              <a:rPr lang="ko-KR" altLang="en-US" b="1" dirty="0">
                <a:solidFill>
                  <a:srgbClr val="9966FF"/>
                </a:solidFill>
              </a:rPr>
              <a:t>형태 </a:t>
            </a:r>
            <a:r>
              <a:rPr lang="en-US" altLang="ko-KR" b="1" dirty="0">
                <a:solidFill>
                  <a:srgbClr val="9966FF"/>
                </a:solidFill>
              </a:rPr>
              <a:t>– </a:t>
            </a:r>
            <a:r>
              <a:rPr lang="en-US" altLang="ko-KR" b="1" dirty="0">
                <a:solidFill>
                  <a:srgbClr val="59C059"/>
                </a:solidFill>
              </a:rPr>
              <a:t>[</a:t>
            </a:r>
            <a:r>
              <a:rPr lang="ko-KR" altLang="en-US" b="1" dirty="0">
                <a:solidFill>
                  <a:srgbClr val="59C059"/>
                </a:solidFill>
              </a:rPr>
              <a:t>연산</a:t>
            </a:r>
            <a:r>
              <a:rPr lang="en-US" altLang="ko-KR" b="1" dirty="0">
                <a:solidFill>
                  <a:srgbClr val="59C059"/>
                </a:solidFill>
              </a:rPr>
              <a:t> – [</a:t>
            </a:r>
            <a:r>
              <a:rPr lang="ko-KR" altLang="en-US" b="1" dirty="0">
                <a:solidFill>
                  <a:srgbClr val="59C059"/>
                </a:solidFill>
              </a:rPr>
              <a:t>당신의 점수는</a:t>
            </a:r>
            <a:r>
              <a:rPr lang="en-US" altLang="ko-KR" b="1" dirty="0">
                <a:solidFill>
                  <a:srgbClr val="59C059"/>
                </a:solidFill>
              </a:rPr>
              <a:t>]</a:t>
            </a:r>
            <a:r>
              <a:rPr lang="ko-KR" altLang="en-US" b="1" dirty="0">
                <a:solidFill>
                  <a:srgbClr val="59C059"/>
                </a:solidFill>
              </a:rPr>
              <a:t>와 </a:t>
            </a:r>
            <a:r>
              <a:rPr lang="en-US" altLang="ko-KR" b="1" dirty="0">
                <a:solidFill>
                  <a:srgbClr val="FF8C1A"/>
                </a:solidFill>
              </a:rPr>
              <a:t>[</a:t>
            </a:r>
            <a:r>
              <a:rPr lang="en-US" altLang="ko-KR" b="1" dirty="0" err="1">
                <a:solidFill>
                  <a:srgbClr val="FF8C1A"/>
                </a:solidFill>
              </a:rPr>
              <a:t>socre</a:t>
            </a:r>
            <a:r>
              <a:rPr lang="en-US" altLang="ko-KR" b="1" dirty="0">
                <a:solidFill>
                  <a:srgbClr val="FF8C1A"/>
                </a:solidFill>
              </a:rPr>
              <a:t>]</a:t>
            </a:r>
            <a:r>
              <a:rPr lang="en-US" altLang="ko-KR" b="1" dirty="0">
                <a:solidFill>
                  <a:srgbClr val="59C059"/>
                </a:solidFill>
              </a:rPr>
              <a:t> </a:t>
            </a:r>
            <a:r>
              <a:rPr lang="ko-KR" altLang="en-US" b="1" dirty="0">
                <a:solidFill>
                  <a:srgbClr val="59C059"/>
                </a:solidFill>
              </a:rPr>
              <a:t>결합하기</a:t>
            </a:r>
            <a:r>
              <a:rPr lang="en-US" altLang="ko-KR" b="1" dirty="0">
                <a:solidFill>
                  <a:srgbClr val="59C059"/>
                </a:solidFill>
              </a:rPr>
              <a:t>]</a:t>
            </a:r>
            <a:r>
              <a:rPr lang="en-US" altLang="ko-KR" b="1" dirty="0">
                <a:solidFill>
                  <a:srgbClr val="9966FF"/>
                </a:solidFill>
              </a:rPr>
              <a:t> </a:t>
            </a:r>
            <a:r>
              <a:rPr lang="ko-KR" altLang="en-US" b="1" dirty="0">
                <a:solidFill>
                  <a:srgbClr val="9966FF"/>
                </a:solidFill>
              </a:rPr>
              <a:t>말하기</a:t>
            </a:r>
            <a:endParaRPr lang="en-US" altLang="ko-KR" b="1" dirty="0">
              <a:solidFill>
                <a:srgbClr val="9966F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 startAt="10"/>
            </a:pPr>
            <a:r>
              <a:rPr lang="ko-KR" altLang="en-US" b="1" dirty="0">
                <a:solidFill>
                  <a:srgbClr val="FFAB19"/>
                </a:solidFill>
              </a:rPr>
              <a:t>제어 </a:t>
            </a:r>
            <a:r>
              <a:rPr lang="en-US" altLang="ko-KR" b="1" dirty="0">
                <a:solidFill>
                  <a:srgbClr val="FFAB19"/>
                </a:solidFill>
              </a:rPr>
              <a:t>– </a:t>
            </a:r>
            <a:r>
              <a:rPr lang="ko-KR" altLang="en-US" b="1" dirty="0">
                <a:solidFill>
                  <a:srgbClr val="FFAB19"/>
                </a:solidFill>
              </a:rPr>
              <a:t>멈추기 </a:t>
            </a:r>
            <a:r>
              <a:rPr lang="en-US" altLang="ko-KR" b="1" dirty="0">
                <a:solidFill>
                  <a:srgbClr val="FFAB19"/>
                </a:solidFill>
              </a:rPr>
              <a:t>[</a:t>
            </a:r>
            <a:r>
              <a:rPr lang="ko-KR" altLang="en-US" b="1" dirty="0">
                <a:solidFill>
                  <a:srgbClr val="FFAB19"/>
                </a:solidFill>
              </a:rPr>
              <a:t>이 스크립트</a:t>
            </a:r>
            <a:r>
              <a:rPr lang="en-US" altLang="ko-KR" b="1" dirty="0">
                <a:solidFill>
                  <a:srgbClr val="FFAB19"/>
                </a:solidFill>
              </a:rPr>
              <a:t>]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C32331-6460-4FEE-AC2E-0318FA73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56" y="1628800"/>
            <a:ext cx="2865624" cy="432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73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8.3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잡기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6A49D4-BEE6-4690-B86E-7274898053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ko-KR" altLang="en-US" b="1" dirty="0">
                <a:solidFill>
                  <a:srgbClr val="0FBC8B"/>
                </a:solidFill>
              </a:rPr>
              <a:t>음악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블록이 없을 경우 왼쪽 하단의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확장기능 추가하기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아이콘을 클릭한   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음악을 클릭한다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927F26-35C9-410D-8655-CD0312E39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3" r="33463" b="18321"/>
          <a:stretch/>
        </p:blipFill>
        <p:spPr>
          <a:xfrm>
            <a:off x="2686968" y="2721461"/>
            <a:ext cx="6084168" cy="39768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476615-CB89-4E8C-BF79-2B44B8B5FEA0}"/>
              </a:ext>
            </a:extLst>
          </p:cNvPr>
          <p:cNvGrpSpPr/>
          <p:nvPr/>
        </p:nvGrpSpPr>
        <p:grpSpPr>
          <a:xfrm>
            <a:off x="770506" y="2352440"/>
            <a:ext cx="1468467" cy="4316920"/>
            <a:chOff x="655261" y="2008808"/>
            <a:chExt cx="1647979" cy="46882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52460A-EBDC-41FB-9033-2C3EBF68EC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801" r="82287"/>
            <a:stretch/>
          </p:blipFill>
          <p:spPr>
            <a:xfrm>
              <a:off x="683568" y="2008808"/>
              <a:ext cx="1619672" cy="46605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5902613-B57A-4A57-A73B-7A48F1B7C94F}"/>
                </a:ext>
              </a:extLst>
            </p:cNvPr>
            <p:cNvSpPr/>
            <p:nvPr/>
          </p:nvSpPr>
          <p:spPr>
            <a:xfrm>
              <a:off x="655261" y="6391564"/>
              <a:ext cx="334811" cy="3055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4FBE84-5A8B-44D6-A1BB-ED4024E19017}"/>
              </a:ext>
            </a:extLst>
          </p:cNvPr>
          <p:cNvSpPr/>
          <p:nvPr/>
        </p:nvSpPr>
        <p:spPr>
          <a:xfrm>
            <a:off x="2707727" y="3014968"/>
            <a:ext cx="1512168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"/>
              <a:ea typeface="나눔명조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44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8.3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잡기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E4ECFB32-EA4D-4E95-AA60-9A04AFFAA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altLang="ko-KR" b="1" dirty="0">
                <a:solidFill>
                  <a:srgbClr val="FFAB19"/>
                </a:solidFill>
              </a:rPr>
              <a:t>[</a:t>
            </a:r>
            <a:r>
              <a:rPr lang="ko-KR" altLang="en-US" b="1" dirty="0">
                <a:solidFill>
                  <a:srgbClr val="FFAB19"/>
                </a:solidFill>
              </a:rPr>
              <a:t>만약 </a:t>
            </a:r>
            <a:r>
              <a:rPr lang="en-US" altLang="ko-KR" b="1" dirty="0">
                <a:solidFill>
                  <a:srgbClr val="FFAB19"/>
                </a:solidFill>
              </a:rPr>
              <a:t>[   ] </a:t>
            </a:r>
            <a:r>
              <a:rPr lang="ko-KR" altLang="en-US" b="1" dirty="0">
                <a:solidFill>
                  <a:srgbClr val="FFAB19"/>
                </a:solidFill>
              </a:rPr>
              <a:t>이라면 </a:t>
            </a:r>
            <a:r>
              <a:rPr lang="en-US" altLang="ko-KR" b="1" dirty="0">
                <a:solidFill>
                  <a:srgbClr val="FFAB19"/>
                </a:solidFill>
              </a:rPr>
              <a:t>…]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스크립트 나머지를 작성한다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AB19"/>
                </a:solidFill>
              </a:rPr>
              <a:t>제어 </a:t>
            </a:r>
            <a:r>
              <a:rPr lang="en-US" altLang="ko-KR" b="1" dirty="0">
                <a:solidFill>
                  <a:srgbClr val="FFAB19"/>
                </a:solidFill>
              </a:rPr>
              <a:t>– </a:t>
            </a:r>
            <a:r>
              <a:rPr lang="en-US" altLang="ko-KR" b="1" dirty="0">
                <a:solidFill>
                  <a:srgbClr val="59C059"/>
                </a:solidFill>
              </a:rPr>
              <a:t>[</a:t>
            </a:r>
            <a:r>
              <a:rPr lang="ko-KR" altLang="en-US" b="1" dirty="0">
                <a:solidFill>
                  <a:srgbClr val="59C059"/>
                </a:solidFill>
              </a:rPr>
              <a:t>연산 </a:t>
            </a:r>
            <a:r>
              <a:rPr lang="en-US" altLang="ko-KR" b="1" dirty="0">
                <a:solidFill>
                  <a:srgbClr val="59C059"/>
                </a:solidFill>
              </a:rPr>
              <a:t>– </a:t>
            </a:r>
            <a:r>
              <a:rPr lang="en-US" altLang="ko-KR" b="1" dirty="0">
                <a:solidFill>
                  <a:srgbClr val="FF8C1A"/>
                </a:solidFill>
              </a:rPr>
              <a:t>[mole]</a:t>
            </a:r>
            <a:r>
              <a:rPr lang="en-US" altLang="ko-KR" b="1" dirty="0">
                <a:solidFill>
                  <a:srgbClr val="59C059"/>
                </a:solidFill>
              </a:rPr>
              <a:t> = </a:t>
            </a:r>
            <a:r>
              <a:rPr lang="en-US" altLang="ko-KR" b="1" dirty="0">
                <a:solidFill>
                  <a:srgbClr val="FF8C1A"/>
                </a:solidFill>
              </a:rPr>
              <a:t>[</a:t>
            </a:r>
            <a:r>
              <a:rPr lang="en-US" altLang="ko-KR" b="1" dirty="0" err="1">
                <a:solidFill>
                  <a:srgbClr val="FF8C1A"/>
                </a:solidFill>
              </a:rPr>
              <a:t>old_mole</a:t>
            </a:r>
            <a:r>
              <a:rPr lang="en-US" altLang="ko-KR" b="1" dirty="0">
                <a:solidFill>
                  <a:srgbClr val="FF8C1A"/>
                </a:solidFill>
              </a:rPr>
              <a:t>]</a:t>
            </a:r>
            <a:r>
              <a:rPr lang="en-US" altLang="ko-KR" b="1" dirty="0">
                <a:solidFill>
                  <a:srgbClr val="59C059"/>
                </a:solidFill>
              </a:rPr>
              <a:t> ]</a:t>
            </a:r>
            <a:r>
              <a:rPr lang="ko-KR" altLang="en-US" b="1" dirty="0">
                <a:solidFill>
                  <a:srgbClr val="FFAB19"/>
                </a:solidFill>
              </a:rPr>
              <a:t>라면</a:t>
            </a:r>
            <a:endParaRPr lang="en-US" altLang="ko-KR" b="1" dirty="0">
              <a:solidFill>
                <a:srgbClr val="FFAB19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AB19"/>
                </a:solidFill>
              </a:rPr>
              <a:t>제어 </a:t>
            </a:r>
            <a:r>
              <a:rPr lang="en-US" altLang="ko-KR" b="1" dirty="0">
                <a:solidFill>
                  <a:srgbClr val="FFAB19"/>
                </a:solidFill>
              </a:rPr>
              <a:t>– </a:t>
            </a:r>
            <a:r>
              <a:rPr lang="en-US" altLang="ko-KR" b="1" dirty="0">
                <a:solidFill>
                  <a:srgbClr val="59C059"/>
                </a:solidFill>
              </a:rPr>
              <a:t>[</a:t>
            </a:r>
            <a:r>
              <a:rPr lang="ko-KR" altLang="en-US" b="1" dirty="0">
                <a:solidFill>
                  <a:srgbClr val="59C059"/>
                </a:solidFill>
              </a:rPr>
              <a:t>연산 </a:t>
            </a:r>
            <a:r>
              <a:rPr lang="en-US" altLang="ko-KR" b="1" dirty="0">
                <a:solidFill>
                  <a:srgbClr val="59C059"/>
                </a:solidFill>
              </a:rPr>
              <a:t>– [</a:t>
            </a:r>
            <a:r>
              <a:rPr lang="ko-KR" altLang="en-US" b="1" dirty="0">
                <a:solidFill>
                  <a:srgbClr val="59C059"/>
                </a:solidFill>
              </a:rPr>
              <a:t>연산 </a:t>
            </a:r>
            <a:r>
              <a:rPr lang="en-US" altLang="ko-KR" b="1" dirty="0">
                <a:solidFill>
                  <a:srgbClr val="59C059"/>
                </a:solidFill>
              </a:rPr>
              <a:t>– </a:t>
            </a:r>
            <a:r>
              <a:rPr lang="en-US" altLang="ko-KR" b="1" dirty="0">
                <a:solidFill>
                  <a:srgbClr val="FF8C1A"/>
                </a:solidFill>
              </a:rPr>
              <a:t>[mole]</a:t>
            </a:r>
            <a:r>
              <a:rPr lang="ko-KR" altLang="en-US" b="1" dirty="0">
                <a:solidFill>
                  <a:srgbClr val="59C059"/>
                </a:solidFill>
              </a:rPr>
              <a:t> </a:t>
            </a:r>
            <a:r>
              <a:rPr lang="en-US" altLang="ko-KR" b="1" dirty="0">
                <a:solidFill>
                  <a:srgbClr val="59C059"/>
                </a:solidFill>
              </a:rPr>
              <a:t>=</a:t>
            </a:r>
            <a:r>
              <a:rPr lang="ko-KR" altLang="en-US" b="1" dirty="0">
                <a:solidFill>
                  <a:srgbClr val="59C059"/>
                </a:solidFill>
              </a:rPr>
              <a:t> </a:t>
            </a:r>
            <a:r>
              <a:rPr lang="en-US" altLang="ko-KR" b="1" dirty="0">
                <a:solidFill>
                  <a:srgbClr val="FF8C1A"/>
                </a:solidFill>
              </a:rPr>
              <a:t>[</a:t>
            </a:r>
            <a:r>
              <a:rPr lang="en-US" altLang="ko-KR" b="1" dirty="0" err="1">
                <a:solidFill>
                  <a:srgbClr val="FF8C1A"/>
                </a:solidFill>
              </a:rPr>
              <a:t>old_mole</a:t>
            </a:r>
            <a:r>
              <a:rPr lang="en-US" altLang="ko-KR" b="1" dirty="0">
                <a:solidFill>
                  <a:srgbClr val="FF8C1A"/>
                </a:solidFill>
              </a:rPr>
              <a:t>]</a:t>
            </a:r>
            <a:r>
              <a:rPr lang="en-US" altLang="ko-KR" b="1" dirty="0">
                <a:solidFill>
                  <a:srgbClr val="59C059"/>
                </a:solidFill>
              </a:rPr>
              <a:t> ] </a:t>
            </a:r>
            <a:r>
              <a:rPr lang="ko-KR" altLang="en-US" b="1" dirty="0">
                <a:solidFill>
                  <a:srgbClr val="59C059"/>
                </a:solidFill>
              </a:rPr>
              <a:t>가 아니다 </a:t>
            </a:r>
            <a:r>
              <a:rPr lang="en-US" altLang="ko-KR" b="1" dirty="0">
                <a:solidFill>
                  <a:srgbClr val="59C059"/>
                </a:solidFill>
              </a:rPr>
              <a:t>]</a:t>
            </a:r>
            <a:r>
              <a:rPr lang="en-US" altLang="ko-KR" b="1" dirty="0">
                <a:solidFill>
                  <a:srgbClr val="FFAB19"/>
                </a:solidFill>
              </a:rPr>
              <a:t> </a:t>
            </a:r>
            <a:r>
              <a:rPr lang="ko-KR" altLang="en-US" b="1" dirty="0">
                <a:solidFill>
                  <a:srgbClr val="FFAB19"/>
                </a:solidFill>
              </a:rPr>
              <a:t>까지 반복하기</a:t>
            </a:r>
            <a:endParaRPr lang="en-US" altLang="ko-KR" b="1" dirty="0">
              <a:solidFill>
                <a:srgbClr val="FFAB19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8C1A"/>
                </a:solidFill>
              </a:rPr>
              <a:t>변수 </a:t>
            </a:r>
            <a:r>
              <a:rPr lang="en-US" altLang="ko-KR" b="1" dirty="0">
                <a:solidFill>
                  <a:srgbClr val="FF8C1A"/>
                </a:solidFill>
              </a:rPr>
              <a:t>– [mole] </a:t>
            </a:r>
            <a:r>
              <a:rPr lang="ko-KR" altLang="en-US" b="1" dirty="0">
                <a:solidFill>
                  <a:srgbClr val="FF8C1A"/>
                </a:solidFill>
              </a:rPr>
              <a:t>을 </a:t>
            </a:r>
            <a:r>
              <a:rPr lang="en-US" altLang="ko-KR" b="1" dirty="0">
                <a:solidFill>
                  <a:srgbClr val="59C059"/>
                </a:solidFill>
              </a:rPr>
              <a:t>[</a:t>
            </a:r>
            <a:r>
              <a:rPr lang="ko-KR" altLang="en-US" b="1" dirty="0">
                <a:solidFill>
                  <a:srgbClr val="59C059"/>
                </a:solidFill>
              </a:rPr>
              <a:t>연산 </a:t>
            </a:r>
            <a:r>
              <a:rPr lang="en-US" altLang="ko-KR" b="1" dirty="0">
                <a:solidFill>
                  <a:srgbClr val="59C059"/>
                </a:solidFill>
              </a:rPr>
              <a:t>– [1] </a:t>
            </a:r>
            <a:r>
              <a:rPr lang="ko-KR" altLang="en-US" b="1" dirty="0">
                <a:solidFill>
                  <a:srgbClr val="59C059"/>
                </a:solidFill>
              </a:rPr>
              <a:t>부터 </a:t>
            </a:r>
            <a:r>
              <a:rPr lang="en-US" altLang="ko-KR" b="1" dirty="0">
                <a:solidFill>
                  <a:srgbClr val="59C059"/>
                </a:solidFill>
              </a:rPr>
              <a:t>[5] </a:t>
            </a:r>
            <a:r>
              <a:rPr lang="ko-KR" altLang="en-US" b="1" dirty="0">
                <a:solidFill>
                  <a:srgbClr val="59C059"/>
                </a:solidFill>
              </a:rPr>
              <a:t>사이의 난수 </a:t>
            </a:r>
            <a:r>
              <a:rPr lang="en-US" altLang="ko-KR" b="1" dirty="0">
                <a:solidFill>
                  <a:srgbClr val="59C059"/>
                </a:solidFill>
              </a:rPr>
              <a:t>]</a:t>
            </a:r>
            <a:r>
              <a:rPr lang="en-US" altLang="ko-KR" b="1" dirty="0">
                <a:solidFill>
                  <a:srgbClr val="FF8C1A"/>
                </a:solidFill>
              </a:rPr>
              <a:t> </a:t>
            </a:r>
            <a:r>
              <a:rPr lang="ko-KR" altLang="en-US" b="1" dirty="0">
                <a:solidFill>
                  <a:srgbClr val="FF8C1A"/>
                </a:solidFill>
              </a:rPr>
              <a:t>로 정하기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8734D1-DC61-440E-B61B-CAA7CB3D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63541"/>
            <a:ext cx="4848225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184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8.3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잡기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E4ECFB32-EA4D-4E95-AA60-9A04AFFAA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altLang="ko-KR" b="1" dirty="0">
                <a:solidFill>
                  <a:srgbClr val="FFAB19"/>
                </a:solidFill>
              </a:rPr>
              <a:t>[</a:t>
            </a:r>
            <a:r>
              <a:rPr lang="ko-KR" altLang="en-US" b="1" dirty="0">
                <a:solidFill>
                  <a:srgbClr val="FFAB19"/>
                </a:solidFill>
              </a:rPr>
              <a:t>만약 </a:t>
            </a:r>
            <a:r>
              <a:rPr lang="en-US" altLang="ko-KR" b="1" dirty="0">
                <a:solidFill>
                  <a:srgbClr val="FFAB19"/>
                </a:solidFill>
              </a:rPr>
              <a:t>[   ] </a:t>
            </a:r>
            <a:r>
              <a:rPr lang="ko-KR" altLang="en-US" b="1" dirty="0">
                <a:solidFill>
                  <a:srgbClr val="FFAB19"/>
                </a:solidFill>
              </a:rPr>
              <a:t>이라면 </a:t>
            </a:r>
            <a:r>
              <a:rPr lang="en-US" altLang="ko-KR" b="1" dirty="0">
                <a:solidFill>
                  <a:srgbClr val="FFAB19"/>
                </a:solidFill>
              </a:rPr>
              <a:t>… </a:t>
            </a:r>
            <a:r>
              <a:rPr lang="ko-KR" altLang="en-US" b="1" dirty="0">
                <a:solidFill>
                  <a:srgbClr val="FFAB19"/>
                </a:solidFill>
              </a:rPr>
              <a:t>아니면 </a:t>
            </a:r>
            <a:r>
              <a:rPr lang="en-US" altLang="ko-KR" b="1" dirty="0">
                <a:solidFill>
                  <a:srgbClr val="FFAB19"/>
                </a:solidFill>
              </a:rPr>
              <a:t>…]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스크립트 나머지를 작성한다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AB19"/>
                </a:solidFill>
              </a:rPr>
              <a:t>제어 </a:t>
            </a:r>
            <a:r>
              <a:rPr lang="en-US" altLang="ko-KR" b="1" dirty="0">
                <a:solidFill>
                  <a:srgbClr val="FFAB19"/>
                </a:solidFill>
              </a:rPr>
              <a:t>– </a:t>
            </a:r>
            <a:r>
              <a:rPr lang="en-US" altLang="ko-KR" b="1" dirty="0">
                <a:solidFill>
                  <a:srgbClr val="59C059"/>
                </a:solidFill>
              </a:rPr>
              <a:t>[</a:t>
            </a:r>
            <a:r>
              <a:rPr lang="ko-KR" altLang="en-US" b="1" dirty="0">
                <a:solidFill>
                  <a:srgbClr val="59C059"/>
                </a:solidFill>
              </a:rPr>
              <a:t>연산 </a:t>
            </a:r>
            <a:r>
              <a:rPr lang="en-US" altLang="ko-KR" b="1" dirty="0">
                <a:solidFill>
                  <a:srgbClr val="59C059"/>
                </a:solidFill>
              </a:rPr>
              <a:t>– </a:t>
            </a:r>
            <a:r>
              <a:rPr lang="en-US" altLang="ko-KR" b="1" dirty="0">
                <a:solidFill>
                  <a:srgbClr val="FF8C1A"/>
                </a:solidFill>
              </a:rPr>
              <a:t>[mole]</a:t>
            </a:r>
            <a:r>
              <a:rPr lang="en-US" altLang="ko-KR" b="1" dirty="0">
                <a:solidFill>
                  <a:srgbClr val="59C059"/>
                </a:solidFill>
              </a:rPr>
              <a:t> = [1] ] </a:t>
            </a:r>
            <a:r>
              <a:rPr lang="ko-KR" altLang="en-US" b="1" dirty="0">
                <a:solidFill>
                  <a:srgbClr val="FFAB19"/>
                </a:solidFill>
              </a:rPr>
              <a:t>라면</a:t>
            </a:r>
            <a:endParaRPr lang="en-US" altLang="ko-KR" b="1" dirty="0">
              <a:solidFill>
                <a:srgbClr val="FFAB19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4C97FF"/>
                </a:solidFill>
              </a:rPr>
              <a:t>동작 </a:t>
            </a:r>
            <a:r>
              <a:rPr lang="en-US" altLang="ko-KR" b="1" dirty="0">
                <a:solidFill>
                  <a:srgbClr val="4C97FF"/>
                </a:solidFill>
              </a:rPr>
              <a:t>– x:-140 y:25 </a:t>
            </a:r>
            <a:r>
              <a:rPr lang="ko-KR" altLang="en-US" b="1" dirty="0">
                <a:solidFill>
                  <a:srgbClr val="4C97FF"/>
                </a:solidFill>
              </a:rPr>
              <a:t>로 이동하기</a:t>
            </a:r>
            <a:endParaRPr lang="en-US" altLang="ko-KR" b="1" dirty="0">
              <a:solidFill>
                <a:srgbClr val="4C97FF"/>
              </a:solidFill>
            </a:endParaRPr>
          </a:p>
          <a:p>
            <a:pPr marL="857250" lvl="2" indent="0">
              <a:buClr>
                <a:schemeClr val="tx1"/>
              </a:buClr>
              <a:buNone/>
            </a:pPr>
            <a:r>
              <a:rPr lang="ko-KR" altLang="en-US" b="1" dirty="0">
                <a:solidFill>
                  <a:srgbClr val="FFAB19"/>
                </a:solidFill>
              </a:rPr>
              <a:t>아니면</a:t>
            </a:r>
            <a:endParaRPr lang="en-US" altLang="ko-KR" b="1" dirty="0">
              <a:solidFill>
                <a:srgbClr val="FFAB19"/>
              </a:solidFill>
            </a:endParaRPr>
          </a:p>
          <a:p>
            <a:pPr marL="1200150" lvl="2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AB19"/>
                </a:solidFill>
              </a:rPr>
              <a:t>제어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AB19"/>
                </a:solidFill>
              </a:rPr>
              <a:t>–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AB19"/>
                </a:solidFill>
              </a:rPr>
              <a:t> </a:t>
            </a:r>
            <a:r>
              <a:rPr lang="en-US" altLang="ko-KR" b="1" dirty="0">
                <a:solidFill>
                  <a:srgbClr val="59C059"/>
                </a:solidFill>
              </a:rPr>
              <a:t>[</a:t>
            </a:r>
            <a:r>
              <a:rPr lang="ko-KR" altLang="en-US" b="1" dirty="0">
                <a:solidFill>
                  <a:srgbClr val="59C059"/>
                </a:solidFill>
              </a:rPr>
              <a:t>연산 </a:t>
            </a:r>
            <a:r>
              <a:rPr lang="en-US" altLang="ko-KR" b="1" dirty="0">
                <a:solidFill>
                  <a:srgbClr val="59C059"/>
                </a:solidFill>
              </a:rPr>
              <a:t>– </a:t>
            </a:r>
            <a:r>
              <a:rPr lang="en-US" altLang="ko-KR" b="1" dirty="0">
                <a:solidFill>
                  <a:srgbClr val="FF8C1A"/>
                </a:solidFill>
              </a:rPr>
              <a:t>[mole]</a:t>
            </a:r>
            <a:r>
              <a:rPr lang="en-US" altLang="ko-KR" b="1" dirty="0">
                <a:solidFill>
                  <a:srgbClr val="59C059"/>
                </a:solidFill>
              </a:rPr>
              <a:t> = [2] ] </a:t>
            </a:r>
            <a:r>
              <a:rPr lang="ko-KR" altLang="en-US" b="1" dirty="0">
                <a:solidFill>
                  <a:srgbClr val="FFAB19"/>
                </a:solidFill>
              </a:rPr>
              <a:t>라면</a:t>
            </a:r>
            <a:endParaRPr lang="en-US" altLang="ko-KR" b="1" dirty="0">
              <a:solidFill>
                <a:srgbClr val="FFAB19"/>
              </a:solidFill>
            </a:endParaRPr>
          </a:p>
          <a:p>
            <a:pPr marL="1200150" lvl="2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4C97FF"/>
                </a:solidFill>
              </a:rPr>
              <a:t>동작 </a:t>
            </a:r>
            <a:r>
              <a:rPr lang="en-US" altLang="ko-KR" b="1" dirty="0">
                <a:solidFill>
                  <a:srgbClr val="4C97FF"/>
                </a:solidFill>
              </a:rPr>
              <a:t>– x:-70 y:-60 </a:t>
            </a:r>
            <a:r>
              <a:rPr lang="ko-KR" altLang="en-US" b="1" dirty="0">
                <a:solidFill>
                  <a:srgbClr val="4C97FF"/>
                </a:solidFill>
              </a:rPr>
              <a:t>로 이동하기</a:t>
            </a:r>
            <a:endParaRPr lang="en-US" altLang="ko-KR" b="1" dirty="0">
              <a:solidFill>
                <a:srgbClr val="4C97FF"/>
              </a:solidFill>
            </a:endParaRPr>
          </a:p>
          <a:p>
            <a:pPr marL="857250" lvl="2" indent="0">
              <a:buClr>
                <a:schemeClr val="tx1"/>
              </a:buClr>
              <a:buNone/>
            </a:pPr>
            <a:r>
              <a:rPr lang="ko-KR" altLang="en-US" b="1" dirty="0">
                <a:solidFill>
                  <a:srgbClr val="FFAB19"/>
                </a:solidFill>
              </a:rPr>
              <a:t>아니면</a:t>
            </a:r>
            <a:endParaRPr lang="en-US" altLang="ko-KR" b="1" dirty="0">
              <a:solidFill>
                <a:srgbClr val="FFAB19"/>
              </a:solidFill>
            </a:endParaRPr>
          </a:p>
          <a:p>
            <a:pPr marL="1200150" lvl="2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AB19"/>
                </a:solidFill>
              </a:rPr>
              <a:t>제어 </a:t>
            </a:r>
            <a:r>
              <a:rPr lang="en-US" altLang="ko-KR" b="1" dirty="0">
                <a:solidFill>
                  <a:srgbClr val="FFAB19"/>
                </a:solidFill>
              </a:rPr>
              <a:t>–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AB19"/>
                </a:solidFill>
              </a:rPr>
              <a:t> </a:t>
            </a:r>
            <a:r>
              <a:rPr lang="en-US" altLang="ko-KR" b="1" dirty="0">
                <a:solidFill>
                  <a:srgbClr val="59C059"/>
                </a:solidFill>
              </a:rPr>
              <a:t>[</a:t>
            </a:r>
            <a:r>
              <a:rPr lang="ko-KR" altLang="en-US" b="1" dirty="0">
                <a:solidFill>
                  <a:srgbClr val="59C059"/>
                </a:solidFill>
              </a:rPr>
              <a:t>연산 </a:t>
            </a:r>
            <a:r>
              <a:rPr lang="en-US" altLang="ko-KR" b="1" dirty="0">
                <a:solidFill>
                  <a:srgbClr val="59C059"/>
                </a:solidFill>
              </a:rPr>
              <a:t>– </a:t>
            </a:r>
            <a:r>
              <a:rPr lang="en-US" altLang="ko-KR" b="1" dirty="0">
                <a:solidFill>
                  <a:srgbClr val="FF8C1A"/>
                </a:solidFill>
              </a:rPr>
              <a:t>[mole]</a:t>
            </a:r>
            <a:r>
              <a:rPr lang="en-US" altLang="ko-KR" b="1" dirty="0">
                <a:solidFill>
                  <a:srgbClr val="59C059"/>
                </a:solidFill>
              </a:rPr>
              <a:t> = [3] ] </a:t>
            </a:r>
            <a:r>
              <a:rPr lang="ko-KR" altLang="en-US" b="1" dirty="0">
                <a:solidFill>
                  <a:srgbClr val="FFAB19"/>
                </a:solidFill>
              </a:rPr>
              <a:t>라면</a:t>
            </a:r>
            <a:endParaRPr lang="en-US" altLang="ko-KR" b="1" dirty="0">
              <a:solidFill>
                <a:srgbClr val="FFAB19"/>
              </a:solidFill>
            </a:endParaRPr>
          </a:p>
          <a:p>
            <a:pPr marL="1200150" lvl="2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4C97FF"/>
                </a:solidFill>
              </a:rPr>
              <a:t>동작 </a:t>
            </a:r>
            <a:r>
              <a:rPr lang="en-US" altLang="ko-KR" b="1" dirty="0">
                <a:solidFill>
                  <a:srgbClr val="4C97FF"/>
                </a:solidFill>
              </a:rPr>
              <a:t>– x:70 y:-60 </a:t>
            </a:r>
            <a:r>
              <a:rPr lang="ko-KR" altLang="en-US" b="1" dirty="0">
                <a:solidFill>
                  <a:srgbClr val="4C97FF"/>
                </a:solidFill>
              </a:rPr>
              <a:t>로 이동하기</a:t>
            </a:r>
            <a:endParaRPr lang="en-US" altLang="ko-KR" b="1" dirty="0">
              <a:solidFill>
                <a:srgbClr val="4C97FF"/>
              </a:solidFill>
            </a:endParaRPr>
          </a:p>
          <a:p>
            <a:pPr marL="857250" lvl="2" indent="0">
              <a:buClr>
                <a:schemeClr val="tx1"/>
              </a:buClr>
              <a:buNone/>
            </a:pPr>
            <a:r>
              <a:rPr lang="ko-KR" altLang="en-US" b="1" dirty="0">
                <a:solidFill>
                  <a:srgbClr val="FFAB19"/>
                </a:solidFill>
              </a:rPr>
              <a:t>아니면</a:t>
            </a:r>
            <a:endParaRPr lang="en-US" altLang="ko-KR" b="1" dirty="0">
              <a:solidFill>
                <a:srgbClr val="FFAB19"/>
              </a:solidFill>
            </a:endParaRPr>
          </a:p>
          <a:p>
            <a:pPr marL="1200150" lvl="2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AB19"/>
                </a:solidFill>
              </a:rPr>
              <a:t>제어 </a:t>
            </a:r>
            <a:r>
              <a:rPr lang="en-US" altLang="ko-KR" b="1" dirty="0">
                <a:solidFill>
                  <a:srgbClr val="FFAB19"/>
                </a:solidFill>
              </a:rPr>
              <a:t>–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AB19"/>
                </a:solidFill>
              </a:rPr>
              <a:t> </a:t>
            </a:r>
            <a:r>
              <a:rPr lang="en-US" altLang="ko-KR" b="1" dirty="0">
                <a:solidFill>
                  <a:srgbClr val="59C059"/>
                </a:solidFill>
              </a:rPr>
              <a:t>[</a:t>
            </a:r>
            <a:r>
              <a:rPr lang="ko-KR" altLang="en-US" b="1" dirty="0">
                <a:solidFill>
                  <a:srgbClr val="59C059"/>
                </a:solidFill>
              </a:rPr>
              <a:t>연산 </a:t>
            </a:r>
            <a:r>
              <a:rPr lang="en-US" altLang="ko-KR" b="1" dirty="0">
                <a:solidFill>
                  <a:srgbClr val="59C059"/>
                </a:solidFill>
              </a:rPr>
              <a:t>– </a:t>
            </a:r>
            <a:r>
              <a:rPr lang="en-US" altLang="ko-KR" b="1" dirty="0">
                <a:solidFill>
                  <a:srgbClr val="FF8C1A"/>
                </a:solidFill>
              </a:rPr>
              <a:t>[mole]</a:t>
            </a:r>
            <a:r>
              <a:rPr lang="en-US" altLang="ko-KR" b="1" dirty="0">
                <a:solidFill>
                  <a:srgbClr val="59C059"/>
                </a:solidFill>
              </a:rPr>
              <a:t> = [4] ] </a:t>
            </a:r>
            <a:r>
              <a:rPr lang="ko-KR" altLang="en-US" b="1" dirty="0">
                <a:solidFill>
                  <a:srgbClr val="FFAB19"/>
                </a:solidFill>
              </a:rPr>
              <a:t>라면</a:t>
            </a:r>
            <a:endParaRPr lang="en-US" altLang="ko-KR" b="1" dirty="0">
              <a:solidFill>
                <a:srgbClr val="FFC000"/>
              </a:solidFill>
            </a:endParaRPr>
          </a:p>
          <a:p>
            <a:pPr marL="1200150" lvl="2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4C97FF"/>
                </a:solidFill>
              </a:rPr>
              <a:t>동작 </a:t>
            </a:r>
            <a:r>
              <a:rPr lang="en-US" altLang="ko-KR" b="1" dirty="0">
                <a:solidFill>
                  <a:srgbClr val="4C97FF"/>
                </a:solidFill>
              </a:rPr>
              <a:t>– x:140 y:25 </a:t>
            </a:r>
            <a:r>
              <a:rPr lang="ko-KR" altLang="en-US" b="1" dirty="0">
                <a:solidFill>
                  <a:srgbClr val="4C97FF"/>
                </a:solidFill>
              </a:rPr>
              <a:t>로 이동하기</a:t>
            </a:r>
            <a:endParaRPr lang="en-US" altLang="ko-KR" b="1" dirty="0">
              <a:solidFill>
                <a:srgbClr val="4C97FF"/>
              </a:solidFill>
            </a:endParaRPr>
          </a:p>
          <a:p>
            <a:pPr marL="857250" lvl="2" indent="0">
              <a:buClr>
                <a:schemeClr val="tx1"/>
              </a:buClr>
              <a:buNone/>
            </a:pPr>
            <a:r>
              <a:rPr lang="ko-KR" altLang="en-US" b="1" dirty="0">
                <a:solidFill>
                  <a:srgbClr val="FFAB19"/>
                </a:solidFill>
              </a:rPr>
              <a:t>아니면</a:t>
            </a:r>
            <a:endParaRPr lang="en-US" altLang="ko-KR" b="1" dirty="0">
              <a:solidFill>
                <a:srgbClr val="FFAB19"/>
              </a:solidFill>
            </a:endParaRPr>
          </a:p>
          <a:p>
            <a:pPr marL="1200150" lvl="2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4C97FF"/>
                </a:solidFill>
              </a:rPr>
              <a:t>동작 </a:t>
            </a:r>
            <a:r>
              <a:rPr lang="en-US" altLang="ko-KR" b="1" dirty="0">
                <a:solidFill>
                  <a:srgbClr val="4C97FF"/>
                </a:solidFill>
              </a:rPr>
              <a:t>– x:140 y:25 </a:t>
            </a:r>
            <a:r>
              <a:rPr lang="ko-KR" altLang="en-US" b="1" dirty="0">
                <a:solidFill>
                  <a:srgbClr val="4C97FF"/>
                </a:solidFill>
              </a:rPr>
              <a:t>로 이동하기</a:t>
            </a:r>
            <a:endParaRPr lang="en-US" altLang="ko-KR" b="1" dirty="0">
              <a:solidFill>
                <a:srgbClr val="4C97F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 startAt="3"/>
            </a:pPr>
            <a:r>
              <a:rPr lang="ko-KR" altLang="en-US" b="1" dirty="0">
                <a:solidFill>
                  <a:srgbClr val="FFAB19"/>
                </a:solidFill>
              </a:rPr>
              <a:t>제어 </a:t>
            </a:r>
            <a:r>
              <a:rPr lang="en-US" altLang="ko-KR" b="1" dirty="0">
                <a:solidFill>
                  <a:srgbClr val="FFAB19"/>
                </a:solidFill>
              </a:rPr>
              <a:t>– </a:t>
            </a:r>
            <a:r>
              <a:rPr lang="en-US" altLang="ko-KR" b="1" dirty="0">
                <a:solidFill>
                  <a:srgbClr val="FF8C1A"/>
                </a:solidFill>
              </a:rPr>
              <a:t>[speed]</a:t>
            </a:r>
            <a:r>
              <a:rPr lang="en-US" altLang="ko-KR" b="1" dirty="0">
                <a:solidFill>
                  <a:srgbClr val="FFAB19"/>
                </a:solidFill>
              </a:rPr>
              <a:t> </a:t>
            </a:r>
            <a:r>
              <a:rPr lang="ko-KR" altLang="en-US" b="1" dirty="0">
                <a:solidFill>
                  <a:srgbClr val="FFAB19"/>
                </a:solidFill>
              </a:rPr>
              <a:t>초 기다리기</a:t>
            </a:r>
            <a:endParaRPr lang="en-US" altLang="ko-KR" b="1" dirty="0">
              <a:solidFill>
                <a:srgbClr val="FFAB19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 startAt="3"/>
            </a:pPr>
            <a:r>
              <a:rPr lang="ko-KR" altLang="en-US" b="1" dirty="0">
                <a:solidFill>
                  <a:srgbClr val="FF8C1A"/>
                </a:solidFill>
              </a:rPr>
              <a:t>변수 </a:t>
            </a:r>
            <a:r>
              <a:rPr lang="en-US" altLang="ko-KR" b="1" dirty="0">
                <a:solidFill>
                  <a:srgbClr val="FF8C1A"/>
                </a:solidFill>
              </a:rPr>
              <a:t>– [</a:t>
            </a:r>
            <a:r>
              <a:rPr lang="en-US" altLang="ko-KR" b="1" dirty="0" err="1">
                <a:solidFill>
                  <a:srgbClr val="FF8C1A"/>
                </a:solidFill>
              </a:rPr>
              <a:t>old_mole</a:t>
            </a:r>
            <a:r>
              <a:rPr lang="en-US" altLang="ko-KR" b="1" dirty="0">
                <a:solidFill>
                  <a:srgbClr val="FF8C1A"/>
                </a:solidFill>
              </a:rPr>
              <a:t>] </a:t>
            </a:r>
            <a:r>
              <a:rPr lang="ko-KR" altLang="en-US" b="1" dirty="0">
                <a:solidFill>
                  <a:srgbClr val="FF8C1A"/>
                </a:solidFill>
              </a:rPr>
              <a:t>을 </a:t>
            </a:r>
            <a:r>
              <a:rPr lang="en-US" altLang="ko-KR" b="1" dirty="0">
                <a:solidFill>
                  <a:srgbClr val="FF8C1A"/>
                </a:solidFill>
              </a:rPr>
              <a:t>[mole] </a:t>
            </a:r>
            <a:r>
              <a:rPr lang="ko-KR" altLang="en-US" b="1" dirty="0">
                <a:solidFill>
                  <a:srgbClr val="FF8C1A"/>
                </a:solidFill>
              </a:rPr>
              <a:t>로 정하기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457200" lvl="1" indent="0">
              <a:buNone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A3893B-17EF-48F4-8FE8-8245F89C2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877856"/>
            <a:ext cx="2372493" cy="4791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437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8.3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잡기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E4ECFB32-EA4D-4E95-AA60-9A04AFFAA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>
            <a:normAutofit/>
          </a:bodyPr>
          <a:lstStyle/>
          <a:p>
            <a:pPr marL="358775" indent="-358775">
              <a:buClr>
                <a:schemeClr val="tx1"/>
              </a:buClr>
              <a:buFont typeface="+mj-lt"/>
              <a:buAutoNum type="arabicPeriod" startAt="7"/>
            </a:pPr>
            <a:r>
              <a:rPr lang="ko-KR" altLang="en-US" b="1" spc="-60" dirty="0">
                <a:solidFill>
                  <a:srgbClr val="FFBF00"/>
                </a:solidFill>
              </a:rPr>
              <a:t>이벤트 </a:t>
            </a:r>
            <a:r>
              <a:rPr lang="en-US" altLang="ko-KR" b="1" spc="-60" dirty="0">
                <a:solidFill>
                  <a:srgbClr val="FFBF00"/>
                </a:solidFill>
              </a:rPr>
              <a:t>– </a:t>
            </a:r>
            <a:r>
              <a:rPr lang="ko-KR" altLang="en-US" b="1" spc="-60" dirty="0">
                <a:solidFill>
                  <a:srgbClr val="FFBF00"/>
                </a:solidFill>
              </a:rPr>
              <a:t>이 </a:t>
            </a:r>
            <a:r>
              <a:rPr lang="ko-KR" altLang="en-US" b="1" spc="-60" dirty="0" err="1">
                <a:solidFill>
                  <a:srgbClr val="FFBF00"/>
                </a:solidFill>
              </a:rPr>
              <a:t>스프라이트를</a:t>
            </a:r>
            <a:r>
              <a:rPr lang="ko-KR" altLang="en-US" b="1" spc="-60" dirty="0">
                <a:solidFill>
                  <a:srgbClr val="FFBF00"/>
                </a:solidFill>
              </a:rPr>
              <a:t> 클릭했을 때</a:t>
            </a:r>
            <a:r>
              <a:rPr lang="ko-KR" altLang="en-US" b="1" spc="-60" dirty="0">
                <a:solidFill>
                  <a:srgbClr val="FFAB19"/>
                </a:solidFill>
              </a:rPr>
              <a:t> 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명령블록의 내부 스크립트를</a:t>
            </a:r>
            <a:endParaRPr lang="en-US" altLang="ko-KR" b="1" spc="-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작성한다</a:t>
            </a:r>
            <a:r>
              <a:rPr lang="en-US" altLang="ko-KR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BF00"/>
                </a:solidFill>
              </a:rPr>
              <a:t>이벤트 </a:t>
            </a:r>
            <a:r>
              <a:rPr lang="en-US" altLang="ko-KR" b="1" dirty="0">
                <a:solidFill>
                  <a:srgbClr val="FFBF00"/>
                </a:solidFill>
              </a:rPr>
              <a:t>– </a:t>
            </a:r>
            <a:r>
              <a:rPr lang="ko-KR" altLang="en-US" b="1" dirty="0">
                <a:solidFill>
                  <a:srgbClr val="FFBF00"/>
                </a:solidFill>
              </a:rPr>
              <a:t>이 </a:t>
            </a:r>
            <a:r>
              <a:rPr lang="ko-KR" altLang="en-US" b="1" dirty="0" err="1">
                <a:solidFill>
                  <a:srgbClr val="FFBF00"/>
                </a:solidFill>
              </a:rPr>
              <a:t>스프라이트를</a:t>
            </a:r>
            <a:r>
              <a:rPr lang="ko-KR" altLang="en-US" b="1" dirty="0">
                <a:solidFill>
                  <a:srgbClr val="FFBF00"/>
                </a:solidFill>
              </a:rPr>
              <a:t> 클릭했을 때</a:t>
            </a:r>
            <a:endParaRPr lang="en-US" altLang="ko-KR" b="1" dirty="0">
              <a:solidFill>
                <a:srgbClr val="FFBF00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0FBD8C"/>
                </a:solidFill>
              </a:rPr>
              <a:t>음악 </a:t>
            </a:r>
            <a:r>
              <a:rPr lang="en-US" altLang="ko-KR" b="1" dirty="0">
                <a:solidFill>
                  <a:srgbClr val="0FBD8C"/>
                </a:solidFill>
              </a:rPr>
              <a:t>– [58] </a:t>
            </a:r>
            <a:r>
              <a:rPr lang="ko-KR" altLang="en-US" b="1" dirty="0">
                <a:solidFill>
                  <a:srgbClr val="0FBD8C"/>
                </a:solidFill>
              </a:rPr>
              <a:t>번 타악기를 </a:t>
            </a:r>
            <a:r>
              <a:rPr lang="en-US" altLang="ko-KR" b="1" dirty="0">
                <a:solidFill>
                  <a:srgbClr val="0FBD8C"/>
                </a:solidFill>
              </a:rPr>
              <a:t>[0.2] </a:t>
            </a:r>
            <a:r>
              <a:rPr lang="ko-KR" altLang="en-US" b="1" dirty="0">
                <a:solidFill>
                  <a:srgbClr val="0FBD8C"/>
                </a:solidFill>
              </a:rPr>
              <a:t>박자로 연주하기</a:t>
            </a:r>
            <a:endParaRPr lang="en-US" altLang="ko-KR" b="1" dirty="0">
              <a:solidFill>
                <a:srgbClr val="0FBD8C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8C1A"/>
                </a:solidFill>
              </a:rPr>
              <a:t>변수 </a:t>
            </a:r>
            <a:r>
              <a:rPr lang="en-US" altLang="ko-KR" b="1" dirty="0">
                <a:solidFill>
                  <a:srgbClr val="FF8C1A"/>
                </a:solidFill>
              </a:rPr>
              <a:t>– [score] </a:t>
            </a:r>
            <a:r>
              <a:rPr lang="ko-KR" altLang="en-US" b="1" dirty="0">
                <a:solidFill>
                  <a:srgbClr val="FF8C1A"/>
                </a:solidFill>
              </a:rPr>
              <a:t>을 </a:t>
            </a:r>
            <a:r>
              <a:rPr lang="en-US" altLang="ko-KR" b="1" dirty="0">
                <a:solidFill>
                  <a:srgbClr val="FF8C1A"/>
                </a:solidFill>
              </a:rPr>
              <a:t>[10] </a:t>
            </a:r>
            <a:r>
              <a:rPr lang="ko-KR" altLang="en-US" b="1" dirty="0">
                <a:solidFill>
                  <a:srgbClr val="FF8C1A"/>
                </a:solidFill>
              </a:rPr>
              <a:t>만큼 바꾸기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endParaRPr lang="en-US" altLang="ko-KR" b="1" dirty="0">
              <a:solidFill>
                <a:srgbClr val="FF8C1A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endParaRPr lang="en-US" altLang="ko-KR" b="1" dirty="0">
              <a:solidFill>
                <a:srgbClr val="FF8C1A"/>
              </a:solidFill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b="1" dirty="0">
              <a:solidFill>
                <a:srgbClr val="FF8C1A"/>
              </a:solidFill>
            </a:endParaRPr>
          </a:p>
          <a:p>
            <a:pPr marL="342900" lvl="1" indent="-342900">
              <a:buClr>
                <a:schemeClr val="tx1"/>
              </a:buClr>
              <a:buFont typeface="+mj-lt"/>
              <a:buAutoNum type="arabicPeriod" startAt="8"/>
            </a:pPr>
            <a:r>
              <a:rPr lang="ko-KR" altLang="en-US" sz="2000" b="1" dirty="0">
                <a:solidFill>
                  <a:srgbClr val="FFBF00"/>
                </a:solidFill>
              </a:rPr>
              <a:t>이벤트 </a:t>
            </a:r>
            <a:r>
              <a:rPr lang="en-US" altLang="ko-KR" sz="2000" b="1" dirty="0">
                <a:solidFill>
                  <a:srgbClr val="FFBF00"/>
                </a:solidFill>
              </a:rPr>
              <a:t>– [</a:t>
            </a:r>
            <a:r>
              <a:rPr lang="ko-KR" altLang="en-US" sz="2000" b="1" dirty="0">
                <a:solidFill>
                  <a:srgbClr val="FFBF00"/>
                </a:solidFill>
              </a:rPr>
              <a:t>잘 못 눌렀습니다</a:t>
            </a:r>
            <a:r>
              <a:rPr lang="en-US" altLang="ko-KR" sz="2000" b="1" dirty="0">
                <a:solidFill>
                  <a:srgbClr val="FFBF00"/>
                </a:solidFill>
              </a:rPr>
              <a:t>] </a:t>
            </a:r>
            <a:r>
              <a:rPr lang="ko-KR" altLang="en-US" sz="2000" b="1" dirty="0">
                <a:solidFill>
                  <a:srgbClr val="FFBF00"/>
                </a:solidFill>
              </a:rPr>
              <a:t>신호를 받았을 때</a:t>
            </a:r>
            <a:r>
              <a:rPr lang="ko-KR" altLang="en-US" sz="2000" b="1" dirty="0">
                <a:solidFill>
                  <a:srgbClr val="FF8C1A"/>
                </a:solidFill>
              </a:rPr>
              <a:t> </a:t>
            </a:r>
            <a:r>
              <a:rPr lang="ko-KR" altLang="en-US" sz="2000" b="1" dirty="0"/>
              <a:t>명령블록의 내부 스크립트를 작성한다</a:t>
            </a:r>
            <a:r>
              <a:rPr lang="en-US" altLang="ko-KR" sz="2000" b="1" dirty="0"/>
              <a:t>.</a:t>
            </a:r>
          </a:p>
          <a:p>
            <a:pPr marL="742950" lvl="2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1600" b="1" dirty="0">
                <a:solidFill>
                  <a:srgbClr val="FFBF00"/>
                </a:solidFill>
              </a:rPr>
              <a:t>이벤트 </a:t>
            </a:r>
            <a:r>
              <a:rPr lang="en-US" altLang="ko-KR" sz="1600" b="1" dirty="0">
                <a:solidFill>
                  <a:srgbClr val="FFBF00"/>
                </a:solidFill>
              </a:rPr>
              <a:t>– [</a:t>
            </a:r>
            <a:r>
              <a:rPr lang="ko-KR" altLang="en-US" sz="1600" b="1" dirty="0">
                <a:solidFill>
                  <a:srgbClr val="FFBF00"/>
                </a:solidFill>
              </a:rPr>
              <a:t>잘 못 눌렀습니다</a:t>
            </a:r>
            <a:r>
              <a:rPr lang="en-US" altLang="ko-KR" sz="1600" b="1" dirty="0">
                <a:solidFill>
                  <a:srgbClr val="FFBF00"/>
                </a:solidFill>
              </a:rPr>
              <a:t>] </a:t>
            </a:r>
            <a:r>
              <a:rPr lang="ko-KR" altLang="en-US" sz="1600" b="1" dirty="0">
                <a:solidFill>
                  <a:srgbClr val="FFBF00"/>
                </a:solidFill>
              </a:rPr>
              <a:t>신호 보내기</a:t>
            </a:r>
            <a:endParaRPr lang="en-US" altLang="ko-KR" sz="1600" b="1" dirty="0">
              <a:solidFill>
                <a:srgbClr val="FFBF00"/>
              </a:solidFill>
            </a:endParaRPr>
          </a:p>
          <a:p>
            <a:pPr marL="742950" lvl="2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1600" b="1" dirty="0">
                <a:solidFill>
                  <a:srgbClr val="9966FF"/>
                </a:solidFill>
              </a:rPr>
              <a:t>형태 </a:t>
            </a:r>
            <a:r>
              <a:rPr lang="en-US" altLang="ko-KR" sz="1600" b="1" dirty="0">
                <a:solidFill>
                  <a:srgbClr val="9966FF"/>
                </a:solidFill>
              </a:rPr>
              <a:t>– [</a:t>
            </a:r>
            <a:r>
              <a:rPr lang="ko-KR" altLang="en-US" sz="1600" b="1" dirty="0">
                <a:solidFill>
                  <a:srgbClr val="9966FF"/>
                </a:solidFill>
              </a:rPr>
              <a:t>잘못 </a:t>
            </a:r>
            <a:r>
              <a:rPr lang="ko-KR" altLang="en-US" sz="1600" b="1" dirty="0" err="1">
                <a:solidFill>
                  <a:srgbClr val="9966FF"/>
                </a:solidFill>
              </a:rPr>
              <a:t>클릭했어</a:t>
            </a:r>
            <a:r>
              <a:rPr lang="en-US" altLang="ko-KR" sz="1600" b="1" dirty="0">
                <a:solidFill>
                  <a:srgbClr val="9966FF"/>
                </a:solidFill>
              </a:rPr>
              <a:t>!!] </a:t>
            </a:r>
            <a:r>
              <a:rPr lang="ko-KR" altLang="en-US" sz="1600" b="1" dirty="0">
                <a:solidFill>
                  <a:srgbClr val="9966FF"/>
                </a:solidFill>
              </a:rPr>
              <a:t>을 </a:t>
            </a:r>
            <a:r>
              <a:rPr lang="en-US" altLang="ko-KR" sz="1600" b="1" dirty="0">
                <a:solidFill>
                  <a:srgbClr val="9966FF"/>
                </a:solidFill>
              </a:rPr>
              <a:t>[0.5]</a:t>
            </a:r>
            <a:r>
              <a:rPr lang="ko-KR" altLang="en-US" sz="1600" b="1" dirty="0">
                <a:solidFill>
                  <a:srgbClr val="9966FF"/>
                </a:solidFill>
              </a:rPr>
              <a:t>초 동안 말하기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5ED587-4230-4F90-ABDA-22729894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916832"/>
            <a:ext cx="3707885" cy="18722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8069D2-AD09-4E75-93C3-A6E4A9BC8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57" y="4476646"/>
            <a:ext cx="369570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77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8.3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잡기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E4ECFB32-EA4D-4E95-AA60-9A04AFFAA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>
            <a:normAutofit/>
          </a:bodyPr>
          <a:lstStyle/>
          <a:p>
            <a:pPr marL="358775" indent="-358775">
              <a:buClr>
                <a:schemeClr val="tx1"/>
              </a:buClr>
              <a:buFont typeface="+mj-lt"/>
              <a:buAutoNum type="arabicPeriod" startAt="9"/>
            </a:pPr>
            <a:r>
              <a:rPr lang="ko-KR" altLang="en-US" b="1" dirty="0"/>
              <a:t>무대 </a:t>
            </a:r>
            <a:r>
              <a:rPr lang="en-US" altLang="ko-KR" b="1" dirty="0"/>
              <a:t>‘</a:t>
            </a:r>
            <a:r>
              <a:rPr lang="ko-KR" altLang="en-US" b="1" dirty="0"/>
              <a:t>배경</a:t>
            </a:r>
            <a:r>
              <a:rPr lang="en-US" altLang="ko-KR" b="1" dirty="0"/>
              <a:t>1’ </a:t>
            </a:r>
            <a:r>
              <a:rPr lang="ko-KR" altLang="en-US" b="1" dirty="0"/>
              <a:t>의 스크립트를 작성한다</a:t>
            </a:r>
            <a:r>
              <a:rPr lang="en-US" altLang="ko-KR" b="1" dirty="0"/>
              <a:t>.</a:t>
            </a:r>
            <a:r>
              <a:rPr lang="ko-KR" altLang="en-US" b="1" dirty="0">
                <a:solidFill>
                  <a:srgbClr val="9966FF"/>
                </a:solidFill>
              </a:rPr>
              <a:t> </a:t>
            </a:r>
            <a:endParaRPr lang="en-US" altLang="ko-KR" b="1" dirty="0">
              <a:solidFill>
                <a:srgbClr val="9966FF"/>
              </a:solidFill>
            </a:endParaRPr>
          </a:p>
          <a:p>
            <a:pPr marL="1009650" lvl="1" indent="-358775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BF00"/>
                </a:solidFill>
              </a:rPr>
              <a:t>이벤트 </a:t>
            </a:r>
            <a:r>
              <a:rPr lang="en-US" altLang="ko-KR" b="1" dirty="0">
                <a:solidFill>
                  <a:srgbClr val="FFBF00"/>
                </a:solidFill>
              </a:rPr>
              <a:t>– </a:t>
            </a:r>
            <a:r>
              <a:rPr lang="ko-KR" altLang="en-US" b="1" dirty="0">
                <a:solidFill>
                  <a:srgbClr val="FFBF00"/>
                </a:solidFill>
              </a:rPr>
              <a:t>무대를 클릭했을 때</a:t>
            </a:r>
            <a:endParaRPr lang="en-US" altLang="ko-KR" b="1" dirty="0">
              <a:solidFill>
                <a:srgbClr val="FFBF00"/>
              </a:solidFill>
            </a:endParaRPr>
          </a:p>
          <a:p>
            <a:pPr marL="1009650" lvl="1" indent="-358775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8C1A"/>
                </a:solidFill>
              </a:rPr>
              <a:t>변수 </a:t>
            </a:r>
            <a:r>
              <a:rPr lang="en-US" altLang="ko-KR" b="1" dirty="0">
                <a:solidFill>
                  <a:srgbClr val="FF8C1A"/>
                </a:solidFill>
              </a:rPr>
              <a:t>– [score] </a:t>
            </a:r>
            <a:r>
              <a:rPr lang="ko-KR" altLang="en-US" b="1" dirty="0">
                <a:solidFill>
                  <a:srgbClr val="FF8C1A"/>
                </a:solidFill>
              </a:rPr>
              <a:t>을 </a:t>
            </a:r>
            <a:r>
              <a:rPr lang="en-US" altLang="ko-KR" b="1" dirty="0">
                <a:solidFill>
                  <a:srgbClr val="FF8C1A"/>
                </a:solidFill>
              </a:rPr>
              <a:t>[-10] </a:t>
            </a:r>
            <a:r>
              <a:rPr lang="ko-KR" altLang="en-US" b="1" dirty="0">
                <a:solidFill>
                  <a:srgbClr val="FF8C1A"/>
                </a:solidFill>
              </a:rPr>
              <a:t>만큼 바꾸기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1009650" lvl="1" indent="-358775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BF00"/>
                </a:solidFill>
              </a:rPr>
              <a:t>이벤트 </a:t>
            </a:r>
            <a:r>
              <a:rPr lang="en-US" altLang="ko-KR" b="1" dirty="0">
                <a:solidFill>
                  <a:srgbClr val="FFBF00"/>
                </a:solidFill>
              </a:rPr>
              <a:t>- [</a:t>
            </a:r>
            <a:r>
              <a:rPr lang="ko-KR" altLang="en-US" b="1" dirty="0">
                <a:solidFill>
                  <a:srgbClr val="FFBF00"/>
                </a:solidFill>
              </a:rPr>
              <a:t>잘 못 눌렀습니다</a:t>
            </a:r>
            <a:r>
              <a:rPr lang="en-US" altLang="ko-KR" b="1" dirty="0">
                <a:solidFill>
                  <a:srgbClr val="FFBF00"/>
                </a:solidFill>
              </a:rPr>
              <a:t>] </a:t>
            </a:r>
            <a:r>
              <a:rPr lang="ko-KR" altLang="en-US" b="1" dirty="0">
                <a:solidFill>
                  <a:srgbClr val="FFBF00"/>
                </a:solidFill>
              </a:rPr>
              <a:t>신호 보내기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7E3EC2-F916-4037-8365-1F802F2E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906292"/>
            <a:ext cx="3419475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328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8.3</a:t>
            </a:r>
            <a:r>
              <a:rPr lang="ko-KR" altLang="en-US" spc="-80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잡기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/>
          <a:lstStyle/>
          <a:p>
            <a:pPr marL="457200" indent="-457200">
              <a:buFont typeface="+mj-lt"/>
              <a:buAutoNum type="arabicPeriod" startAt="10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 완성되었다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두더지 잡기 게임을 즐겨보자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A87020-E42F-4058-B9DD-26DC1186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90" y="2392809"/>
            <a:ext cx="4768892" cy="3968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306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3608" y="2204864"/>
            <a:ext cx="6660232" cy="7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8.1 </a:t>
            </a:r>
            <a:r>
              <a:rPr lang="ko-KR" altLang="en-US" sz="2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두더지 잡기 게임 만들기</a:t>
            </a:r>
            <a:endParaRPr lang="en-US" altLang="ko-KR" sz="2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46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8.3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잡기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08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장에서는 이미 우리가 잘 알고 있는 두더지 잡기 게임 프로젝트를 만들어 보자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FA0EBE-14EA-4610-AA2B-1DD737AA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487727"/>
            <a:ext cx="4667250" cy="3857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221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8.3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잡기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5252" y="1484784"/>
            <a:ext cx="8493496" cy="486056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‘냥이’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스프라이트는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삭제한다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457200" indent="-457200"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두더지가 나올 구멍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스프라이트를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추가하기 위해 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 err="1">
                <a:solidFill>
                  <a:srgbClr val="FF0000"/>
                </a:solidFill>
              </a:rPr>
              <a:t>스프라이트</a:t>
            </a:r>
            <a:r>
              <a:rPr lang="ko-KR" altLang="en-US" b="1" dirty="0">
                <a:solidFill>
                  <a:srgbClr val="FF0000"/>
                </a:solidFill>
              </a:rPr>
              <a:t> 업로드하기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아이콘을 클릭하고 다운로드 받은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‘</a:t>
            </a:r>
            <a:r>
              <a:rPr lang="en-US" altLang="ko-KR" b="1" dirty="0">
                <a:solidFill>
                  <a:srgbClr val="FF0000"/>
                </a:solidFill>
              </a:rPr>
              <a:t>Hole’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스프라이트를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선택한다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9973E4-818C-447A-B715-751645CAB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32" t="41599" r="1091" b="29001"/>
          <a:stretch/>
        </p:blipFill>
        <p:spPr>
          <a:xfrm>
            <a:off x="857219" y="1988840"/>
            <a:ext cx="2274621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B13904-9E41-4502-B787-209A7749F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81" y="4789521"/>
            <a:ext cx="2203059" cy="1883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C13161-9B3C-47D9-97C1-2A6433E0F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5327496"/>
            <a:ext cx="5514975" cy="428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298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8.3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잡기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b="1" dirty="0">
                <a:solidFill>
                  <a:srgbClr val="FF0000"/>
                </a:solidFill>
              </a:rPr>
              <a:t>[2] </a:t>
            </a:r>
            <a:r>
              <a:rPr lang="ko-KR" altLang="en-US" b="1" dirty="0"/>
              <a:t>와 같은 방법으로 </a:t>
            </a:r>
            <a:r>
              <a:rPr lang="en-US" altLang="ko-KR" b="1" dirty="0">
                <a:solidFill>
                  <a:srgbClr val="FF0000"/>
                </a:solidFill>
              </a:rPr>
              <a:t>Hole</a:t>
            </a:r>
            <a:r>
              <a:rPr lang="en-US" altLang="ko-KR" b="1" dirty="0"/>
              <a:t> </a:t>
            </a:r>
            <a:r>
              <a:rPr lang="ko-KR" altLang="en-US" b="1" dirty="0" err="1"/>
              <a:t>스프라이트를</a:t>
            </a:r>
            <a:r>
              <a:rPr lang="ko-KR" altLang="en-US" b="1" dirty="0"/>
              <a:t> </a:t>
            </a:r>
            <a:r>
              <a:rPr lang="en-US" altLang="ko-KR" b="1" dirty="0"/>
              <a:t>4</a:t>
            </a:r>
            <a:r>
              <a:rPr lang="ko-KR" altLang="en-US" b="1" dirty="0"/>
              <a:t>개 더 추가하고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Mole</a:t>
            </a:r>
            <a:r>
              <a:rPr lang="en-US" altLang="ko-KR" b="1" dirty="0"/>
              <a:t> </a:t>
            </a:r>
            <a:r>
              <a:rPr lang="ko-KR" altLang="en-US" b="1" dirty="0" err="1"/>
              <a:t>스프라이트를</a:t>
            </a:r>
            <a:r>
              <a:rPr lang="ko-KR" altLang="en-US" b="1" dirty="0"/>
              <a:t> 추가한다</a:t>
            </a:r>
            <a:r>
              <a:rPr lang="en-US" altLang="ko-KR" b="1" dirty="0"/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FEF262-A96C-4AA2-80A5-81ECDE340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60"/>
          <a:stretch/>
        </p:blipFill>
        <p:spPr>
          <a:xfrm>
            <a:off x="899592" y="2420888"/>
            <a:ext cx="4464496" cy="34368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078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8.3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잡기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무대 배경을 위해 </a:t>
            </a:r>
            <a:r>
              <a:rPr lang="en-US" altLang="ko-KR" b="1" dirty="0">
                <a:solidFill>
                  <a:srgbClr val="E82C2E"/>
                </a:solidFill>
              </a:rPr>
              <a:t>[</a:t>
            </a:r>
            <a:r>
              <a:rPr lang="ko-KR" altLang="en-US" b="1" dirty="0">
                <a:solidFill>
                  <a:srgbClr val="E82C2E"/>
                </a:solidFill>
              </a:rPr>
              <a:t>배경 업로드하기</a:t>
            </a:r>
            <a:r>
              <a:rPr lang="en-US" altLang="ko-KR" b="1" dirty="0">
                <a:solidFill>
                  <a:srgbClr val="E82C2E"/>
                </a:solidFill>
              </a:rPr>
              <a:t>]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메뉴를 클릭하고 다운로드 받은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b="1" dirty="0">
                <a:solidFill>
                  <a:srgbClr val="E82C2E"/>
                </a:solidFill>
              </a:rPr>
              <a:t>‘</a:t>
            </a:r>
            <a:r>
              <a:rPr lang="ko-KR" altLang="en-US" b="1" dirty="0" err="1">
                <a:solidFill>
                  <a:srgbClr val="E82C2E"/>
                </a:solidFill>
              </a:rPr>
              <a:t>배경‘</a:t>
            </a:r>
            <a:r>
              <a:rPr lang="ko-KR" altLang="en-US" b="1" dirty="0" err="1"/>
              <a:t>으로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무대를 변경한다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 startAt="5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6A4CB9-13A2-4555-967D-7EB65AE4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2324100" cy="2390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7A94FC-53FF-4A7A-918E-5CDBF2EE6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582" y="3554933"/>
            <a:ext cx="5514975" cy="266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342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8.3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잡기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스프라이트의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위치를 적당히 옮겨 무대를 완성해 보자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273648-FD2E-4B19-8B2F-7F0D63CD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522781"/>
            <a:ext cx="4686300" cy="3838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818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8.3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잡기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altLang="ko-KR" b="1" dirty="0">
              <a:solidFill>
                <a:srgbClr val="FF8C1A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ko-KR" b="1" dirty="0">
                <a:solidFill>
                  <a:srgbClr val="FF8C1A"/>
                </a:solidFill>
              </a:rPr>
              <a:t>[</a:t>
            </a:r>
            <a:r>
              <a:rPr lang="ko-KR" altLang="en-US" b="1" dirty="0">
                <a:solidFill>
                  <a:srgbClr val="FF8C1A"/>
                </a:solidFill>
              </a:rPr>
              <a:t>변수</a:t>
            </a:r>
            <a:r>
              <a:rPr lang="en-US" altLang="ko-KR" b="1" dirty="0">
                <a:solidFill>
                  <a:srgbClr val="FF8C1A"/>
                </a:solidFill>
              </a:rPr>
              <a:t>] – [</a:t>
            </a:r>
            <a:r>
              <a:rPr lang="ko-KR" altLang="en-US" b="1" dirty="0">
                <a:solidFill>
                  <a:srgbClr val="FF8C1A"/>
                </a:solidFill>
              </a:rPr>
              <a:t>변수 만들기</a:t>
            </a:r>
            <a:r>
              <a:rPr lang="en-US" altLang="ko-KR" b="1" dirty="0">
                <a:solidFill>
                  <a:srgbClr val="FF8C1A"/>
                </a:solidFill>
              </a:rPr>
              <a:t>]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이용해 변수를 선언한다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D4578A-42D7-4624-B8CF-A640764E1BCA}"/>
              </a:ext>
            </a:extLst>
          </p:cNvPr>
          <p:cNvSpPr/>
          <p:nvPr/>
        </p:nvSpPr>
        <p:spPr>
          <a:xfrm>
            <a:off x="540568" y="1484784"/>
            <a:ext cx="8276456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변수를 만들어 보자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이번 프로젝트는 시간을 나타내는 </a:t>
            </a:r>
            <a:r>
              <a:rPr lang="ko-KR" altLang="en-US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변수 “</a:t>
            </a:r>
            <a:r>
              <a:rPr lang="en-US" altLang="ko-KR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time”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점수를 나타내는 </a:t>
            </a:r>
            <a:r>
              <a:rPr lang="ko-KR" altLang="en-US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변수 “</a:t>
            </a:r>
            <a:r>
              <a:rPr lang="en-US" altLang="ko-KR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score”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두더지의 현재 위치와 이전 위치를 나타낼 변수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“Mole”, “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old_mole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”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가 필요하고 두더지가 나타나는 속도를 나타낼 변수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“Speed”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까지 총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개가 필요하다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점수</a:t>
            </a:r>
            <a:r>
              <a:rPr lang="en-US" altLang="ko-KR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(score), </a:t>
            </a:r>
            <a:r>
              <a:rPr lang="ko-KR" altLang="en-US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시간</a:t>
            </a:r>
            <a:r>
              <a:rPr lang="en-US" altLang="ko-KR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(time)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변수 둘 다 무대에 나타나도록 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612EF3-0E82-4467-8FDF-5E27989D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645024"/>
            <a:ext cx="2638425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7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8.3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두더지 잡기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EE5C58"/>
                </a:solidFill>
              </a:rPr>
              <a:t>‘</a:t>
            </a:r>
            <a:r>
              <a:rPr lang="ko-KR" altLang="en-US" b="1" dirty="0" err="1">
                <a:solidFill>
                  <a:srgbClr val="EE5C58"/>
                </a:solidFill>
              </a:rPr>
              <a:t>스프라이트</a:t>
            </a:r>
            <a:r>
              <a:rPr lang="en-US" altLang="ko-KR" b="1" dirty="0">
                <a:solidFill>
                  <a:srgbClr val="EE5C58"/>
                </a:solidFill>
              </a:rPr>
              <a:t>1</a:t>
            </a:r>
            <a:r>
              <a:rPr lang="ko-KR" altLang="en-US" b="1" dirty="0">
                <a:solidFill>
                  <a:srgbClr val="EE5C58"/>
                </a:solidFill>
              </a:rPr>
              <a:t>’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초기 스크립트를 작성해 보자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BF00"/>
                </a:solidFill>
              </a:rPr>
              <a:t>이벤트 </a:t>
            </a:r>
            <a:r>
              <a:rPr lang="en-US" altLang="ko-KR" b="1" dirty="0">
                <a:solidFill>
                  <a:srgbClr val="FFBF00"/>
                </a:solidFill>
              </a:rPr>
              <a:t>- &lt;</a:t>
            </a:r>
            <a:r>
              <a:rPr lang="ko-KR" altLang="en-US" b="1" dirty="0">
                <a:solidFill>
                  <a:srgbClr val="FFBF00"/>
                </a:solidFill>
              </a:rPr>
              <a:t>녹색깃발</a:t>
            </a:r>
            <a:r>
              <a:rPr lang="en-US" altLang="ko-KR" b="1" dirty="0">
                <a:solidFill>
                  <a:srgbClr val="FFBF00"/>
                </a:solidFill>
              </a:rPr>
              <a:t>&gt; </a:t>
            </a:r>
            <a:r>
              <a:rPr lang="ko-KR" altLang="en-US" b="1" dirty="0">
                <a:solidFill>
                  <a:srgbClr val="FFBF00"/>
                </a:solidFill>
              </a:rPr>
              <a:t>클릭했을 때 </a:t>
            </a:r>
            <a:endParaRPr lang="en-US" altLang="ko-KR" b="1" dirty="0">
              <a:solidFill>
                <a:srgbClr val="FFBF00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4C97FF"/>
                </a:solidFill>
              </a:rPr>
              <a:t>동작 </a:t>
            </a:r>
            <a:r>
              <a:rPr lang="en-US" altLang="ko-KR" b="1" dirty="0">
                <a:solidFill>
                  <a:srgbClr val="4C97FF"/>
                </a:solidFill>
              </a:rPr>
              <a:t>– x:-140 y:25 </a:t>
            </a:r>
            <a:r>
              <a:rPr lang="ko-KR" altLang="en-US" b="1" dirty="0">
                <a:solidFill>
                  <a:srgbClr val="4C97FF"/>
                </a:solidFill>
              </a:rPr>
              <a:t>로 이동하기 </a:t>
            </a:r>
            <a:endParaRPr lang="en-US" altLang="ko-KR" b="1" dirty="0">
              <a:solidFill>
                <a:srgbClr val="4C97FF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-457200">
              <a:buFont typeface="+mj-lt"/>
              <a:buAutoNum type="arabicPeriod" startAt="3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남은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– 5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[2]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번과 마찬가지로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buNone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스크립트를 작성한다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F492E3-49A9-473D-896E-47F72627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916832"/>
            <a:ext cx="2304256" cy="1200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836E5C-99FA-4BC4-B460-1867261C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077073"/>
            <a:ext cx="1872208" cy="1001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922F78-F11C-43DE-9A1B-4242FA0E7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371" y="4075153"/>
            <a:ext cx="1996365" cy="1001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90EA03-E0BC-46DD-86F4-AD45A2BC5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387" y="4075153"/>
            <a:ext cx="2144845" cy="10063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F89AD1-0598-4AD5-B3FE-8C9084A5E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883" y="4075154"/>
            <a:ext cx="1923141" cy="997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84FBD4-158C-4274-BDE9-7700E73D7082}"/>
              </a:ext>
            </a:extLst>
          </p:cNvPr>
          <p:cNvSpPr txBox="1"/>
          <p:nvPr/>
        </p:nvSpPr>
        <p:spPr>
          <a:xfrm>
            <a:off x="376908" y="529615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스프라이트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CE946-E337-41E3-85D6-7B3814D0AC70}"/>
              </a:ext>
            </a:extLst>
          </p:cNvPr>
          <p:cNvSpPr txBox="1"/>
          <p:nvPr/>
        </p:nvSpPr>
        <p:spPr>
          <a:xfrm>
            <a:off x="2546011" y="529423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스프라이트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83F3B-3753-430E-A01D-3650306C02B0}"/>
              </a:ext>
            </a:extLst>
          </p:cNvPr>
          <p:cNvSpPr txBox="1"/>
          <p:nvPr/>
        </p:nvSpPr>
        <p:spPr>
          <a:xfrm>
            <a:off x="4850267" y="528656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스프라이트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45376-3A5C-4B0C-A5A0-1D090EF584E3}"/>
              </a:ext>
            </a:extLst>
          </p:cNvPr>
          <p:cNvSpPr txBox="1"/>
          <p:nvPr/>
        </p:nvSpPr>
        <p:spPr>
          <a:xfrm>
            <a:off x="7117911" y="530180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스프라이트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26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816</Words>
  <Application>Microsoft Office PowerPoint</Application>
  <PresentationFormat>화면 슬라이드 쇼(4:3)</PresentationFormat>
  <Paragraphs>112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나눔고딕</vt:lpstr>
      <vt:lpstr>나눔명조</vt:lpstr>
      <vt:lpstr>맑은 고딕</vt:lpstr>
      <vt:lpstr>바탕</vt:lpstr>
      <vt:lpstr>Arial</vt:lpstr>
      <vt:lpstr>Blackadder ITC</vt:lpstr>
      <vt:lpstr>Wingdings</vt:lpstr>
      <vt:lpstr>Office 테마</vt:lpstr>
      <vt:lpstr> 제 8 장 두더지 잡기 게임 만들기</vt:lpstr>
      <vt:lpstr>목차</vt:lpstr>
      <vt:lpstr>8.3 두더지 잡기 게임 만들기</vt:lpstr>
      <vt:lpstr>8.3 두더지 잡기 게임 만들기</vt:lpstr>
      <vt:lpstr>8.3 두더지 잡기 게임 만들기</vt:lpstr>
      <vt:lpstr>8.3 두더지 잡기 게임 만들기</vt:lpstr>
      <vt:lpstr>8.3 두더지 잡기 게임 만들기</vt:lpstr>
      <vt:lpstr>8.3 두더지 잡기 게임 만들기</vt:lpstr>
      <vt:lpstr>8.3 두더지 잡기 게임 만들기</vt:lpstr>
      <vt:lpstr>8.3 두더지 잡기 게임 만들기</vt:lpstr>
      <vt:lpstr>8.3 두더지 잡기 게임 만들기</vt:lpstr>
      <vt:lpstr>8.3 두더지 잡기 게임 만들기</vt:lpstr>
      <vt:lpstr>8.3 두더지 잡기 게임 만들기</vt:lpstr>
      <vt:lpstr>8.3 두더지 잡기 게임 만들기</vt:lpstr>
      <vt:lpstr>8.3 두더지 잡기 게임 만들기</vt:lpstr>
      <vt:lpstr>8.3 두더지 잡기 게임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baek sangheon</cp:lastModifiedBy>
  <cp:revision>173</cp:revision>
  <dcterms:created xsi:type="dcterms:W3CDTF">2011-08-23T09:33:59Z</dcterms:created>
  <dcterms:modified xsi:type="dcterms:W3CDTF">2019-05-06T13:17:47Z</dcterms:modified>
</cp:coreProperties>
</file>