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5"/>
  </p:notesMasterIdLst>
  <p:sldIdLst>
    <p:sldId id="256" r:id="rId5"/>
    <p:sldId id="257" r:id="rId6"/>
    <p:sldId id="258" r:id="rId7"/>
    <p:sldId id="259" r:id="rId8"/>
    <p:sldId id="263" r:id="rId9"/>
    <p:sldId id="260" r:id="rId10"/>
    <p:sldId id="267" r:id="rId11"/>
    <p:sldId id="268" r:id="rId12"/>
    <p:sldId id="261"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2" autoAdjust="0"/>
    <p:restoredTop sz="75621" autoAdjust="0"/>
  </p:normalViewPr>
  <p:slideViewPr>
    <p:cSldViewPr snapToGrid="0">
      <p:cViewPr varScale="1">
        <p:scale>
          <a:sx n="72" d="100"/>
          <a:sy n="72" d="100"/>
        </p:scale>
        <p:origin x="874" y="58"/>
      </p:cViewPr>
      <p:guideLst/>
    </p:cSldViewPr>
  </p:slideViewPr>
  <p:notesTextViewPr>
    <p:cViewPr>
      <p:scale>
        <a:sx n="1" d="1"/>
        <a:sy n="1" d="1"/>
      </p:scale>
      <p:origin x="0" y="0"/>
    </p:cViewPr>
  </p:notesTextViewPr>
  <p:notesViewPr>
    <p:cSldViewPr snapToGrid="0">
      <p:cViewPr varScale="1">
        <p:scale>
          <a:sx n="62" d="100"/>
          <a:sy n="62" d="100"/>
        </p:scale>
        <p:origin x="3533"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571253-8A96-4449-88FF-0F1E10D1FC48}"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2E76F34C-0DDE-49B9-88A6-A7709077B26A}">
      <dgm:prSet/>
      <dgm:spPr/>
      <dgm:t>
        <a:bodyPr/>
        <a:lstStyle/>
        <a:p>
          <a:pPr>
            <a:lnSpc>
              <a:spcPct val="100000"/>
            </a:lnSpc>
          </a:pPr>
          <a:r>
            <a:rPr lang="en-US"/>
            <a:t>Problem Statement</a:t>
          </a:r>
        </a:p>
      </dgm:t>
    </dgm:pt>
    <dgm:pt modelId="{3C821C61-AD7D-4CAE-AE6D-E54201D5F1C7}" type="parTrans" cxnId="{4BBB4603-1FDC-42AF-B076-78D5D24F622E}">
      <dgm:prSet/>
      <dgm:spPr/>
      <dgm:t>
        <a:bodyPr/>
        <a:lstStyle/>
        <a:p>
          <a:endParaRPr lang="en-US"/>
        </a:p>
      </dgm:t>
    </dgm:pt>
    <dgm:pt modelId="{64376089-A09D-41D7-801F-ACA38B57F213}" type="sibTrans" cxnId="{4BBB4603-1FDC-42AF-B076-78D5D24F622E}">
      <dgm:prSet/>
      <dgm:spPr/>
      <dgm:t>
        <a:bodyPr/>
        <a:lstStyle/>
        <a:p>
          <a:endParaRPr lang="en-US"/>
        </a:p>
      </dgm:t>
    </dgm:pt>
    <dgm:pt modelId="{F97449C0-5A02-4D09-B1FA-A3B5172083D5}">
      <dgm:prSet/>
      <dgm:spPr/>
      <dgm:t>
        <a:bodyPr/>
        <a:lstStyle/>
        <a:p>
          <a:pPr>
            <a:lnSpc>
              <a:spcPct val="100000"/>
            </a:lnSpc>
          </a:pPr>
          <a:r>
            <a:rPr lang="en-US"/>
            <a:t>Data</a:t>
          </a:r>
        </a:p>
      </dgm:t>
    </dgm:pt>
    <dgm:pt modelId="{F9D45905-132E-4478-92D3-BCF820F7CEF7}" type="parTrans" cxnId="{70FE9235-2926-48DB-BC1F-9C51CE4D3FEE}">
      <dgm:prSet/>
      <dgm:spPr/>
      <dgm:t>
        <a:bodyPr/>
        <a:lstStyle/>
        <a:p>
          <a:endParaRPr lang="en-US"/>
        </a:p>
      </dgm:t>
    </dgm:pt>
    <dgm:pt modelId="{E45C624C-3A52-43A1-99BE-11D77564E259}" type="sibTrans" cxnId="{70FE9235-2926-48DB-BC1F-9C51CE4D3FEE}">
      <dgm:prSet/>
      <dgm:spPr/>
      <dgm:t>
        <a:bodyPr/>
        <a:lstStyle/>
        <a:p>
          <a:endParaRPr lang="en-US"/>
        </a:p>
      </dgm:t>
    </dgm:pt>
    <dgm:pt modelId="{34C8391C-9A24-40E3-8F65-56C5BC84F3EB}">
      <dgm:prSet/>
      <dgm:spPr/>
      <dgm:t>
        <a:bodyPr/>
        <a:lstStyle/>
        <a:p>
          <a:pPr>
            <a:lnSpc>
              <a:spcPct val="100000"/>
            </a:lnSpc>
          </a:pPr>
          <a:r>
            <a:rPr lang="en-US"/>
            <a:t>Tools</a:t>
          </a:r>
        </a:p>
      </dgm:t>
    </dgm:pt>
    <dgm:pt modelId="{E1E815D9-413D-4412-A2AE-620F30473684}" type="parTrans" cxnId="{82E288C0-4542-487F-ACC2-E65769CBF4EB}">
      <dgm:prSet/>
      <dgm:spPr/>
      <dgm:t>
        <a:bodyPr/>
        <a:lstStyle/>
        <a:p>
          <a:endParaRPr lang="en-US"/>
        </a:p>
      </dgm:t>
    </dgm:pt>
    <dgm:pt modelId="{D0821050-371C-4F15-9E74-EBFF5AB7FCBE}" type="sibTrans" cxnId="{82E288C0-4542-487F-ACC2-E65769CBF4EB}">
      <dgm:prSet/>
      <dgm:spPr/>
      <dgm:t>
        <a:bodyPr/>
        <a:lstStyle/>
        <a:p>
          <a:endParaRPr lang="en-US"/>
        </a:p>
      </dgm:t>
    </dgm:pt>
    <dgm:pt modelId="{9528C888-D078-4B16-88C4-0DC4B91B0A02}">
      <dgm:prSet/>
      <dgm:spPr/>
      <dgm:t>
        <a:bodyPr/>
        <a:lstStyle/>
        <a:p>
          <a:pPr>
            <a:lnSpc>
              <a:spcPct val="100000"/>
            </a:lnSpc>
          </a:pPr>
          <a:r>
            <a:rPr lang="en-US"/>
            <a:t>Methodology</a:t>
          </a:r>
        </a:p>
      </dgm:t>
    </dgm:pt>
    <dgm:pt modelId="{DE64DFA1-8FDF-42AB-99FA-C790931AFD6A}" type="parTrans" cxnId="{46886A5A-F1B0-4361-8EE7-26AFD3EB9392}">
      <dgm:prSet/>
      <dgm:spPr/>
      <dgm:t>
        <a:bodyPr/>
        <a:lstStyle/>
        <a:p>
          <a:endParaRPr lang="en-US"/>
        </a:p>
      </dgm:t>
    </dgm:pt>
    <dgm:pt modelId="{73DDD0F2-2548-451A-B35D-DAD73E2BE5E0}" type="sibTrans" cxnId="{46886A5A-F1B0-4361-8EE7-26AFD3EB9392}">
      <dgm:prSet/>
      <dgm:spPr/>
      <dgm:t>
        <a:bodyPr/>
        <a:lstStyle/>
        <a:p>
          <a:endParaRPr lang="en-US"/>
        </a:p>
      </dgm:t>
    </dgm:pt>
    <dgm:pt modelId="{5035C2F8-3608-42BE-A6EA-6312F80CB8EB}">
      <dgm:prSet/>
      <dgm:spPr/>
      <dgm:t>
        <a:bodyPr/>
        <a:lstStyle/>
        <a:p>
          <a:pPr>
            <a:lnSpc>
              <a:spcPct val="100000"/>
            </a:lnSpc>
          </a:pPr>
          <a:r>
            <a:rPr lang="en-US"/>
            <a:t>Results</a:t>
          </a:r>
        </a:p>
      </dgm:t>
    </dgm:pt>
    <dgm:pt modelId="{52621ACE-2FF4-4D96-8762-033DB6CFEB2F}" type="parTrans" cxnId="{1911BAA0-ADF7-4EC6-B3F0-E8DB222386DA}">
      <dgm:prSet/>
      <dgm:spPr/>
      <dgm:t>
        <a:bodyPr/>
        <a:lstStyle/>
        <a:p>
          <a:endParaRPr lang="en-US"/>
        </a:p>
      </dgm:t>
    </dgm:pt>
    <dgm:pt modelId="{E3842A77-C2A6-403B-8D4A-EA1FB7B21D2E}" type="sibTrans" cxnId="{1911BAA0-ADF7-4EC6-B3F0-E8DB222386DA}">
      <dgm:prSet/>
      <dgm:spPr/>
      <dgm:t>
        <a:bodyPr/>
        <a:lstStyle/>
        <a:p>
          <a:endParaRPr lang="en-US"/>
        </a:p>
      </dgm:t>
    </dgm:pt>
    <dgm:pt modelId="{FC6FF4F1-DECD-4AB8-9474-7119CC861372}" type="pres">
      <dgm:prSet presAssocID="{76571253-8A96-4449-88FF-0F1E10D1FC48}" presName="root" presStyleCnt="0">
        <dgm:presLayoutVars>
          <dgm:dir/>
          <dgm:resizeHandles val="exact"/>
        </dgm:presLayoutVars>
      </dgm:prSet>
      <dgm:spPr/>
    </dgm:pt>
    <dgm:pt modelId="{44E11B1B-8400-4D66-8186-87BEE9C3DB3D}" type="pres">
      <dgm:prSet presAssocID="{2E76F34C-0DDE-49B9-88A6-A7709077B26A}" presName="compNode" presStyleCnt="0"/>
      <dgm:spPr/>
    </dgm:pt>
    <dgm:pt modelId="{64E3E255-2F5F-4959-82C8-E986777F2961}" type="pres">
      <dgm:prSet presAssocID="{2E76F34C-0DDE-49B9-88A6-A7709077B26A}" presName="bgRect" presStyleLbl="bgShp" presStyleIdx="0" presStyleCnt="5"/>
      <dgm:spPr/>
    </dgm:pt>
    <dgm:pt modelId="{E9D407CD-1CD6-4BDD-944F-8C11379C3D2A}" type="pres">
      <dgm:prSet presAssocID="{2E76F34C-0DDE-49B9-88A6-A7709077B26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C7070A3B-BDE8-44BA-A070-B37DEE9CD678}" type="pres">
      <dgm:prSet presAssocID="{2E76F34C-0DDE-49B9-88A6-A7709077B26A}" presName="spaceRect" presStyleCnt="0"/>
      <dgm:spPr/>
    </dgm:pt>
    <dgm:pt modelId="{0EE76FF7-9EDE-4451-8C39-D8766F832CD5}" type="pres">
      <dgm:prSet presAssocID="{2E76F34C-0DDE-49B9-88A6-A7709077B26A}" presName="parTx" presStyleLbl="revTx" presStyleIdx="0" presStyleCnt="5">
        <dgm:presLayoutVars>
          <dgm:chMax val="0"/>
          <dgm:chPref val="0"/>
        </dgm:presLayoutVars>
      </dgm:prSet>
      <dgm:spPr/>
    </dgm:pt>
    <dgm:pt modelId="{4C61AB4F-5049-4510-9917-198A425AF43C}" type="pres">
      <dgm:prSet presAssocID="{64376089-A09D-41D7-801F-ACA38B57F213}" presName="sibTrans" presStyleCnt="0"/>
      <dgm:spPr/>
    </dgm:pt>
    <dgm:pt modelId="{18B868C9-3C48-4177-9C8A-9209B99E5179}" type="pres">
      <dgm:prSet presAssocID="{F97449C0-5A02-4D09-B1FA-A3B5172083D5}" presName="compNode" presStyleCnt="0"/>
      <dgm:spPr/>
    </dgm:pt>
    <dgm:pt modelId="{C9D5219E-C98C-46FE-81A0-5FD5A29122B6}" type="pres">
      <dgm:prSet presAssocID="{F97449C0-5A02-4D09-B1FA-A3B5172083D5}" presName="bgRect" presStyleLbl="bgShp" presStyleIdx="1" presStyleCnt="5"/>
      <dgm:spPr/>
    </dgm:pt>
    <dgm:pt modelId="{1B460CBC-E2FC-4CE4-A6CD-6008A3468329}" type="pres">
      <dgm:prSet presAssocID="{F97449C0-5A02-4D09-B1FA-A3B5172083D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CAFD6265-39C6-459C-AFEA-DF8F2C8302C0}" type="pres">
      <dgm:prSet presAssocID="{F97449C0-5A02-4D09-B1FA-A3B5172083D5}" presName="spaceRect" presStyleCnt="0"/>
      <dgm:spPr/>
    </dgm:pt>
    <dgm:pt modelId="{EFB5F735-88E6-4DDB-B486-9337BD2DADEB}" type="pres">
      <dgm:prSet presAssocID="{F97449C0-5A02-4D09-B1FA-A3B5172083D5}" presName="parTx" presStyleLbl="revTx" presStyleIdx="1" presStyleCnt="5">
        <dgm:presLayoutVars>
          <dgm:chMax val="0"/>
          <dgm:chPref val="0"/>
        </dgm:presLayoutVars>
      </dgm:prSet>
      <dgm:spPr/>
    </dgm:pt>
    <dgm:pt modelId="{9FE7E3CA-AC68-4A9C-95ED-ACB656A939E0}" type="pres">
      <dgm:prSet presAssocID="{E45C624C-3A52-43A1-99BE-11D77564E259}" presName="sibTrans" presStyleCnt="0"/>
      <dgm:spPr/>
    </dgm:pt>
    <dgm:pt modelId="{9D060D85-B2BB-4B3D-B16D-46896A555382}" type="pres">
      <dgm:prSet presAssocID="{34C8391C-9A24-40E3-8F65-56C5BC84F3EB}" presName="compNode" presStyleCnt="0"/>
      <dgm:spPr/>
    </dgm:pt>
    <dgm:pt modelId="{6DE3BC37-3472-4150-8E8D-BBF88CD4AAF5}" type="pres">
      <dgm:prSet presAssocID="{34C8391C-9A24-40E3-8F65-56C5BC84F3EB}" presName="bgRect" presStyleLbl="bgShp" presStyleIdx="2" presStyleCnt="5"/>
      <dgm:spPr/>
    </dgm:pt>
    <dgm:pt modelId="{C62100B2-F1BF-4288-B1D8-DF3D1133AF48}" type="pres">
      <dgm:prSet presAssocID="{34C8391C-9A24-40E3-8F65-56C5BC84F3E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A254EFA3-5A1D-49CB-B97A-6287BE76C272}" type="pres">
      <dgm:prSet presAssocID="{34C8391C-9A24-40E3-8F65-56C5BC84F3EB}" presName="spaceRect" presStyleCnt="0"/>
      <dgm:spPr/>
    </dgm:pt>
    <dgm:pt modelId="{FF2AA2BE-F162-4248-9895-FBE05D8A4E80}" type="pres">
      <dgm:prSet presAssocID="{34C8391C-9A24-40E3-8F65-56C5BC84F3EB}" presName="parTx" presStyleLbl="revTx" presStyleIdx="2" presStyleCnt="5">
        <dgm:presLayoutVars>
          <dgm:chMax val="0"/>
          <dgm:chPref val="0"/>
        </dgm:presLayoutVars>
      </dgm:prSet>
      <dgm:spPr/>
    </dgm:pt>
    <dgm:pt modelId="{E099B2A4-B70C-4B64-B9A1-48D3AD2CDB73}" type="pres">
      <dgm:prSet presAssocID="{D0821050-371C-4F15-9E74-EBFF5AB7FCBE}" presName="sibTrans" presStyleCnt="0"/>
      <dgm:spPr/>
    </dgm:pt>
    <dgm:pt modelId="{5712C46B-B5A5-4AE8-A418-58B12D0AD390}" type="pres">
      <dgm:prSet presAssocID="{9528C888-D078-4B16-88C4-0DC4B91B0A02}" presName="compNode" presStyleCnt="0"/>
      <dgm:spPr/>
    </dgm:pt>
    <dgm:pt modelId="{CEB9ABE8-A300-4AE4-B992-C48F529F2B4C}" type="pres">
      <dgm:prSet presAssocID="{9528C888-D078-4B16-88C4-0DC4B91B0A02}" presName="bgRect" presStyleLbl="bgShp" presStyleIdx="3" presStyleCnt="5"/>
      <dgm:spPr/>
    </dgm:pt>
    <dgm:pt modelId="{C34CABB6-22F9-4BE7-AB4E-1043429D785F}" type="pres">
      <dgm:prSet presAssocID="{9528C888-D078-4B16-88C4-0DC4B91B0A0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AB334B3A-E37D-4A7F-8954-A309C832BE9E}" type="pres">
      <dgm:prSet presAssocID="{9528C888-D078-4B16-88C4-0DC4B91B0A02}" presName="spaceRect" presStyleCnt="0"/>
      <dgm:spPr/>
    </dgm:pt>
    <dgm:pt modelId="{746F70E5-55F7-4E94-9BF8-501BA948C6FB}" type="pres">
      <dgm:prSet presAssocID="{9528C888-D078-4B16-88C4-0DC4B91B0A02}" presName="parTx" presStyleLbl="revTx" presStyleIdx="3" presStyleCnt="5">
        <dgm:presLayoutVars>
          <dgm:chMax val="0"/>
          <dgm:chPref val="0"/>
        </dgm:presLayoutVars>
      </dgm:prSet>
      <dgm:spPr/>
    </dgm:pt>
    <dgm:pt modelId="{F6CEE0CF-0D23-4FDF-94B7-F6380C0482F5}" type="pres">
      <dgm:prSet presAssocID="{73DDD0F2-2548-451A-B35D-DAD73E2BE5E0}" presName="sibTrans" presStyleCnt="0"/>
      <dgm:spPr/>
    </dgm:pt>
    <dgm:pt modelId="{1712E33C-828E-44F1-AAE3-C83D489DB1EF}" type="pres">
      <dgm:prSet presAssocID="{5035C2F8-3608-42BE-A6EA-6312F80CB8EB}" presName="compNode" presStyleCnt="0"/>
      <dgm:spPr/>
    </dgm:pt>
    <dgm:pt modelId="{D6C643EE-6075-459C-980F-F104C1ECCF47}" type="pres">
      <dgm:prSet presAssocID="{5035C2F8-3608-42BE-A6EA-6312F80CB8EB}" presName="bgRect" presStyleLbl="bgShp" presStyleIdx="4" presStyleCnt="5"/>
      <dgm:spPr/>
    </dgm:pt>
    <dgm:pt modelId="{0444F339-59FE-401A-9172-268648D58E42}" type="pres">
      <dgm:prSet presAssocID="{5035C2F8-3608-42BE-A6EA-6312F80CB8E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57FC4151-AE77-4A6A-B573-D1B62CC521D3}" type="pres">
      <dgm:prSet presAssocID="{5035C2F8-3608-42BE-A6EA-6312F80CB8EB}" presName="spaceRect" presStyleCnt="0"/>
      <dgm:spPr/>
    </dgm:pt>
    <dgm:pt modelId="{0795EBA9-FA86-4474-AAE8-21C50619B57F}" type="pres">
      <dgm:prSet presAssocID="{5035C2F8-3608-42BE-A6EA-6312F80CB8EB}" presName="parTx" presStyleLbl="revTx" presStyleIdx="4" presStyleCnt="5">
        <dgm:presLayoutVars>
          <dgm:chMax val="0"/>
          <dgm:chPref val="0"/>
        </dgm:presLayoutVars>
      </dgm:prSet>
      <dgm:spPr/>
    </dgm:pt>
  </dgm:ptLst>
  <dgm:cxnLst>
    <dgm:cxn modelId="{4BBB4603-1FDC-42AF-B076-78D5D24F622E}" srcId="{76571253-8A96-4449-88FF-0F1E10D1FC48}" destId="{2E76F34C-0DDE-49B9-88A6-A7709077B26A}" srcOrd="0" destOrd="0" parTransId="{3C821C61-AD7D-4CAE-AE6D-E54201D5F1C7}" sibTransId="{64376089-A09D-41D7-801F-ACA38B57F213}"/>
    <dgm:cxn modelId="{70FE9235-2926-48DB-BC1F-9C51CE4D3FEE}" srcId="{76571253-8A96-4449-88FF-0F1E10D1FC48}" destId="{F97449C0-5A02-4D09-B1FA-A3B5172083D5}" srcOrd="1" destOrd="0" parTransId="{F9D45905-132E-4478-92D3-BCF820F7CEF7}" sibTransId="{E45C624C-3A52-43A1-99BE-11D77564E259}"/>
    <dgm:cxn modelId="{6F8FF759-CEAD-4F05-971D-FFB57B29943A}" type="presOf" srcId="{76571253-8A96-4449-88FF-0F1E10D1FC48}" destId="{FC6FF4F1-DECD-4AB8-9474-7119CC861372}" srcOrd="0" destOrd="0" presId="urn:microsoft.com/office/officeart/2018/2/layout/IconVerticalSolidList"/>
    <dgm:cxn modelId="{46886A5A-F1B0-4361-8EE7-26AFD3EB9392}" srcId="{76571253-8A96-4449-88FF-0F1E10D1FC48}" destId="{9528C888-D078-4B16-88C4-0DC4B91B0A02}" srcOrd="3" destOrd="0" parTransId="{DE64DFA1-8FDF-42AB-99FA-C790931AFD6A}" sibTransId="{73DDD0F2-2548-451A-B35D-DAD73E2BE5E0}"/>
    <dgm:cxn modelId="{2F3C9686-3F9A-4384-B3DB-260E4A5C89D5}" type="presOf" srcId="{2E76F34C-0DDE-49B9-88A6-A7709077B26A}" destId="{0EE76FF7-9EDE-4451-8C39-D8766F832CD5}" srcOrd="0" destOrd="0" presId="urn:microsoft.com/office/officeart/2018/2/layout/IconVerticalSolidList"/>
    <dgm:cxn modelId="{1911BAA0-ADF7-4EC6-B3F0-E8DB222386DA}" srcId="{76571253-8A96-4449-88FF-0F1E10D1FC48}" destId="{5035C2F8-3608-42BE-A6EA-6312F80CB8EB}" srcOrd="4" destOrd="0" parTransId="{52621ACE-2FF4-4D96-8762-033DB6CFEB2F}" sibTransId="{E3842A77-C2A6-403B-8D4A-EA1FB7B21D2E}"/>
    <dgm:cxn modelId="{0DB032A5-6AFE-4A4D-B7DE-5E9E76CA49A5}" type="presOf" srcId="{F97449C0-5A02-4D09-B1FA-A3B5172083D5}" destId="{EFB5F735-88E6-4DDB-B486-9337BD2DADEB}" srcOrd="0" destOrd="0" presId="urn:microsoft.com/office/officeart/2018/2/layout/IconVerticalSolidList"/>
    <dgm:cxn modelId="{0ED64FB1-25FC-45A8-BDBA-C5521C2F345D}" type="presOf" srcId="{5035C2F8-3608-42BE-A6EA-6312F80CB8EB}" destId="{0795EBA9-FA86-4474-AAE8-21C50619B57F}" srcOrd="0" destOrd="0" presId="urn:microsoft.com/office/officeart/2018/2/layout/IconVerticalSolidList"/>
    <dgm:cxn modelId="{82E288C0-4542-487F-ACC2-E65769CBF4EB}" srcId="{76571253-8A96-4449-88FF-0F1E10D1FC48}" destId="{34C8391C-9A24-40E3-8F65-56C5BC84F3EB}" srcOrd="2" destOrd="0" parTransId="{E1E815D9-413D-4412-A2AE-620F30473684}" sibTransId="{D0821050-371C-4F15-9E74-EBFF5AB7FCBE}"/>
    <dgm:cxn modelId="{C47937D8-CBD2-4A81-9F86-B2C929039BB1}" type="presOf" srcId="{34C8391C-9A24-40E3-8F65-56C5BC84F3EB}" destId="{FF2AA2BE-F162-4248-9895-FBE05D8A4E80}" srcOrd="0" destOrd="0" presId="urn:microsoft.com/office/officeart/2018/2/layout/IconVerticalSolidList"/>
    <dgm:cxn modelId="{1F9247F9-3D29-4DAC-A095-9425AF5EFF68}" type="presOf" srcId="{9528C888-D078-4B16-88C4-0DC4B91B0A02}" destId="{746F70E5-55F7-4E94-9BF8-501BA948C6FB}" srcOrd="0" destOrd="0" presId="urn:microsoft.com/office/officeart/2018/2/layout/IconVerticalSolidList"/>
    <dgm:cxn modelId="{551E9D44-5D5A-4210-8BEC-98F3DF1BDCE0}" type="presParOf" srcId="{FC6FF4F1-DECD-4AB8-9474-7119CC861372}" destId="{44E11B1B-8400-4D66-8186-87BEE9C3DB3D}" srcOrd="0" destOrd="0" presId="urn:microsoft.com/office/officeart/2018/2/layout/IconVerticalSolidList"/>
    <dgm:cxn modelId="{956498A1-A5A6-4A06-B999-B29223A954D9}" type="presParOf" srcId="{44E11B1B-8400-4D66-8186-87BEE9C3DB3D}" destId="{64E3E255-2F5F-4959-82C8-E986777F2961}" srcOrd="0" destOrd="0" presId="urn:microsoft.com/office/officeart/2018/2/layout/IconVerticalSolidList"/>
    <dgm:cxn modelId="{6716FB49-2CA1-46A8-9D27-B2C2CC18704F}" type="presParOf" srcId="{44E11B1B-8400-4D66-8186-87BEE9C3DB3D}" destId="{E9D407CD-1CD6-4BDD-944F-8C11379C3D2A}" srcOrd="1" destOrd="0" presId="urn:microsoft.com/office/officeart/2018/2/layout/IconVerticalSolidList"/>
    <dgm:cxn modelId="{10D0EC40-F75C-4C23-B7DE-CDD28701DC09}" type="presParOf" srcId="{44E11B1B-8400-4D66-8186-87BEE9C3DB3D}" destId="{C7070A3B-BDE8-44BA-A070-B37DEE9CD678}" srcOrd="2" destOrd="0" presId="urn:microsoft.com/office/officeart/2018/2/layout/IconVerticalSolidList"/>
    <dgm:cxn modelId="{D46CA663-9F3F-4F8A-9CB0-24D1A38394CD}" type="presParOf" srcId="{44E11B1B-8400-4D66-8186-87BEE9C3DB3D}" destId="{0EE76FF7-9EDE-4451-8C39-D8766F832CD5}" srcOrd="3" destOrd="0" presId="urn:microsoft.com/office/officeart/2018/2/layout/IconVerticalSolidList"/>
    <dgm:cxn modelId="{B6F622FE-3F49-44B3-B34C-72F385EF32B2}" type="presParOf" srcId="{FC6FF4F1-DECD-4AB8-9474-7119CC861372}" destId="{4C61AB4F-5049-4510-9917-198A425AF43C}" srcOrd="1" destOrd="0" presId="urn:microsoft.com/office/officeart/2018/2/layout/IconVerticalSolidList"/>
    <dgm:cxn modelId="{6F0534B9-891A-4BA1-8759-3C92EF957541}" type="presParOf" srcId="{FC6FF4F1-DECD-4AB8-9474-7119CC861372}" destId="{18B868C9-3C48-4177-9C8A-9209B99E5179}" srcOrd="2" destOrd="0" presId="urn:microsoft.com/office/officeart/2018/2/layout/IconVerticalSolidList"/>
    <dgm:cxn modelId="{B1CCF96C-512D-4599-B783-6B2B5FEC4123}" type="presParOf" srcId="{18B868C9-3C48-4177-9C8A-9209B99E5179}" destId="{C9D5219E-C98C-46FE-81A0-5FD5A29122B6}" srcOrd="0" destOrd="0" presId="urn:microsoft.com/office/officeart/2018/2/layout/IconVerticalSolidList"/>
    <dgm:cxn modelId="{1B1470CC-C67B-4A55-ADAA-DACCBFBFF75D}" type="presParOf" srcId="{18B868C9-3C48-4177-9C8A-9209B99E5179}" destId="{1B460CBC-E2FC-4CE4-A6CD-6008A3468329}" srcOrd="1" destOrd="0" presId="urn:microsoft.com/office/officeart/2018/2/layout/IconVerticalSolidList"/>
    <dgm:cxn modelId="{FA6DB20B-7834-49A1-98EE-A05966F0FB2E}" type="presParOf" srcId="{18B868C9-3C48-4177-9C8A-9209B99E5179}" destId="{CAFD6265-39C6-459C-AFEA-DF8F2C8302C0}" srcOrd="2" destOrd="0" presId="urn:microsoft.com/office/officeart/2018/2/layout/IconVerticalSolidList"/>
    <dgm:cxn modelId="{F92E0222-CCFB-452A-830C-ED1608DE9411}" type="presParOf" srcId="{18B868C9-3C48-4177-9C8A-9209B99E5179}" destId="{EFB5F735-88E6-4DDB-B486-9337BD2DADEB}" srcOrd="3" destOrd="0" presId="urn:microsoft.com/office/officeart/2018/2/layout/IconVerticalSolidList"/>
    <dgm:cxn modelId="{A3504469-C75F-4E51-8380-D4664F7690AC}" type="presParOf" srcId="{FC6FF4F1-DECD-4AB8-9474-7119CC861372}" destId="{9FE7E3CA-AC68-4A9C-95ED-ACB656A939E0}" srcOrd="3" destOrd="0" presId="urn:microsoft.com/office/officeart/2018/2/layout/IconVerticalSolidList"/>
    <dgm:cxn modelId="{A3FF42CD-FCAC-4A3B-8EAA-96C025A0CD3A}" type="presParOf" srcId="{FC6FF4F1-DECD-4AB8-9474-7119CC861372}" destId="{9D060D85-B2BB-4B3D-B16D-46896A555382}" srcOrd="4" destOrd="0" presId="urn:microsoft.com/office/officeart/2018/2/layout/IconVerticalSolidList"/>
    <dgm:cxn modelId="{59FE6B7B-9E7D-4E50-A94F-9D3705A943BD}" type="presParOf" srcId="{9D060D85-B2BB-4B3D-B16D-46896A555382}" destId="{6DE3BC37-3472-4150-8E8D-BBF88CD4AAF5}" srcOrd="0" destOrd="0" presId="urn:microsoft.com/office/officeart/2018/2/layout/IconVerticalSolidList"/>
    <dgm:cxn modelId="{EDCFA5C8-7C49-4F89-954A-A7D827F3A258}" type="presParOf" srcId="{9D060D85-B2BB-4B3D-B16D-46896A555382}" destId="{C62100B2-F1BF-4288-B1D8-DF3D1133AF48}" srcOrd="1" destOrd="0" presId="urn:microsoft.com/office/officeart/2018/2/layout/IconVerticalSolidList"/>
    <dgm:cxn modelId="{78CD738A-CE01-4F62-8924-BE4A744266DF}" type="presParOf" srcId="{9D060D85-B2BB-4B3D-B16D-46896A555382}" destId="{A254EFA3-5A1D-49CB-B97A-6287BE76C272}" srcOrd="2" destOrd="0" presId="urn:microsoft.com/office/officeart/2018/2/layout/IconVerticalSolidList"/>
    <dgm:cxn modelId="{11A583BE-46BC-4F02-9CD9-98D3B9C980C3}" type="presParOf" srcId="{9D060D85-B2BB-4B3D-B16D-46896A555382}" destId="{FF2AA2BE-F162-4248-9895-FBE05D8A4E80}" srcOrd="3" destOrd="0" presId="urn:microsoft.com/office/officeart/2018/2/layout/IconVerticalSolidList"/>
    <dgm:cxn modelId="{EA43DCF6-EBE7-4FCF-B9DB-0B425BAFD94D}" type="presParOf" srcId="{FC6FF4F1-DECD-4AB8-9474-7119CC861372}" destId="{E099B2A4-B70C-4B64-B9A1-48D3AD2CDB73}" srcOrd="5" destOrd="0" presId="urn:microsoft.com/office/officeart/2018/2/layout/IconVerticalSolidList"/>
    <dgm:cxn modelId="{9F40B038-2F7C-4270-ABC4-843C795CD678}" type="presParOf" srcId="{FC6FF4F1-DECD-4AB8-9474-7119CC861372}" destId="{5712C46B-B5A5-4AE8-A418-58B12D0AD390}" srcOrd="6" destOrd="0" presId="urn:microsoft.com/office/officeart/2018/2/layout/IconVerticalSolidList"/>
    <dgm:cxn modelId="{18343F19-0CD2-4B79-97CE-FF1995D8DB83}" type="presParOf" srcId="{5712C46B-B5A5-4AE8-A418-58B12D0AD390}" destId="{CEB9ABE8-A300-4AE4-B992-C48F529F2B4C}" srcOrd="0" destOrd="0" presId="urn:microsoft.com/office/officeart/2018/2/layout/IconVerticalSolidList"/>
    <dgm:cxn modelId="{7E61ED8E-DC8F-4E26-8833-DDF812BA9C9B}" type="presParOf" srcId="{5712C46B-B5A5-4AE8-A418-58B12D0AD390}" destId="{C34CABB6-22F9-4BE7-AB4E-1043429D785F}" srcOrd="1" destOrd="0" presId="urn:microsoft.com/office/officeart/2018/2/layout/IconVerticalSolidList"/>
    <dgm:cxn modelId="{949BB5DC-324E-4BE3-AA94-727B1BF13F19}" type="presParOf" srcId="{5712C46B-B5A5-4AE8-A418-58B12D0AD390}" destId="{AB334B3A-E37D-4A7F-8954-A309C832BE9E}" srcOrd="2" destOrd="0" presId="urn:microsoft.com/office/officeart/2018/2/layout/IconVerticalSolidList"/>
    <dgm:cxn modelId="{19E4D928-3963-4785-AB69-FB7A4CDE1CB3}" type="presParOf" srcId="{5712C46B-B5A5-4AE8-A418-58B12D0AD390}" destId="{746F70E5-55F7-4E94-9BF8-501BA948C6FB}" srcOrd="3" destOrd="0" presId="urn:microsoft.com/office/officeart/2018/2/layout/IconVerticalSolidList"/>
    <dgm:cxn modelId="{6EA4752F-52D8-4A6F-A9B9-31824E52E8D9}" type="presParOf" srcId="{FC6FF4F1-DECD-4AB8-9474-7119CC861372}" destId="{F6CEE0CF-0D23-4FDF-94B7-F6380C0482F5}" srcOrd="7" destOrd="0" presId="urn:microsoft.com/office/officeart/2018/2/layout/IconVerticalSolidList"/>
    <dgm:cxn modelId="{E1F0D9CF-8313-4B02-B8CA-A33C7EAB19DE}" type="presParOf" srcId="{FC6FF4F1-DECD-4AB8-9474-7119CC861372}" destId="{1712E33C-828E-44F1-AAE3-C83D489DB1EF}" srcOrd="8" destOrd="0" presId="urn:microsoft.com/office/officeart/2018/2/layout/IconVerticalSolidList"/>
    <dgm:cxn modelId="{2F5997E5-5161-4037-90DB-699F8FDC793C}" type="presParOf" srcId="{1712E33C-828E-44F1-AAE3-C83D489DB1EF}" destId="{D6C643EE-6075-459C-980F-F104C1ECCF47}" srcOrd="0" destOrd="0" presId="urn:microsoft.com/office/officeart/2018/2/layout/IconVerticalSolidList"/>
    <dgm:cxn modelId="{E55389C9-B159-480A-A110-1F706B20FCF2}" type="presParOf" srcId="{1712E33C-828E-44F1-AAE3-C83D489DB1EF}" destId="{0444F339-59FE-401A-9172-268648D58E42}" srcOrd="1" destOrd="0" presId="urn:microsoft.com/office/officeart/2018/2/layout/IconVerticalSolidList"/>
    <dgm:cxn modelId="{FE7284D9-58B8-4727-B344-0C4932684766}" type="presParOf" srcId="{1712E33C-828E-44F1-AAE3-C83D489DB1EF}" destId="{57FC4151-AE77-4A6A-B573-D1B62CC521D3}" srcOrd="2" destOrd="0" presId="urn:microsoft.com/office/officeart/2018/2/layout/IconVerticalSolidList"/>
    <dgm:cxn modelId="{5D14B1DB-2F31-4F5A-A57D-0A4953E2CFAC}" type="presParOf" srcId="{1712E33C-828E-44F1-AAE3-C83D489DB1EF}" destId="{0795EBA9-FA86-4474-AAE8-21C50619B57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7B2FEC-C3F6-4AB0-93CC-1914A9510CD9}"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D627DF3-D146-4020-B859-41C8758AC515}">
      <dgm:prSet/>
      <dgm:spPr/>
      <dgm:t>
        <a:bodyPr/>
        <a:lstStyle/>
        <a:p>
          <a:r>
            <a:rPr lang="en-US" dirty="0"/>
            <a:t>The project addresses the challenge of efficiently accessing and analyzing a large dataset of over 7,000 scientific articles focused on mycelia, collected from leading institutions. These articles are highly structured, with standardized classifications and descriptions in both Latin and English, allowing for advanced data processing.</a:t>
          </a:r>
        </a:p>
      </dgm:t>
    </dgm:pt>
    <dgm:pt modelId="{FD643228-033C-4A84-B4F6-9D5BA46FEC9D}" type="parTrans" cxnId="{D09076E1-D7A3-4B94-BB90-C8AA36BA24BF}">
      <dgm:prSet/>
      <dgm:spPr/>
      <dgm:t>
        <a:bodyPr/>
        <a:lstStyle/>
        <a:p>
          <a:endParaRPr lang="en-US"/>
        </a:p>
      </dgm:t>
    </dgm:pt>
    <dgm:pt modelId="{906F3EB9-AFDB-461C-8565-FD87875E216D}" type="sibTrans" cxnId="{D09076E1-D7A3-4B94-BB90-C8AA36BA24BF}">
      <dgm:prSet/>
      <dgm:spPr/>
      <dgm:t>
        <a:bodyPr/>
        <a:lstStyle/>
        <a:p>
          <a:endParaRPr lang="en-US"/>
        </a:p>
      </dgm:t>
    </dgm:pt>
    <dgm:pt modelId="{635F8040-B855-4DB3-A199-9D253F683E7F}">
      <dgm:prSet/>
      <dgm:spPr/>
      <dgm:t>
        <a:bodyPr/>
        <a:lstStyle/>
        <a:p>
          <a:r>
            <a:rPr lang="en-US"/>
            <a:t>The team aims to develop an AI-powered tool that enables precise querying and retrieval of relevant articles based on input descriptions. This involves converting unstructured annotated text into a structured format suitable for downstream analysis or modeling. This solution streamlines the search for specific mycelial information, enhancing accessibility and utility for researchers in the field. By organizing and standardizing a complex dataset, the project facilitates sophisticated data-driven insights and query capabilities.</a:t>
          </a:r>
        </a:p>
      </dgm:t>
    </dgm:pt>
    <dgm:pt modelId="{BAE5F543-5096-4998-B568-B3021E443C0E}" type="parTrans" cxnId="{A099DBE7-0CA7-4BC8-B7B7-DE6DBD212813}">
      <dgm:prSet/>
      <dgm:spPr/>
      <dgm:t>
        <a:bodyPr/>
        <a:lstStyle/>
        <a:p>
          <a:endParaRPr lang="en-US"/>
        </a:p>
      </dgm:t>
    </dgm:pt>
    <dgm:pt modelId="{841F5DC9-297A-4293-9A5B-0EC88D02222A}" type="sibTrans" cxnId="{A099DBE7-0CA7-4BC8-B7B7-DE6DBD212813}">
      <dgm:prSet/>
      <dgm:spPr/>
      <dgm:t>
        <a:bodyPr/>
        <a:lstStyle/>
        <a:p>
          <a:endParaRPr lang="en-US"/>
        </a:p>
      </dgm:t>
    </dgm:pt>
    <dgm:pt modelId="{76A374F0-EE49-4C0A-AAD5-DE0704AE5A10}" type="pres">
      <dgm:prSet presAssocID="{017B2FEC-C3F6-4AB0-93CC-1914A9510CD9}" presName="root" presStyleCnt="0">
        <dgm:presLayoutVars>
          <dgm:dir/>
          <dgm:resizeHandles val="exact"/>
        </dgm:presLayoutVars>
      </dgm:prSet>
      <dgm:spPr/>
    </dgm:pt>
    <dgm:pt modelId="{893D6D58-231C-4BD2-8817-88F5941D0404}" type="pres">
      <dgm:prSet presAssocID="{8D627DF3-D146-4020-B859-41C8758AC515}" presName="compNode" presStyleCnt="0"/>
      <dgm:spPr/>
    </dgm:pt>
    <dgm:pt modelId="{B33BD472-7814-4E4E-8FF0-2D92A778DECE}" type="pres">
      <dgm:prSet presAssocID="{8D627DF3-D146-4020-B859-41C8758AC515}" presName="bgRect" presStyleLbl="bgShp" presStyleIdx="0" presStyleCnt="2"/>
      <dgm:spPr/>
    </dgm:pt>
    <dgm:pt modelId="{4FAFEE8B-BA2B-4FDD-B53D-F7984190D9B7}" type="pres">
      <dgm:prSet presAssocID="{8D627DF3-D146-4020-B859-41C8758AC51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9E64884-CE56-481F-844D-EBA2D0FD28D0}" type="pres">
      <dgm:prSet presAssocID="{8D627DF3-D146-4020-B859-41C8758AC515}" presName="spaceRect" presStyleCnt="0"/>
      <dgm:spPr/>
    </dgm:pt>
    <dgm:pt modelId="{3C4882BC-930C-4584-BEA9-02A7A1F4BF2A}" type="pres">
      <dgm:prSet presAssocID="{8D627DF3-D146-4020-B859-41C8758AC515}" presName="parTx" presStyleLbl="revTx" presStyleIdx="0" presStyleCnt="2">
        <dgm:presLayoutVars>
          <dgm:chMax val="0"/>
          <dgm:chPref val="0"/>
        </dgm:presLayoutVars>
      </dgm:prSet>
      <dgm:spPr/>
    </dgm:pt>
    <dgm:pt modelId="{6B9E3FAA-06DC-4E95-9A74-4E64ED5C3F19}" type="pres">
      <dgm:prSet presAssocID="{906F3EB9-AFDB-461C-8565-FD87875E216D}" presName="sibTrans" presStyleCnt="0"/>
      <dgm:spPr/>
    </dgm:pt>
    <dgm:pt modelId="{B5B5033F-B6D5-41B7-87AD-C0DCC76EEB34}" type="pres">
      <dgm:prSet presAssocID="{635F8040-B855-4DB3-A199-9D253F683E7F}" presName="compNode" presStyleCnt="0"/>
      <dgm:spPr/>
    </dgm:pt>
    <dgm:pt modelId="{7284C6A4-5009-4D6C-BF0A-DA67C5E5D922}" type="pres">
      <dgm:prSet presAssocID="{635F8040-B855-4DB3-A199-9D253F683E7F}" presName="bgRect" presStyleLbl="bgShp" presStyleIdx="1" presStyleCnt="2"/>
      <dgm:spPr/>
    </dgm:pt>
    <dgm:pt modelId="{3DF824CB-3B3F-472C-8759-BC57AC621A26}" type="pres">
      <dgm:prSet presAssocID="{635F8040-B855-4DB3-A199-9D253F683E7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C20CC634-279E-4EEA-A9B2-F0481F4B45F0}" type="pres">
      <dgm:prSet presAssocID="{635F8040-B855-4DB3-A199-9D253F683E7F}" presName="spaceRect" presStyleCnt="0"/>
      <dgm:spPr/>
    </dgm:pt>
    <dgm:pt modelId="{CEB69FD2-56A6-4B66-AC6B-B2BD6C1D2856}" type="pres">
      <dgm:prSet presAssocID="{635F8040-B855-4DB3-A199-9D253F683E7F}" presName="parTx" presStyleLbl="revTx" presStyleIdx="1" presStyleCnt="2">
        <dgm:presLayoutVars>
          <dgm:chMax val="0"/>
          <dgm:chPref val="0"/>
        </dgm:presLayoutVars>
      </dgm:prSet>
      <dgm:spPr/>
    </dgm:pt>
  </dgm:ptLst>
  <dgm:cxnLst>
    <dgm:cxn modelId="{5D3FA841-319A-408F-8F38-902BE63F638E}" type="presOf" srcId="{017B2FEC-C3F6-4AB0-93CC-1914A9510CD9}" destId="{76A374F0-EE49-4C0A-AAD5-DE0704AE5A10}" srcOrd="0" destOrd="0" presId="urn:microsoft.com/office/officeart/2018/2/layout/IconVerticalSolidList"/>
    <dgm:cxn modelId="{C11A4270-D619-4D65-84A3-2077956AD6B2}" type="presOf" srcId="{635F8040-B855-4DB3-A199-9D253F683E7F}" destId="{CEB69FD2-56A6-4B66-AC6B-B2BD6C1D2856}" srcOrd="0" destOrd="0" presId="urn:microsoft.com/office/officeart/2018/2/layout/IconVerticalSolidList"/>
    <dgm:cxn modelId="{A75EB0A4-820E-4B1F-BDE2-2A42E5C91135}" type="presOf" srcId="{8D627DF3-D146-4020-B859-41C8758AC515}" destId="{3C4882BC-930C-4584-BEA9-02A7A1F4BF2A}" srcOrd="0" destOrd="0" presId="urn:microsoft.com/office/officeart/2018/2/layout/IconVerticalSolidList"/>
    <dgm:cxn modelId="{D09076E1-D7A3-4B94-BB90-C8AA36BA24BF}" srcId="{017B2FEC-C3F6-4AB0-93CC-1914A9510CD9}" destId="{8D627DF3-D146-4020-B859-41C8758AC515}" srcOrd="0" destOrd="0" parTransId="{FD643228-033C-4A84-B4F6-9D5BA46FEC9D}" sibTransId="{906F3EB9-AFDB-461C-8565-FD87875E216D}"/>
    <dgm:cxn modelId="{A099DBE7-0CA7-4BC8-B7B7-DE6DBD212813}" srcId="{017B2FEC-C3F6-4AB0-93CC-1914A9510CD9}" destId="{635F8040-B855-4DB3-A199-9D253F683E7F}" srcOrd="1" destOrd="0" parTransId="{BAE5F543-5096-4998-B568-B3021E443C0E}" sibTransId="{841F5DC9-297A-4293-9A5B-0EC88D02222A}"/>
    <dgm:cxn modelId="{2CA74563-49C4-4FC5-A55A-8B726ED7F31C}" type="presParOf" srcId="{76A374F0-EE49-4C0A-AAD5-DE0704AE5A10}" destId="{893D6D58-231C-4BD2-8817-88F5941D0404}" srcOrd="0" destOrd="0" presId="urn:microsoft.com/office/officeart/2018/2/layout/IconVerticalSolidList"/>
    <dgm:cxn modelId="{EF206446-4258-48E0-B1F1-8B4AA5AC107D}" type="presParOf" srcId="{893D6D58-231C-4BD2-8817-88F5941D0404}" destId="{B33BD472-7814-4E4E-8FF0-2D92A778DECE}" srcOrd="0" destOrd="0" presId="urn:microsoft.com/office/officeart/2018/2/layout/IconVerticalSolidList"/>
    <dgm:cxn modelId="{F3AF533D-AEC2-456E-8F70-B1D9B6C6B394}" type="presParOf" srcId="{893D6D58-231C-4BD2-8817-88F5941D0404}" destId="{4FAFEE8B-BA2B-4FDD-B53D-F7984190D9B7}" srcOrd="1" destOrd="0" presId="urn:microsoft.com/office/officeart/2018/2/layout/IconVerticalSolidList"/>
    <dgm:cxn modelId="{35A797DA-7092-4151-90AB-E1361FA84C17}" type="presParOf" srcId="{893D6D58-231C-4BD2-8817-88F5941D0404}" destId="{39E64884-CE56-481F-844D-EBA2D0FD28D0}" srcOrd="2" destOrd="0" presId="urn:microsoft.com/office/officeart/2018/2/layout/IconVerticalSolidList"/>
    <dgm:cxn modelId="{D9A059AC-139E-457B-B10F-057AEC0CE37C}" type="presParOf" srcId="{893D6D58-231C-4BD2-8817-88F5941D0404}" destId="{3C4882BC-930C-4584-BEA9-02A7A1F4BF2A}" srcOrd="3" destOrd="0" presId="urn:microsoft.com/office/officeart/2018/2/layout/IconVerticalSolidList"/>
    <dgm:cxn modelId="{8FC838A6-6353-4FBF-B6E6-DBBFA9410169}" type="presParOf" srcId="{76A374F0-EE49-4C0A-AAD5-DE0704AE5A10}" destId="{6B9E3FAA-06DC-4E95-9A74-4E64ED5C3F19}" srcOrd="1" destOrd="0" presId="urn:microsoft.com/office/officeart/2018/2/layout/IconVerticalSolidList"/>
    <dgm:cxn modelId="{A0CF6464-7914-4425-8BCD-05AA37108D67}" type="presParOf" srcId="{76A374F0-EE49-4C0A-AAD5-DE0704AE5A10}" destId="{B5B5033F-B6D5-41B7-87AD-C0DCC76EEB34}" srcOrd="2" destOrd="0" presId="urn:microsoft.com/office/officeart/2018/2/layout/IconVerticalSolidList"/>
    <dgm:cxn modelId="{7384B0BD-EEA3-42EB-9099-061BDD0BC640}" type="presParOf" srcId="{B5B5033F-B6D5-41B7-87AD-C0DCC76EEB34}" destId="{7284C6A4-5009-4D6C-BF0A-DA67C5E5D922}" srcOrd="0" destOrd="0" presId="urn:microsoft.com/office/officeart/2018/2/layout/IconVerticalSolidList"/>
    <dgm:cxn modelId="{DE05110D-7A3D-469A-920D-AB867B3712A6}" type="presParOf" srcId="{B5B5033F-B6D5-41B7-87AD-C0DCC76EEB34}" destId="{3DF824CB-3B3F-472C-8759-BC57AC621A26}" srcOrd="1" destOrd="0" presId="urn:microsoft.com/office/officeart/2018/2/layout/IconVerticalSolidList"/>
    <dgm:cxn modelId="{E7B90850-EEF4-4DB4-9719-96226389C577}" type="presParOf" srcId="{B5B5033F-B6D5-41B7-87AD-C0DCC76EEB34}" destId="{C20CC634-279E-4EEA-A9B2-F0481F4B45F0}" srcOrd="2" destOrd="0" presId="urn:microsoft.com/office/officeart/2018/2/layout/IconVerticalSolidList"/>
    <dgm:cxn modelId="{BD67663B-9531-469D-BBA5-DF762817E115}" type="presParOf" srcId="{B5B5033F-B6D5-41B7-87AD-C0DCC76EEB34}" destId="{CEB69FD2-56A6-4B66-AC6B-B2BD6C1D285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8B30B6-DBD8-42FE-A916-DFF3ED91BFB1}" type="doc">
      <dgm:prSet loTypeId="urn:microsoft.com/office/officeart/2005/8/layout/vList2" loCatId="list" qsTypeId="urn:microsoft.com/office/officeart/2005/8/quickstyle/simple1" qsCatId="simple" csTypeId="urn:microsoft.com/office/officeart/2005/8/colors/accent3_2" csCatId="accent3"/>
      <dgm:spPr/>
      <dgm:t>
        <a:bodyPr/>
        <a:lstStyle/>
        <a:p>
          <a:endParaRPr lang="en-US"/>
        </a:p>
      </dgm:t>
    </dgm:pt>
    <dgm:pt modelId="{3F3D9CEF-C33F-4C9E-81E4-786D4A8BDC33}">
      <dgm:prSet/>
      <dgm:spPr/>
      <dgm:t>
        <a:bodyPr/>
        <a:lstStyle/>
        <a:p>
          <a:r>
            <a:rPr lang="en-US"/>
            <a:t>The workflow includes:</a:t>
          </a:r>
        </a:p>
      </dgm:t>
    </dgm:pt>
    <dgm:pt modelId="{B71C3B8E-4080-4925-BFF9-84F60AA6EB8E}" type="parTrans" cxnId="{92449F23-90AC-4B8D-ABD5-39BF594550E8}">
      <dgm:prSet/>
      <dgm:spPr/>
      <dgm:t>
        <a:bodyPr/>
        <a:lstStyle/>
        <a:p>
          <a:endParaRPr lang="en-US"/>
        </a:p>
      </dgm:t>
    </dgm:pt>
    <dgm:pt modelId="{F70AAA53-E05D-4CF4-9CAF-4912D1B72528}" type="sibTrans" cxnId="{92449F23-90AC-4B8D-ABD5-39BF594550E8}">
      <dgm:prSet/>
      <dgm:spPr/>
      <dgm:t>
        <a:bodyPr/>
        <a:lstStyle/>
        <a:p>
          <a:endParaRPr lang="en-US"/>
        </a:p>
      </dgm:t>
    </dgm:pt>
    <dgm:pt modelId="{034DD9D3-3AD6-4414-B0AE-46DB636461EC}">
      <dgm:prSet/>
      <dgm:spPr/>
      <dgm:t>
        <a:bodyPr/>
        <a:lstStyle/>
        <a:p>
          <a:r>
            <a:rPr lang="en-US" b="1"/>
            <a:t>Data Processing and Standardization:</a:t>
          </a:r>
          <a:endParaRPr lang="en-US"/>
        </a:p>
      </dgm:t>
    </dgm:pt>
    <dgm:pt modelId="{49A37701-EBE0-4C41-B95D-0B2C208D9EDE}" type="parTrans" cxnId="{66BC7292-CE6F-4059-BBCB-F2DAD3D6AE4B}">
      <dgm:prSet/>
      <dgm:spPr/>
      <dgm:t>
        <a:bodyPr/>
        <a:lstStyle/>
        <a:p>
          <a:endParaRPr lang="en-US"/>
        </a:p>
      </dgm:t>
    </dgm:pt>
    <dgm:pt modelId="{0870583A-7DC7-4715-8BC5-826389A4AD29}" type="sibTrans" cxnId="{66BC7292-CE6F-4059-BBCB-F2DAD3D6AE4B}">
      <dgm:prSet/>
      <dgm:spPr/>
      <dgm:t>
        <a:bodyPr/>
        <a:lstStyle/>
        <a:p>
          <a:endParaRPr lang="en-US"/>
        </a:p>
      </dgm:t>
    </dgm:pt>
    <dgm:pt modelId="{420A4599-5677-4F69-93EA-7334A3BABA87}">
      <dgm:prSet/>
      <dgm:spPr/>
      <dgm:t>
        <a:bodyPr/>
        <a:lstStyle/>
        <a:p>
          <a:r>
            <a:rPr lang="en-US"/>
            <a:t>Parsing annotated text files into paragraphs and mapping annotations to structured data.</a:t>
          </a:r>
        </a:p>
      </dgm:t>
    </dgm:pt>
    <dgm:pt modelId="{490E6189-4F79-4820-9F61-EBAB6C35ACF8}" type="parTrans" cxnId="{FC4AF05B-7739-4CEA-AB7C-7BF772C198EB}">
      <dgm:prSet/>
      <dgm:spPr/>
      <dgm:t>
        <a:bodyPr/>
        <a:lstStyle/>
        <a:p>
          <a:endParaRPr lang="en-US"/>
        </a:p>
      </dgm:t>
    </dgm:pt>
    <dgm:pt modelId="{07CE77EB-511B-4896-AD59-B45679533D8B}" type="sibTrans" cxnId="{FC4AF05B-7739-4CEA-AB7C-7BF772C198EB}">
      <dgm:prSet/>
      <dgm:spPr/>
      <dgm:t>
        <a:bodyPr/>
        <a:lstStyle/>
        <a:p>
          <a:endParaRPr lang="en-US"/>
        </a:p>
      </dgm:t>
    </dgm:pt>
    <dgm:pt modelId="{2829FDB2-181B-4087-BD89-8701C91D5BA2}">
      <dgm:prSet/>
      <dgm:spPr/>
      <dgm:t>
        <a:bodyPr/>
        <a:lstStyle/>
        <a:p>
          <a:r>
            <a:rPr lang="en-US"/>
            <a:t>Relabeling paragraphs using predefined categories (e.g., "Description," "Nomenclature") or default labels for non-matching entries.</a:t>
          </a:r>
        </a:p>
      </dgm:t>
    </dgm:pt>
    <dgm:pt modelId="{6304F5CE-B896-42E5-99B2-7288641D2C41}" type="parTrans" cxnId="{2523E7EB-E14A-4AB1-A458-78770663AE05}">
      <dgm:prSet/>
      <dgm:spPr/>
      <dgm:t>
        <a:bodyPr/>
        <a:lstStyle/>
        <a:p>
          <a:endParaRPr lang="en-US"/>
        </a:p>
      </dgm:t>
    </dgm:pt>
    <dgm:pt modelId="{CAC94EB7-468A-4D70-ADC0-8F4D0668B4A6}" type="sibTrans" cxnId="{2523E7EB-E14A-4AB1-A458-78770663AE05}">
      <dgm:prSet/>
      <dgm:spPr/>
      <dgm:t>
        <a:bodyPr/>
        <a:lstStyle/>
        <a:p>
          <a:endParaRPr lang="en-US"/>
        </a:p>
      </dgm:t>
    </dgm:pt>
    <dgm:pt modelId="{EEB27379-B31B-4C31-8C89-D8393FF9D8E3}">
      <dgm:prSet/>
      <dgm:spPr/>
      <dgm:t>
        <a:bodyPr/>
        <a:lstStyle/>
        <a:p>
          <a:r>
            <a:rPr lang="en-US"/>
            <a:t>Filtering and normalizing data to retain only relevant content.</a:t>
          </a:r>
        </a:p>
      </dgm:t>
    </dgm:pt>
    <dgm:pt modelId="{0BA1C3EE-3E8F-4289-8ED5-03736467D905}" type="parTrans" cxnId="{546E15CB-73DD-49F9-9D8A-B07702DAF097}">
      <dgm:prSet/>
      <dgm:spPr/>
      <dgm:t>
        <a:bodyPr/>
        <a:lstStyle/>
        <a:p>
          <a:endParaRPr lang="en-US"/>
        </a:p>
      </dgm:t>
    </dgm:pt>
    <dgm:pt modelId="{9C065751-D633-431A-8057-A21E55382AE3}" type="sibTrans" cxnId="{546E15CB-73DD-49F9-9D8A-B07702DAF097}">
      <dgm:prSet/>
      <dgm:spPr/>
      <dgm:t>
        <a:bodyPr/>
        <a:lstStyle/>
        <a:p>
          <a:endParaRPr lang="en-US"/>
        </a:p>
      </dgm:t>
    </dgm:pt>
    <dgm:pt modelId="{357C08EC-AEA2-4A88-8ACB-5C1A2AD651B2}">
      <dgm:prSet/>
      <dgm:spPr/>
      <dgm:t>
        <a:bodyPr/>
        <a:lstStyle/>
        <a:p>
          <a:r>
            <a:rPr lang="en-US" b="1"/>
            <a:t>Data Organization and Analysis:</a:t>
          </a:r>
          <a:endParaRPr lang="en-US"/>
        </a:p>
      </dgm:t>
    </dgm:pt>
    <dgm:pt modelId="{6E805430-8E79-45C1-8E96-31AFC0D44419}" type="parTrans" cxnId="{3D51EA48-F53E-471C-BBF3-CB869C382466}">
      <dgm:prSet/>
      <dgm:spPr/>
      <dgm:t>
        <a:bodyPr/>
        <a:lstStyle/>
        <a:p>
          <a:endParaRPr lang="en-US"/>
        </a:p>
      </dgm:t>
    </dgm:pt>
    <dgm:pt modelId="{6CB01C64-5EA3-4FCD-AC6B-2BD67983FD37}" type="sibTrans" cxnId="{3D51EA48-F53E-471C-BBF3-CB869C382466}">
      <dgm:prSet/>
      <dgm:spPr/>
      <dgm:t>
        <a:bodyPr/>
        <a:lstStyle/>
        <a:p>
          <a:endParaRPr lang="en-US"/>
        </a:p>
      </dgm:t>
    </dgm:pt>
    <dgm:pt modelId="{C56B63CD-E326-42B2-9BE5-61EC3B5E643F}">
      <dgm:prSet/>
      <dgm:spPr/>
      <dgm:t>
        <a:bodyPr/>
        <a:lstStyle/>
        <a:p>
          <a:r>
            <a:rPr lang="en-US"/>
            <a:t>Transforming the processed data into a structured pandas DataFrame with detailed metadata, including paragraph labels, filenames, page numbers, and more.</a:t>
          </a:r>
        </a:p>
      </dgm:t>
    </dgm:pt>
    <dgm:pt modelId="{5FE7A981-744D-43B3-A2E9-88D54FA1CA6C}" type="parTrans" cxnId="{BD563A37-D066-4720-81E6-410799D58552}">
      <dgm:prSet/>
      <dgm:spPr/>
      <dgm:t>
        <a:bodyPr/>
        <a:lstStyle/>
        <a:p>
          <a:endParaRPr lang="en-US"/>
        </a:p>
      </dgm:t>
    </dgm:pt>
    <dgm:pt modelId="{0BC63FD2-F4F2-42CA-BD28-07FD22197715}" type="sibTrans" cxnId="{BD563A37-D066-4720-81E6-410799D58552}">
      <dgm:prSet/>
      <dgm:spPr/>
      <dgm:t>
        <a:bodyPr/>
        <a:lstStyle/>
        <a:p>
          <a:endParaRPr lang="en-US"/>
        </a:p>
      </dgm:t>
    </dgm:pt>
    <dgm:pt modelId="{72A15E6E-ED3B-4688-9A8D-C05EA090A07D}">
      <dgm:prSet/>
      <dgm:spPr/>
      <dgm:t>
        <a:bodyPr/>
        <a:lstStyle/>
        <a:p>
          <a:r>
            <a:rPr lang="en-US"/>
            <a:t>Performing quality checks and statistical summaries to ensure data integrity and readiness for further analysis.</a:t>
          </a:r>
        </a:p>
      </dgm:t>
    </dgm:pt>
    <dgm:pt modelId="{4F2FECCB-EAF6-44FD-BF71-059A9D855A21}" type="parTrans" cxnId="{429EEDB5-44AE-4EDA-AB00-F52AB3F1E7C2}">
      <dgm:prSet/>
      <dgm:spPr/>
      <dgm:t>
        <a:bodyPr/>
        <a:lstStyle/>
        <a:p>
          <a:endParaRPr lang="en-US"/>
        </a:p>
      </dgm:t>
    </dgm:pt>
    <dgm:pt modelId="{EBC51167-D5ED-4AA1-B3A8-D1E5972AE050}" type="sibTrans" cxnId="{429EEDB5-44AE-4EDA-AB00-F52AB3F1E7C2}">
      <dgm:prSet/>
      <dgm:spPr/>
      <dgm:t>
        <a:bodyPr/>
        <a:lstStyle/>
        <a:p>
          <a:endParaRPr lang="en-US"/>
        </a:p>
      </dgm:t>
    </dgm:pt>
    <dgm:pt modelId="{CB3DAB72-156E-40A6-B302-226FC664BDDA}">
      <dgm:prSet/>
      <dgm:spPr/>
      <dgm:t>
        <a:bodyPr/>
        <a:lstStyle/>
        <a:p>
          <a:r>
            <a:rPr lang="en-US" b="1"/>
            <a:t>Tool Development:</a:t>
          </a:r>
          <a:endParaRPr lang="en-US"/>
        </a:p>
      </dgm:t>
    </dgm:pt>
    <dgm:pt modelId="{A06996CB-F3C2-4367-9C40-E9BFAE9F8475}" type="parTrans" cxnId="{CBA6A786-C59C-4ECE-9DD4-2554486F3D54}">
      <dgm:prSet/>
      <dgm:spPr/>
      <dgm:t>
        <a:bodyPr/>
        <a:lstStyle/>
        <a:p>
          <a:endParaRPr lang="en-US"/>
        </a:p>
      </dgm:t>
    </dgm:pt>
    <dgm:pt modelId="{E5F41C7D-20ED-4F13-8FDD-01C10AC7B6C1}" type="sibTrans" cxnId="{CBA6A786-C59C-4ECE-9DD4-2554486F3D54}">
      <dgm:prSet/>
      <dgm:spPr/>
      <dgm:t>
        <a:bodyPr/>
        <a:lstStyle/>
        <a:p>
          <a:endParaRPr lang="en-US"/>
        </a:p>
      </dgm:t>
    </dgm:pt>
    <dgm:pt modelId="{B979D468-3FC9-4A23-86FD-50A71F8919F7}">
      <dgm:prSet/>
      <dgm:spPr/>
      <dgm:t>
        <a:bodyPr/>
        <a:lstStyle/>
        <a:p>
          <a:r>
            <a:rPr lang="en-US"/>
            <a:t>The resulting dataset supports the development of the AI tool, which leverages the structured information for accurate and efficient retrieval of related articles based on user queries.</a:t>
          </a:r>
        </a:p>
      </dgm:t>
    </dgm:pt>
    <dgm:pt modelId="{DA4A0997-9629-42CC-8C9D-048D0FFD99C6}" type="parTrans" cxnId="{52881952-C56D-49E6-B142-1F37814A2D34}">
      <dgm:prSet/>
      <dgm:spPr/>
      <dgm:t>
        <a:bodyPr/>
        <a:lstStyle/>
        <a:p>
          <a:endParaRPr lang="en-US"/>
        </a:p>
      </dgm:t>
    </dgm:pt>
    <dgm:pt modelId="{7004B107-49C9-4AA2-B2A0-D4D490DE26D5}" type="sibTrans" cxnId="{52881952-C56D-49E6-B142-1F37814A2D34}">
      <dgm:prSet/>
      <dgm:spPr/>
      <dgm:t>
        <a:bodyPr/>
        <a:lstStyle/>
        <a:p>
          <a:endParaRPr lang="en-US"/>
        </a:p>
      </dgm:t>
    </dgm:pt>
    <dgm:pt modelId="{6AF98053-B9A1-47E2-AEAB-47173240720D}" type="pres">
      <dgm:prSet presAssocID="{FA8B30B6-DBD8-42FE-A916-DFF3ED91BFB1}" presName="linear" presStyleCnt="0">
        <dgm:presLayoutVars>
          <dgm:animLvl val="lvl"/>
          <dgm:resizeHandles val="exact"/>
        </dgm:presLayoutVars>
      </dgm:prSet>
      <dgm:spPr/>
    </dgm:pt>
    <dgm:pt modelId="{C3F1344E-2CDC-4099-8BFC-C03723721A63}" type="pres">
      <dgm:prSet presAssocID="{3F3D9CEF-C33F-4C9E-81E4-786D4A8BDC33}" presName="parentText" presStyleLbl="node1" presStyleIdx="0" presStyleCnt="4">
        <dgm:presLayoutVars>
          <dgm:chMax val="0"/>
          <dgm:bulletEnabled val="1"/>
        </dgm:presLayoutVars>
      </dgm:prSet>
      <dgm:spPr/>
    </dgm:pt>
    <dgm:pt modelId="{9F6A5CC1-B169-4B37-8088-7DC9A1FE81F5}" type="pres">
      <dgm:prSet presAssocID="{F70AAA53-E05D-4CF4-9CAF-4912D1B72528}" presName="spacer" presStyleCnt="0"/>
      <dgm:spPr/>
    </dgm:pt>
    <dgm:pt modelId="{088858DE-03E7-48B4-8655-C33E082A9945}" type="pres">
      <dgm:prSet presAssocID="{034DD9D3-3AD6-4414-B0AE-46DB636461EC}" presName="parentText" presStyleLbl="node1" presStyleIdx="1" presStyleCnt="4">
        <dgm:presLayoutVars>
          <dgm:chMax val="0"/>
          <dgm:bulletEnabled val="1"/>
        </dgm:presLayoutVars>
      </dgm:prSet>
      <dgm:spPr/>
    </dgm:pt>
    <dgm:pt modelId="{0623C083-933B-4F74-B405-D59B1D0441C1}" type="pres">
      <dgm:prSet presAssocID="{034DD9D3-3AD6-4414-B0AE-46DB636461EC}" presName="childText" presStyleLbl="revTx" presStyleIdx="0" presStyleCnt="3">
        <dgm:presLayoutVars>
          <dgm:bulletEnabled val="1"/>
        </dgm:presLayoutVars>
      </dgm:prSet>
      <dgm:spPr/>
    </dgm:pt>
    <dgm:pt modelId="{432E94AA-F81B-420D-A70D-5D91C215E5EF}" type="pres">
      <dgm:prSet presAssocID="{357C08EC-AEA2-4A88-8ACB-5C1A2AD651B2}" presName="parentText" presStyleLbl="node1" presStyleIdx="2" presStyleCnt="4">
        <dgm:presLayoutVars>
          <dgm:chMax val="0"/>
          <dgm:bulletEnabled val="1"/>
        </dgm:presLayoutVars>
      </dgm:prSet>
      <dgm:spPr/>
    </dgm:pt>
    <dgm:pt modelId="{B6BFBA64-63C5-409D-BE6A-4CC5DFF75902}" type="pres">
      <dgm:prSet presAssocID="{357C08EC-AEA2-4A88-8ACB-5C1A2AD651B2}" presName="childText" presStyleLbl="revTx" presStyleIdx="1" presStyleCnt="3">
        <dgm:presLayoutVars>
          <dgm:bulletEnabled val="1"/>
        </dgm:presLayoutVars>
      </dgm:prSet>
      <dgm:spPr/>
    </dgm:pt>
    <dgm:pt modelId="{D226E643-D507-4991-A77E-02938199D60F}" type="pres">
      <dgm:prSet presAssocID="{CB3DAB72-156E-40A6-B302-226FC664BDDA}" presName="parentText" presStyleLbl="node1" presStyleIdx="3" presStyleCnt="4">
        <dgm:presLayoutVars>
          <dgm:chMax val="0"/>
          <dgm:bulletEnabled val="1"/>
        </dgm:presLayoutVars>
      </dgm:prSet>
      <dgm:spPr/>
    </dgm:pt>
    <dgm:pt modelId="{FD1082CA-A021-4A1F-84CF-CB387A10FD2F}" type="pres">
      <dgm:prSet presAssocID="{CB3DAB72-156E-40A6-B302-226FC664BDDA}" presName="childText" presStyleLbl="revTx" presStyleIdx="2" presStyleCnt="3">
        <dgm:presLayoutVars>
          <dgm:bulletEnabled val="1"/>
        </dgm:presLayoutVars>
      </dgm:prSet>
      <dgm:spPr/>
    </dgm:pt>
  </dgm:ptLst>
  <dgm:cxnLst>
    <dgm:cxn modelId="{6D1F3807-8064-45F3-AA12-814AE4E558FB}" type="presOf" srcId="{034DD9D3-3AD6-4414-B0AE-46DB636461EC}" destId="{088858DE-03E7-48B4-8655-C33E082A9945}" srcOrd="0" destOrd="0" presId="urn:microsoft.com/office/officeart/2005/8/layout/vList2"/>
    <dgm:cxn modelId="{4266D320-A640-4B9E-B40F-9BE867A846F7}" type="presOf" srcId="{357C08EC-AEA2-4A88-8ACB-5C1A2AD651B2}" destId="{432E94AA-F81B-420D-A70D-5D91C215E5EF}" srcOrd="0" destOrd="0" presId="urn:microsoft.com/office/officeart/2005/8/layout/vList2"/>
    <dgm:cxn modelId="{92449F23-90AC-4B8D-ABD5-39BF594550E8}" srcId="{FA8B30B6-DBD8-42FE-A916-DFF3ED91BFB1}" destId="{3F3D9CEF-C33F-4C9E-81E4-786D4A8BDC33}" srcOrd="0" destOrd="0" parTransId="{B71C3B8E-4080-4925-BFF9-84F60AA6EB8E}" sibTransId="{F70AAA53-E05D-4CF4-9CAF-4912D1B72528}"/>
    <dgm:cxn modelId="{BD563A37-D066-4720-81E6-410799D58552}" srcId="{357C08EC-AEA2-4A88-8ACB-5C1A2AD651B2}" destId="{C56B63CD-E326-42B2-9BE5-61EC3B5E643F}" srcOrd="0" destOrd="0" parTransId="{5FE7A981-744D-43B3-A2E9-88D54FA1CA6C}" sibTransId="{0BC63FD2-F4F2-42CA-BD28-07FD22197715}"/>
    <dgm:cxn modelId="{FC4AF05B-7739-4CEA-AB7C-7BF772C198EB}" srcId="{034DD9D3-3AD6-4414-B0AE-46DB636461EC}" destId="{420A4599-5677-4F69-93EA-7334A3BABA87}" srcOrd="0" destOrd="0" parTransId="{490E6189-4F79-4820-9F61-EBAB6C35ACF8}" sibTransId="{07CE77EB-511B-4896-AD59-B45679533D8B}"/>
    <dgm:cxn modelId="{EC091060-3EAC-43B0-9328-5A679A06A79B}" type="presOf" srcId="{3F3D9CEF-C33F-4C9E-81E4-786D4A8BDC33}" destId="{C3F1344E-2CDC-4099-8BFC-C03723721A63}" srcOrd="0" destOrd="0" presId="urn:microsoft.com/office/officeart/2005/8/layout/vList2"/>
    <dgm:cxn modelId="{C69B4060-7B6B-4545-928F-6AF5D16CAEF2}" type="presOf" srcId="{72A15E6E-ED3B-4688-9A8D-C05EA090A07D}" destId="{B6BFBA64-63C5-409D-BE6A-4CC5DFF75902}" srcOrd="0" destOrd="1" presId="urn:microsoft.com/office/officeart/2005/8/layout/vList2"/>
    <dgm:cxn modelId="{C1F85E41-A4E1-4BBA-AB37-30926A354092}" type="presOf" srcId="{EEB27379-B31B-4C31-8C89-D8393FF9D8E3}" destId="{0623C083-933B-4F74-B405-D59B1D0441C1}" srcOrd="0" destOrd="2" presId="urn:microsoft.com/office/officeart/2005/8/layout/vList2"/>
    <dgm:cxn modelId="{3D51EA48-F53E-471C-BBF3-CB869C382466}" srcId="{FA8B30B6-DBD8-42FE-A916-DFF3ED91BFB1}" destId="{357C08EC-AEA2-4A88-8ACB-5C1A2AD651B2}" srcOrd="2" destOrd="0" parTransId="{6E805430-8E79-45C1-8E96-31AFC0D44419}" sibTransId="{6CB01C64-5EA3-4FCD-AC6B-2BD67983FD37}"/>
    <dgm:cxn modelId="{52881952-C56D-49E6-B142-1F37814A2D34}" srcId="{CB3DAB72-156E-40A6-B302-226FC664BDDA}" destId="{B979D468-3FC9-4A23-86FD-50A71F8919F7}" srcOrd="0" destOrd="0" parTransId="{DA4A0997-9629-42CC-8C9D-048D0FFD99C6}" sibTransId="{7004B107-49C9-4AA2-B2A0-D4D490DE26D5}"/>
    <dgm:cxn modelId="{C73F4A5A-B710-4C1F-A34D-EF2B5E49275D}" type="presOf" srcId="{C56B63CD-E326-42B2-9BE5-61EC3B5E643F}" destId="{B6BFBA64-63C5-409D-BE6A-4CC5DFF75902}" srcOrd="0" destOrd="0" presId="urn:microsoft.com/office/officeart/2005/8/layout/vList2"/>
    <dgm:cxn modelId="{BD2A9785-66EC-4C6C-B1D6-6DAB226B20F1}" type="presOf" srcId="{FA8B30B6-DBD8-42FE-A916-DFF3ED91BFB1}" destId="{6AF98053-B9A1-47E2-AEAB-47173240720D}" srcOrd="0" destOrd="0" presId="urn:microsoft.com/office/officeart/2005/8/layout/vList2"/>
    <dgm:cxn modelId="{CBA6A786-C59C-4ECE-9DD4-2554486F3D54}" srcId="{FA8B30B6-DBD8-42FE-A916-DFF3ED91BFB1}" destId="{CB3DAB72-156E-40A6-B302-226FC664BDDA}" srcOrd="3" destOrd="0" parTransId="{A06996CB-F3C2-4367-9C40-E9BFAE9F8475}" sibTransId="{E5F41C7D-20ED-4F13-8FDD-01C10AC7B6C1}"/>
    <dgm:cxn modelId="{66BC7292-CE6F-4059-BBCB-F2DAD3D6AE4B}" srcId="{FA8B30B6-DBD8-42FE-A916-DFF3ED91BFB1}" destId="{034DD9D3-3AD6-4414-B0AE-46DB636461EC}" srcOrd="1" destOrd="0" parTransId="{49A37701-EBE0-4C41-B95D-0B2C208D9EDE}" sibTransId="{0870583A-7DC7-4715-8BC5-826389A4AD29}"/>
    <dgm:cxn modelId="{429EEDB5-44AE-4EDA-AB00-F52AB3F1E7C2}" srcId="{357C08EC-AEA2-4A88-8ACB-5C1A2AD651B2}" destId="{72A15E6E-ED3B-4688-9A8D-C05EA090A07D}" srcOrd="1" destOrd="0" parTransId="{4F2FECCB-EAF6-44FD-BF71-059A9D855A21}" sibTransId="{EBC51167-D5ED-4AA1-B3A8-D1E5972AE050}"/>
    <dgm:cxn modelId="{B0E38BB6-EDB8-4AE9-BBF7-69FD54BE1D01}" type="presOf" srcId="{2829FDB2-181B-4087-BD89-8701C91D5BA2}" destId="{0623C083-933B-4F74-B405-D59B1D0441C1}" srcOrd="0" destOrd="1" presId="urn:microsoft.com/office/officeart/2005/8/layout/vList2"/>
    <dgm:cxn modelId="{728EA0C2-B91D-4687-8DC3-C46A5C997B5D}" type="presOf" srcId="{B979D468-3FC9-4A23-86FD-50A71F8919F7}" destId="{FD1082CA-A021-4A1F-84CF-CB387A10FD2F}" srcOrd="0" destOrd="0" presId="urn:microsoft.com/office/officeart/2005/8/layout/vList2"/>
    <dgm:cxn modelId="{546E15CB-73DD-49F9-9D8A-B07702DAF097}" srcId="{034DD9D3-3AD6-4414-B0AE-46DB636461EC}" destId="{EEB27379-B31B-4C31-8C89-D8393FF9D8E3}" srcOrd="2" destOrd="0" parTransId="{0BA1C3EE-3E8F-4289-8ED5-03736467D905}" sibTransId="{9C065751-D633-431A-8057-A21E55382AE3}"/>
    <dgm:cxn modelId="{10C938E0-BA32-4A69-B0E4-EF1FEAC84F72}" type="presOf" srcId="{CB3DAB72-156E-40A6-B302-226FC664BDDA}" destId="{D226E643-D507-4991-A77E-02938199D60F}" srcOrd="0" destOrd="0" presId="urn:microsoft.com/office/officeart/2005/8/layout/vList2"/>
    <dgm:cxn modelId="{2523E7EB-E14A-4AB1-A458-78770663AE05}" srcId="{034DD9D3-3AD6-4414-B0AE-46DB636461EC}" destId="{2829FDB2-181B-4087-BD89-8701C91D5BA2}" srcOrd="1" destOrd="0" parTransId="{6304F5CE-B896-42E5-99B2-7288641D2C41}" sibTransId="{CAC94EB7-468A-4D70-ADC0-8F4D0668B4A6}"/>
    <dgm:cxn modelId="{77BA81FE-BBAC-42E9-A6AC-01F374DECE2F}" type="presOf" srcId="{420A4599-5677-4F69-93EA-7334A3BABA87}" destId="{0623C083-933B-4F74-B405-D59B1D0441C1}" srcOrd="0" destOrd="0" presId="urn:microsoft.com/office/officeart/2005/8/layout/vList2"/>
    <dgm:cxn modelId="{49F1A99F-E7F2-4062-A439-6BE18B2C8ACF}" type="presParOf" srcId="{6AF98053-B9A1-47E2-AEAB-47173240720D}" destId="{C3F1344E-2CDC-4099-8BFC-C03723721A63}" srcOrd="0" destOrd="0" presId="urn:microsoft.com/office/officeart/2005/8/layout/vList2"/>
    <dgm:cxn modelId="{C58DF8F8-0231-4334-B1A3-15A31C6B3A94}" type="presParOf" srcId="{6AF98053-B9A1-47E2-AEAB-47173240720D}" destId="{9F6A5CC1-B169-4B37-8088-7DC9A1FE81F5}" srcOrd="1" destOrd="0" presId="urn:microsoft.com/office/officeart/2005/8/layout/vList2"/>
    <dgm:cxn modelId="{CC3BC45B-E606-4EEC-A8FB-0784E51EC13B}" type="presParOf" srcId="{6AF98053-B9A1-47E2-AEAB-47173240720D}" destId="{088858DE-03E7-48B4-8655-C33E082A9945}" srcOrd="2" destOrd="0" presId="urn:microsoft.com/office/officeart/2005/8/layout/vList2"/>
    <dgm:cxn modelId="{31C13BDE-EAB2-4F6B-8B67-788115429A82}" type="presParOf" srcId="{6AF98053-B9A1-47E2-AEAB-47173240720D}" destId="{0623C083-933B-4F74-B405-D59B1D0441C1}" srcOrd="3" destOrd="0" presId="urn:microsoft.com/office/officeart/2005/8/layout/vList2"/>
    <dgm:cxn modelId="{E3AA5D05-0A7D-47E6-9FDE-9165D814B68B}" type="presParOf" srcId="{6AF98053-B9A1-47E2-AEAB-47173240720D}" destId="{432E94AA-F81B-420D-A70D-5D91C215E5EF}" srcOrd="4" destOrd="0" presId="urn:microsoft.com/office/officeart/2005/8/layout/vList2"/>
    <dgm:cxn modelId="{61137A75-580C-45C0-96B1-703059031DC6}" type="presParOf" srcId="{6AF98053-B9A1-47E2-AEAB-47173240720D}" destId="{B6BFBA64-63C5-409D-BE6A-4CC5DFF75902}" srcOrd="5" destOrd="0" presId="urn:microsoft.com/office/officeart/2005/8/layout/vList2"/>
    <dgm:cxn modelId="{A755F510-176F-4609-BAEA-BFAE888AD1D9}" type="presParOf" srcId="{6AF98053-B9A1-47E2-AEAB-47173240720D}" destId="{D226E643-D507-4991-A77E-02938199D60F}" srcOrd="6" destOrd="0" presId="urn:microsoft.com/office/officeart/2005/8/layout/vList2"/>
    <dgm:cxn modelId="{BB3D9905-58D3-407C-97BB-B9AEFB1349BC}" type="presParOf" srcId="{6AF98053-B9A1-47E2-AEAB-47173240720D}" destId="{FD1082CA-A021-4A1F-84CF-CB387A10FD2F}"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F8DBC0-A01C-4CCD-B8EC-D3E346DF08C1}" type="doc">
      <dgm:prSet loTypeId="urn:microsoft.com/office/officeart/2005/8/layout/process1" loCatId="process" qsTypeId="urn:microsoft.com/office/officeart/2005/8/quickstyle/simple1" qsCatId="simple" csTypeId="urn:microsoft.com/office/officeart/2005/8/colors/accent1_2" csCatId="accent1" phldr="1"/>
      <dgm:spPr/>
    </dgm:pt>
    <dgm:pt modelId="{B5CDDF46-795E-4B25-9DF8-00FE33DFFAAD}">
      <dgm:prSet phldrT="[Text]" phldr="0"/>
      <dgm:spPr/>
      <dgm:t>
        <a:bodyPr/>
        <a:lstStyle/>
        <a:p>
          <a:pPr rtl="0"/>
          <a:r>
            <a:rPr lang="en-US" dirty="0">
              <a:latin typeface="Aptos Display" panose="020F0302020204030204"/>
            </a:rPr>
            <a:t>Literature Data</a:t>
          </a:r>
          <a:endParaRPr lang="en-US" dirty="0"/>
        </a:p>
      </dgm:t>
    </dgm:pt>
    <dgm:pt modelId="{6E382ACF-B858-44FE-B1FF-BED8CBD29F9C}" type="parTrans" cxnId="{BACC7722-BD11-4460-B3A4-1500FD0AEBCF}">
      <dgm:prSet/>
      <dgm:spPr/>
      <dgm:t>
        <a:bodyPr/>
        <a:lstStyle/>
        <a:p>
          <a:endParaRPr lang="en-US"/>
        </a:p>
      </dgm:t>
    </dgm:pt>
    <dgm:pt modelId="{539C3999-95E0-4977-A2BB-35158D638B8E}" type="sibTrans" cxnId="{BACC7722-BD11-4460-B3A4-1500FD0AEBCF}">
      <dgm:prSet/>
      <dgm:spPr/>
      <dgm:t>
        <a:bodyPr/>
        <a:lstStyle/>
        <a:p>
          <a:endParaRPr lang="en-US"/>
        </a:p>
      </dgm:t>
    </dgm:pt>
    <dgm:pt modelId="{DE0363AE-213C-4E41-AF63-837416AED94F}">
      <dgm:prSet phldrT="[Text]" phldr="0"/>
      <dgm:spPr/>
      <dgm:t>
        <a:bodyPr/>
        <a:lstStyle/>
        <a:p>
          <a:pPr rtl="0"/>
          <a:r>
            <a:rPr lang="en-US" dirty="0">
              <a:latin typeface="Aptos Display" panose="020F0302020204030204"/>
            </a:rPr>
            <a:t>Annotate</a:t>
          </a:r>
          <a:endParaRPr lang="en-US" dirty="0"/>
        </a:p>
      </dgm:t>
    </dgm:pt>
    <dgm:pt modelId="{0519728B-2765-47EA-A4BE-565A0FC86295}" type="parTrans" cxnId="{3BEC0A14-7E4D-48FF-ADD8-EC3920F7AFA3}">
      <dgm:prSet/>
      <dgm:spPr/>
      <dgm:t>
        <a:bodyPr/>
        <a:lstStyle/>
        <a:p>
          <a:endParaRPr lang="en-US"/>
        </a:p>
      </dgm:t>
    </dgm:pt>
    <dgm:pt modelId="{FD3C048C-3025-4B73-B412-36886F730133}" type="sibTrans" cxnId="{3BEC0A14-7E4D-48FF-ADD8-EC3920F7AFA3}">
      <dgm:prSet/>
      <dgm:spPr/>
      <dgm:t>
        <a:bodyPr/>
        <a:lstStyle/>
        <a:p>
          <a:endParaRPr lang="en-US"/>
        </a:p>
      </dgm:t>
    </dgm:pt>
    <dgm:pt modelId="{4611546B-7466-41C2-BC3D-DF313E56D205}">
      <dgm:prSet phldrT="[Text]" phldr="0"/>
      <dgm:spPr/>
      <dgm:t>
        <a:bodyPr/>
        <a:lstStyle/>
        <a:p>
          <a:pPr rtl="0"/>
          <a:r>
            <a:rPr lang="en-US" dirty="0">
              <a:latin typeface="Aptos Display" panose="020F0302020204030204"/>
            </a:rPr>
            <a:t>Embedding Data</a:t>
          </a:r>
          <a:endParaRPr lang="en-US" dirty="0"/>
        </a:p>
      </dgm:t>
    </dgm:pt>
    <dgm:pt modelId="{72EB293D-50B7-4046-9B71-1D57A73B94B2}" type="parTrans" cxnId="{63CFE76B-468E-4431-9C3A-44E000C8CCC7}">
      <dgm:prSet/>
      <dgm:spPr/>
      <dgm:t>
        <a:bodyPr/>
        <a:lstStyle/>
        <a:p>
          <a:endParaRPr lang="en-US"/>
        </a:p>
      </dgm:t>
    </dgm:pt>
    <dgm:pt modelId="{F9ADB17D-E15B-4343-A1DE-806C1C9145C4}" type="sibTrans" cxnId="{63CFE76B-468E-4431-9C3A-44E000C8CCC7}">
      <dgm:prSet/>
      <dgm:spPr/>
      <dgm:t>
        <a:bodyPr/>
        <a:lstStyle/>
        <a:p>
          <a:endParaRPr lang="en-US"/>
        </a:p>
      </dgm:t>
    </dgm:pt>
    <dgm:pt modelId="{003CBDC6-046F-4BE2-AC7D-81DD49B0CEC5}">
      <dgm:prSet phldr="0"/>
      <dgm:spPr/>
      <dgm:t>
        <a:bodyPr/>
        <a:lstStyle/>
        <a:p>
          <a:pPr rtl="0"/>
          <a:r>
            <a:rPr lang="en-US" dirty="0">
              <a:latin typeface="Aptos Display" panose="020F0302020204030204"/>
            </a:rPr>
            <a:t>Preprocess</a:t>
          </a:r>
        </a:p>
      </dgm:t>
    </dgm:pt>
    <dgm:pt modelId="{431F301E-7D06-491B-802C-7C20E7B8C654}" type="parTrans" cxnId="{BC542AF5-8571-44E0-9017-C5C8E2F726F8}">
      <dgm:prSet/>
      <dgm:spPr/>
      <dgm:t>
        <a:bodyPr/>
        <a:lstStyle/>
        <a:p>
          <a:endParaRPr lang="en-US"/>
        </a:p>
      </dgm:t>
    </dgm:pt>
    <dgm:pt modelId="{725BBEAD-B5E7-442C-B6F6-07507DD0CC40}" type="sibTrans" cxnId="{BC542AF5-8571-44E0-9017-C5C8E2F726F8}">
      <dgm:prSet/>
      <dgm:spPr/>
      <dgm:t>
        <a:bodyPr/>
        <a:lstStyle/>
        <a:p>
          <a:endParaRPr lang="en-US"/>
        </a:p>
      </dgm:t>
    </dgm:pt>
    <dgm:pt modelId="{D804BE4A-E8C4-46DF-9E63-1157AD98AD54}">
      <dgm:prSet phldr="0"/>
      <dgm:spPr/>
      <dgm:t>
        <a:bodyPr/>
        <a:lstStyle/>
        <a:p>
          <a:pPr rtl="0"/>
          <a:r>
            <a:rPr lang="en-US" dirty="0">
              <a:latin typeface="Aptos Display" panose="020F0302020204030204"/>
            </a:rPr>
            <a:t>Embed Input</a:t>
          </a:r>
        </a:p>
      </dgm:t>
    </dgm:pt>
    <dgm:pt modelId="{A181347D-BC2F-4DC2-AC1F-2E3762AEFE14}" type="parTrans" cxnId="{4B442B2A-ABBA-406A-A61A-99DA69AE16A0}">
      <dgm:prSet/>
      <dgm:spPr/>
      <dgm:t>
        <a:bodyPr/>
        <a:lstStyle/>
        <a:p>
          <a:endParaRPr lang="en-US"/>
        </a:p>
      </dgm:t>
    </dgm:pt>
    <dgm:pt modelId="{4F65A9FF-A930-474C-A0DC-C9EA13402698}" type="sibTrans" cxnId="{4B442B2A-ABBA-406A-A61A-99DA69AE16A0}">
      <dgm:prSet/>
      <dgm:spPr/>
      <dgm:t>
        <a:bodyPr/>
        <a:lstStyle/>
        <a:p>
          <a:endParaRPr lang="en-US"/>
        </a:p>
      </dgm:t>
    </dgm:pt>
    <dgm:pt modelId="{0010144D-609F-4A34-BD1C-5E3BACB3AD1D}">
      <dgm:prSet phldr="0"/>
      <dgm:spPr/>
      <dgm:t>
        <a:bodyPr/>
        <a:lstStyle/>
        <a:p>
          <a:pPr rtl="0"/>
          <a:r>
            <a:rPr lang="en-US" dirty="0">
              <a:latin typeface="Aptos Display" panose="020F0302020204030204"/>
            </a:rPr>
            <a:t>Search Embeddings</a:t>
          </a:r>
        </a:p>
      </dgm:t>
    </dgm:pt>
    <dgm:pt modelId="{F956F1F0-3879-445D-B371-4804CDBBE9BE}" type="parTrans" cxnId="{BC143B38-4075-47E2-BDD2-311B3DDE515C}">
      <dgm:prSet/>
      <dgm:spPr/>
      <dgm:t>
        <a:bodyPr/>
        <a:lstStyle/>
        <a:p>
          <a:endParaRPr lang="en-US"/>
        </a:p>
      </dgm:t>
    </dgm:pt>
    <dgm:pt modelId="{772E4FF6-62B5-402D-A209-5307CD9BE115}" type="sibTrans" cxnId="{BC143B38-4075-47E2-BDD2-311B3DDE515C}">
      <dgm:prSet/>
      <dgm:spPr/>
      <dgm:t>
        <a:bodyPr/>
        <a:lstStyle/>
        <a:p>
          <a:endParaRPr lang="en-US"/>
        </a:p>
      </dgm:t>
    </dgm:pt>
    <dgm:pt modelId="{BFC49C0D-223D-4CDF-B4A7-BD1377888144}">
      <dgm:prSet phldr="0"/>
      <dgm:spPr/>
      <dgm:t>
        <a:bodyPr/>
        <a:lstStyle/>
        <a:p>
          <a:pPr rtl="0"/>
          <a:r>
            <a:rPr lang="en-US" dirty="0">
              <a:latin typeface="Aptos Display" panose="020F0302020204030204"/>
            </a:rPr>
            <a:t>Compute Cosine Similarity</a:t>
          </a:r>
        </a:p>
      </dgm:t>
    </dgm:pt>
    <dgm:pt modelId="{77922145-24A5-44AE-BC8D-180BA07C78A5}" type="parTrans" cxnId="{1D3F5441-66B4-4E65-9B05-F00EEC887340}">
      <dgm:prSet/>
      <dgm:spPr/>
      <dgm:t>
        <a:bodyPr/>
        <a:lstStyle/>
        <a:p>
          <a:endParaRPr lang="en-US"/>
        </a:p>
      </dgm:t>
    </dgm:pt>
    <dgm:pt modelId="{71026039-4E63-44BA-BCED-0B76D5CB3871}" type="sibTrans" cxnId="{1D3F5441-66B4-4E65-9B05-F00EEC887340}">
      <dgm:prSet/>
      <dgm:spPr/>
      <dgm:t>
        <a:bodyPr/>
        <a:lstStyle/>
        <a:p>
          <a:endParaRPr lang="en-US"/>
        </a:p>
      </dgm:t>
    </dgm:pt>
    <dgm:pt modelId="{300250DD-6CB4-4067-8FF7-1031228FA901}">
      <dgm:prSet phldr="0"/>
      <dgm:spPr/>
      <dgm:t>
        <a:bodyPr/>
        <a:lstStyle/>
        <a:p>
          <a:pPr rtl="0"/>
          <a:r>
            <a:rPr lang="en-US" dirty="0">
              <a:latin typeface="Aptos Display" panose="020F0302020204030204"/>
            </a:rPr>
            <a:t>Return Top N</a:t>
          </a:r>
        </a:p>
      </dgm:t>
    </dgm:pt>
    <dgm:pt modelId="{508AC7DB-B0CA-44A6-99BC-A87D2FE30BED}" type="parTrans" cxnId="{9D057419-B294-49DB-BD7A-9EC14B87C1DA}">
      <dgm:prSet/>
      <dgm:spPr/>
      <dgm:t>
        <a:bodyPr/>
        <a:lstStyle/>
        <a:p>
          <a:endParaRPr lang="en-US"/>
        </a:p>
      </dgm:t>
    </dgm:pt>
    <dgm:pt modelId="{9B4EF8A0-6A63-4748-A716-19E2BD5ED143}" type="sibTrans" cxnId="{9D057419-B294-49DB-BD7A-9EC14B87C1DA}">
      <dgm:prSet/>
      <dgm:spPr/>
      <dgm:t>
        <a:bodyPr/>
        <a:lstStyle/>
        <a:p>
          <a:endParaRPr lang="en-US"/>
        </a:p>
      </dgm:t>
    </dgm:pt>
    <dgm:pt modelId="{A77116CA-97CA-457F-80B4-286157A7A444}" type="pres">
      <dgm:prSet presAssocID="{11F8DBC0-A01C-4CCD-B8EC-D3E346DF08C1}" presName="Name0" presStyleCnt="0">
        <dgm:presLayoutVars>
          <dgm:dir/>
          <dgm:resizeHandles val="exact"/>
        </dgm:presLayoutVars>
      </dgm:prSet>
      <dgm:spPr/>
    </dgm:pt>
    <dgm:pt modelId="{1427AE15-5A87-4FD6-B4A1-D706FDE7A1D5}" type="pres">
      <dgm:prSet presAssocID="{B5CDDF46-795E-4B25-9DF8-00FE33DFFAAD}" presName="node" presStyleLbl="node1" presStyleIdx="0" presStyleCnt="8">
        <dgm:presLayoutVars>
          <dgm:bulletEnabled val="1"/>
        </dgm:presLayoutVars>
      </dgm:prSet>
      <dgm:spPr/>
    </dgm:pt>
    <dgm:pt modelId="{7E14CF57-2ED5-4477-87CF-E3DA5A002FC7}" type="pres">
      <dgm:prSet presAssocID="{539C3999-95E0-4977-A2BB-35158D638B8E}" presName="sibTrans" presStyleLbl="sibTrans2D1" presStyleIdx="0" presStyleCnt="7"/>
      <dgm:spPr/>
    </dgm:pt>
    <dgm:pt modelId="{F909F859-B8E1-4F3F-8AC7-AE6EF4B29AB0}" type="pres">
      <dgm:prSet presAssocID="{539C3999-95E0-4977-A2BB-35158D638B8E}" presName="connectorText" presStyleLbl="sibTrans2D1" presStyleIdx="0" presStyleCnt="7"/>
      <dgm:spPr/>
    </dgm:pt>
    <dgm:pt modelId="{A4BF0BC1-BEAE-4AC5-921D-BDE27183D483}" type="pres">
      <dgm:prSet presAssocID="{DE0363AE-213C-4E41-AF63-837416AED94F}" presName="node" presStyleLbl="node1" presStyleIdx="1" presStyleCnt="8">
        <dgm:presLayoutVars>
          <dgm:bulletEnabled val="1"/>
        </dgm:presLayoutVars>
      </dgm:prSet>
      <dgm:spPr/>
    </dgm:pt>
    <dgm:pt modelId="{D486A1F3-8D2E-4568-9C16-760EEF9987E2}" type="pres">
      <dgm:prSet presAssocID="{FD3C048C-3025-4B73-B412-36886F730133}" presName="sibTrans" presStyleLbl="sibTrans2D1" presStyleIdx="1" presStyleCnt="7"/>
      <dgm:spPr/>
    </dgm:pt>
    <dgm:pt modelId="{0BD7D100-103B-4F2B-9BE8-FF44806EBDF2}" type="pres">
      <dgm:prSet presAssocID="{FD3C048C-3025-4B73-B412-36886F730133}" presName="connectorText" presStyleLbl="sibTrans2D1" presStyleIdx="1" presStyleCnt="7"/>
      <dgm:spPr/>
    </dgm:pt>
    <dgm:pt modelId="{18FF8843-ECB5-405F-A44E-508D972A29FA}" type="pres">
      <dgm:prSet presAssocID="{003CBDC6-046F-4BE2-AC7D-81DD49B0CEC5}" presName="node" presStyleLbl="node1" presStyleIdx="2" presStyleCnt="8">
        <dgm:presLayoutVars>
          <dgm:bulletEnabled val="1"/>
        </dgm:presLayoutVars>
      </dgm:prSet>
      <dgm:spPr/>
    </dgm:pt>
    <dgm:pt modelId="{45987D49-14E1-4DC0-BAC6-B3469F055287}" type="pres">
      <dgm:prSet presAssocID="{725BBEAD-B5E7-442C-B6F6-07507DD0CC40}" presName="sibTrans" presStyleLbl="sibTrans2D1" presStyleIdx="2" presStyleCnt="7"/>
      <dgm:spPr/>
    </dgm:pt>
    <dgm:pt modelId="{E46C3848-976E-4071-9D31-1C9459B1BC4C}" type="pres">
      <dgm:prSet presAssocID="{725BBEAD-B5E7-442C-B6F6-07507DD0CC40}" presName="connectorText" presStyleLbl="sibTrans2D1" presStyleIdx="2" presStyleCnt="7"/>
      <dgm:spPr/>
    </dgm:pt>
    <dgm:pt modelId="{BCE72917-AE69-474A-B870-9750B90543E7}" type="pres">
      <dgm:prSet presAssocID="{4611546B-7466-41C2-BC3D-DF313E56D205}" presName="node" presStyleLbl="node1" presStyleIdx="3" presStyleCnt="8">
        <dgm:presLayoutVars>
          <dgm:bulletEnabled val="1"/>
        </dgm:presLayoutVars>
      </dgm:prSet>
      <dgm:spPr/>
    </dgm:pt>
    <dgm:pt modelId="{CDFB8183-6D2F-4C2F-BBDD-4751B50DE2D6}" type="pres">
      <dgm:prSet presAssocID="{F9ADB17D-E15B-4343-A1DE-806C1C9145C4}" presName="sibTrans" presStyleLbl="sibTrans2D1" presStyleIdx="3" presStyleCnt="7"/>
      <dgm:spPr/>
    </dgm:pt>
    <dgm:pt modelId="{06A64B57-8078-41EE-87CC-F3001522170E}" type="pres">
      <dgm:prSet presAssocID="{F9ADB17D-E15B-4343-A1DE-806C1C9145C4}" presName="connectorText" presStyleLbl="sibTrans2D1" presStyleIdx="3" presStyleCnt="7"/>
      <dgm:spPr/>
    </dgm:pt>
    <dgm:pt modelId="{EA1DF419-E593-4A75-996E-3803F302AC49}" type="pres">
      <dgm:prSet presAssocID="{D804BE4A-E8C4-46DF-9E63-1157AD98AD54}" presName="node" presStyleLbl="node1" presStyleIdx="4" presStyleCnt="8">
        <dgm:presLayoutVars>
          <dgm:bulletEnabled val="1"/>
        </dgm:presLayoutVars>
      </dgm:prSet>
      <dgm:spPr/>
    </dgm:pt>
    <dgm:pt modelId="{863BB46C-E210-42E6-A8BF-8426974398DA}" type="pres">
      <dgm:prSet presAssocID="{4F65A9FF-A930-474C-A0DC-C9EA13402698}" presName="sibTrans" presStyleLbl="sibTrans2D1" presStyleIdx="4" presStyleCnt="7"/>
      <dgm:spPr/>
    </dgm:pt>
    <dgm:pt modelId="{C19E2BBA-C5C5-4DA4-9E6B-321117B87BDF}" type="pres">
      <dgm:prSet presAssocID="{4F65A9FF-A930-474C-A0DC-C9EA13402698}" presName="connectorText" presStyleLbl="sibTrans2D1" presStyleIdx="4" presStyleCnt="7"/>
      <dgm:spPr/>
    </dgm:pt>
    <dgm:pt modelId="{0C6678EF-80AB-4482-B8BB-41F0EF398B60}" type="pres">
      <dgm:prSet presAssocID="{0010144D-609F-4A34-BD1C-5E3BACB3AD1D}" presName="node" presStyleLbl="node1" presStyleIdx="5" presStyleCnt="8">
        <dgm:presLayoutVars>
          <dgm:bulletEnabled val="1"/>
        </dgm:presLayoutVars>
      </dgm:prSet>
      <dgm:spPr/>
    </dgm:pt>
    <dgm:pt modelId="{C7F026EC-3746-4DA9-AA19-54A037AA9FCF}" type="pres">
      <dgm:prSet presAssocID="{772E4FF6-62B5-402D-A209-5307CD9BE115}" presName="sibTrans" presStyleLbl="sibTrans2D1" presStyleIdx="5" presStyleCnt="7"/>
      <dgm:spPr/>
    </dgm:pt>
    <dgm:pt modelId="{1C5593BF-84B6-4EEB-8C8F-DC7821D7B760}" type="pres">
      <dgm:prSet presAssocID="{772E4FF6-62B5-402D-A209-5307CD9BE115}" presName="connectorText" presStyleLbl="sibTrans2D1" presStyleIdx="5" presStyleCnt="7"/>
      <dgm:spPr/>
    </dgm:pt>
    <dgm:pt modelId="{6122FDAD-E598-4059-9EE5-2CAC31044441}" type="pres">
      <dgm:prSet presAssocID="{BFC49C0D-223D-4CDF-B4A7-BD1377888144}" presName="node" presStyleLbl="node1" presStyleIdx="6" presStyleCnt="8">
        <dgm:presLayoutVars>
          <dgm:bulletEnabled val="1"/>
        </dgm:presLayoutVars>
      </dgm:prSet>
      <dgm:spPr/>
    </dgm:pt>
    <dgm:pt modelId="{642132C4-3DEE-4CED-8291-F861F559CD21}" type="pres">
      <dgm:prSet presAssocID="{71026039-4E63-44BA-BCED-0B76D5CB3871}" presName="sibTrans" presStyleLbl="sibTrans2D1" presStyleIdx="6" presStyleCnt="7"/>
      <dgm:spPr/>
    </dgm:pt>
    <dgm:pt modelId="{D601CEEE-E05A-4266-8928-5BBC2AF46EF9}" type="pres">
      <dgm:prSet presAssocID="{71026039-4E63-44BA-BCED-0B76D5CB3871}" presName="connectorText" presStyleLbl="sibTrans2D1" presStyleIdx="6" presStyleCnt="7"/>
      <dgm:spPr/>
    </dgm:pt>
    <dgm:pt modelId="{9C25F529-0E6D-4009-BD3E-528FB26385DA}" type="pres">
      <dgm:prSet presAssocID="{300250DD-6CB4-4067-8FF7-1031228FA901}" presName="node" presStyleLbl="node1" presStyleIdx="7" presStyleCnt="8">
        <dgm:presLayoutVars>
          <dgm:bulletEnabled val="1"/>
        </dgm:presLayoutVars>
      </dgm:prSet>
      <dgm:spPr/>
    </dgm:pt>
  </dgm:ptLst>
  <dgm:cxnLst>
    <dgm:cxn modelId="{5A75CF07-2C14-4188-8474-F5342DDFB4FB}" type="presOf" srcId="{4F65A9FF-A930-474C-A0DC-C9EA13402698}" destId="{C19E2BBA-C5C5-4DA4-9E6B-321117B87BDF}" srcOrd="1" destOrd="0" presId="urn:microsoft.com/office/officeart/2005/8/layout/process1"/>
    <dgm:cxn modelId="{3BEC0A14-7E4D-48FF-ADD8-EC3920F7AFA3}" srcId="{11F8DBC0-A01C-4CCD-B8EC-D3E346DF08C1}" destId="{DE0363AE-213C-4E41-AF63-837416AED94F}" srcOrd="1" destOrd="0" parTransId="{0519728B-2765-47EA-A4BE-565A0FC86295}" sibTransId="{FD3C048C-3025-4B73-B412-36886F730133}"/>
    <dgm:cxn modelId="{9D057419-B294-49DB-BD7A-9EC14B87C1DA}" srcId="{11F8DBC0-A01C-4CCD-B8EC-D3E346DF08C1}" destId="{300250DD-6CB4-4067-8FF7-1031228FA901}" srcOrd="7" destOrd="0" parTransId="{508AC7DB-B0CA-44A6-99BC-A87D2FE30BED}" sibTransId="{9B4EF8A0-6A63-4748-A716-19E2BD5ED143}"/>
    <dgm:cxn modelId="{FF65481F-547F-4DD0-B8DD-4049CC4462B5}" type="presOf" srcId="{BFC49C0D-223D-4CDF-B4A7-BD1377888144}" destId="{6122FDAD-E598-4059-9EE5-2CAC31044441}" srcOrd="0" destOrd="0" presId="urn:microsoft.com/office/officeart/2005/8/layout/process1"/>
    <dgm:cxn modelId="{BACC7722-BD11-4460-B3A4-1500FD0AEBCF}" srcId="{11F8DBC0-A01C-4CCD-B8EC-D3E346DF08C1}" destId="{B5CDDF46-795E-4B25-9DF8-00FE33DFFAAD}" srcOrd="0" destOrd="0" parTransId="{6E382ACF-B858-44FE-B1FF-BED8CBD29F9C}" sibTransId="{539C3999-95E0-4977-A2BB-35158D638B8E}"/>
    <dgm:cxn modelId="{4B442B2A-ABBA-406A-A61A-99DA69AE16A0}" srcId="{11F8DBC0-A01C-4CCD-B8EC-D3E346DF08C1}" destId="{D804BE4A-E8C4-46DF-9E63-1157AD98AD54}" srcOrd="4" destOrd="0" parTransId="{A181347D-BC2F-4DC2-AC1F-2E3762AEFE14}" sibTransId="{4F65A9FF-A930-474C-A0DC-C9EA13402698}"/>
    <dgm:cxn modelId="{C3E5A430-6A51-4B18-AAC8-2FECF577DDCC}" type="presOf" srcId="{D804BE4A-E8C4-46DF-9E63-1157AD98AD54}" destId="{EA1DF419-E593-4A75-996E-3803F302AC49}" srcOrd="0" destOrd="0" presId="urn:microsoft.com/office/officeart/2005/8/layout/process1"/>
    <dgm:cxn modelId="{BC143B38-4075-47E2-BDD2-311B3DDE515C}" srcId="{11F8DBC0-A01C-4CCD-B8EC-D3E346DF08C1}" destId="{0010144D-609F-4A34-BD1C-5E3BACB3AD1D}" srcOrd="5" destOrd="0" parTransId="{F956F1F0-3879-445D-B371-4804CDBBE9BE}" sibTransId="{772E4FF6-62B5-402D-A209-5307CD9BE115}"/>
    <dgm:cxn modelId="{035F423A-CA91-4291-83A5-B7641AF76283}" type="presOf" srcId="{539C3999-95E0-4977-A2BB-35158D638B8E}" destId="{7E14CF57-2ED5-4477-87CF-E3DA5A002FC7}" srcOrd="0" destOrd="0" presId="urn:microsoft.com/office/officeart/2005/8/layout/process1"/>
    <dgm:cxn modelId="{D30DBA3F-833C-4545-BA24-53B32D1C66F4}" type="presOf" srcId="{B5CDDF46-795E-4B25-9DF8-00FE33DFFAAD}" destId="{1427AE15-5A87-4FD6-B4A1-D706FDE7A1D5}" srcOrd="0" destOrd="0" presId="urn:microsoft.com/office/officeart/2005/8/layout/process1"/>
    <dgm:cxn modelId="{1D3F5441-66B4-4E65-9B05-F00EEC887340}" srcId="{11F8DBC0-A01C-4CCD-B8EC-D3E346DF08C1}" destId="{BFC49C0D-223D-4CDF-B4A7-BD1377888144}" srcOrd="6" destOrd="0" parTransId="{77922145-24A5-44AE-BC8D-180BA07C78A5}" sibTransId="{71026039-4E63-44BA-BCED-0B76D5CB3871}"/>
    <dgm:cxn modelId="{FF741744-3A78-4583-A116-745D9DF9C121}" type="presOf" srcId="{F9ADB17D-E15B-4343-A1DE-806C1C9145C4}" destId="{06A64B57-8078-41EE-87CC-F3001522170E}" srcOrd="1" destOrd="0" presId="urn:microsoft.com/office/officeart/2005/8/layout/process1"/>
    <dgm:cxn modelId="{8DEFFC67-8C7B-4A61-9FF8-34BC1F7C30D6}" type="presOf" srcId="{F9ADB17D-E15B-4343-A1DE-806C1C9145C4}" destId="{CDFB8183-6D2F-4C2F-BBDD-4751B50DE2D6}" srcOrd="0" destOrd="0" presId="urn:microsoft.com/office/officeart/2005/8/layout/process1"/>
    <dgm:cxn modelId="{63CFE76B-468E-4431-9C3A-44E000C8CCC7}" srcId="{11F8DBC0-A01C-4CCD-B8EC-D3E346DF08C1}" destId="{4611546B-7466-41C2-BC3D-DF313E56D205}" srcOrd="3" destOrd="0" parTransId="{72EB293D-50B7-4046-9B71-1D57A73B94B2}" sibTransId="{F9ADB17D-E15B-4343-A1DE-806C1C9145C4}"/>
    <dgm:cxn modelId="{F4A3AB6D-DF2D-4F38-9B56-74B1302DAC4B}" type="presOf" srcId="{4611546B-7466-41C2-BC3D-DF313E56D205}" destId="{BCE72917-AE69-474A-B870-9750B90543E7}" srcOrd="0" destOrd="0" presId="urn:microsoft.com/office/officeart/2005/8/layout/process1"/>
    <dgm:cxn modelId="{B2B2AC53-EC30-4496-A40D-18A2A5D8C3D7}" type="presOf" srcId="{725BBEAD-B5E7-442C-B6F6-07507DD0CC40}" destId="{45987D49-14E1-4DC0-BAC6-B3469F055287}" srcOrd="0" destOrd="0" presId="urn:microsoft.com/office/officeart/2005/8/layout/process1"/>
    <dgm:cxn modelId="{6C78BA76-0BEE-4DD5-8AE4-3EF009477228}" type="presOf" srcId="{725BBEAD-B5E7-442C-B6F6-07507DD0CC40}" destId="{E46C3848-976E-4071-9D31-1C9459B1BC4C}" srcOrd="1" destOrd="0" presId="urn:microsoft.com/office/officeart/2005/8/layout/process1"/>
    <dgm:cxn modelId="{571E8759-6280-4891-ADFB-CE8CD9028BCC}" type="presOf" srcId="{4F65A9FF-A930-474C-A0DC-C9EA13402698}" destId="{863BB46C-E210-42E6-A8BF-8426974398DA}" srcOrd="0" destOrd="0" presId="urn:microsoft.com/office/officeart/2005/8/layout/process1"/>
    <dgm:cxn modelId="{14903E7E-9E95-4AE3-A8B5-611A7FB7E316}" type="presOf" srcId="{300250DD-6CB4-4067-8FF7-1031228FA901}" destId="{9C25F529-0E6D-4009-BD3E-528FB26385DA}" srcOrd="0" destOrd="0" presId="urn:microsoft.com/office/officeart/2005/8/layout/process1"/>
    <dgm:cxn modelId="{22911A88-0286-45BB-A779-6310AEAEAEE5}" type="presOf" srcId="{FD3C048C-3025-4B73-B412-36886F730133}" destId="{0BD7D100-103B-4F2B-9BE8-FF44806EBDF2}" srcOrd="1" destOrd="0" presId="urn:microsoft.com/office/officeart/2005/8/layout/process1"/>
    <dgm:cxn modelId="{C27E119F-B90A-4917-B682-CE03119C8EF7}" type="presOf" srcId="{FD3C048C-3025-4B73-B412-36886F730133}" destId="{D486A1F3-8D2E-4568-9C16-760EEF9987E2}" srcOrd="0" destOrd="0" presId="urn:microsoft.com/office/officeart/2005/8/layout/process1"/>
    <dgm:cxn modelId="{2C18DFD5-BB78-4A2C-9ED0-53363E208400}" type="presOf" srcId="{0010144D-609F-4A34-BD1C-5E3BACB3AD1D}" destId="{0C6678EF-80AB-4482-B8BB-41F0EF398B60}" srcOrd="0" destOrd="0" presId="urn:microsoft.com/office/officeart/2005/8/layout/process1"/>
    <dgm:cxn modelId="{14DC62E2-7775-4B56-9D6E-3DE22EFD59EB}" type="presOf" srcId="{772E4FF6-62B5-402D-A209-5307CD9BE115}" destId="{C7F026EC-3746-4DA9-AA19-54A037AA9FCF}" srcOrd="0" destOrd="0" presId="urn:microsoft.com/office/officeart/2005/8/layout/process1"/>
    <dgm:cxn modelId="{0F5F59E6-520F-4782-87FA-7363CA5CE217}" type="presOf" srcId="{11F8DBC0-A01C-4CCD-B8EC-D3E346DF08C1}" destId="{A77116CA-97CA-457F-80B4-286157A7A444}" srcOrd="0" destOrd="0" presId="urn:microsoft.com/office/officeart/2005/8/layout/process1"/>
    <dgm:cxn modelId="{2A17E5E7-8A13-401F-997B-74EA91998E1E}" type="presOf" srcId="{71026039-4E63-44BA-BCED-0B76D5CB3871}" destId="{D601CEEE-E05A-4266-8928-5BBC2AF46EF9}" srcOrd="1" destOrd="0" presId="urn:microsoft.com/office/officeart/2005/8/layout/process1"/>
    <dgm:cxn modelId="{EF818DE8-3CBC-431C-8566-ED49129DB88A}" type="presOf" srcId="{539C3999-95E0-4977-A2BB-35158D638B8E}" destId="{F909F859-B8E1-4F3F-8AC7-AE6EF4B29AB0}" srcOrd="1" destOrd="0" presId="urn:microsoft.com/office/officeart/2005/8/layout/process1"/>
    <dgm:cxn modelId="{73ADA8F0-270E-42BB-9608-C8172EEE4C5B}" type="presOf" srcId="{003CBDC6-046F-4BE2-AC7D-81DD49B0CEC5}" destId="{18FF8843-ECB5-405F-A44E-508D972A29FA}" srcOrd="0" destOrd="0" presId="urn:microsoft.com/office/officeart/2005/8/layout/process1"/>
    <dgm:cxn modelId="{2E5F7EF4-849F-488C-AA51-EED7ABA0064C}" type="presOf" srcId="{DE0363AE-213C-4E41-AF63-837416AED94F}" destId="{A4BF0BC1-BEAE-4AC5-921D-BDE27183D483}" srcOrd="0" destOrd="0" presId="urn:microsoft.com/office/officeart/2005/8/layout/process1"/>
    <dgm:cxn modelId="{BC542AF5-8571-44E0-9017-C5C8E2F726F8}" srcId="{11F8DBC0-A01C-4CCD-B8EC-D3E346DF08C1}" destId="{003CBDC6-046F-4BE2-AC7D-81DD49B0CEC5}" srcOrd="2" destOrd="0" parTransId="{431F301E-7D06-491B-802C-7C20E7B8C654}" sibTransId="{725BBEAD-B5E7-442C-B6F6-07507DD0CC40}"/>
    <dgm:cxn modelId="{D63C3DF5-5A44-403C-8E10-74A9253B6D52}" type="presOf" srcId="{772E4FF6-62B5-402D-A209-5307CD9BE115}" destId="{1C5593BF-84B6-4EEB-8C8F-DC7821D7B760}" srcOrd="1" destOrd="0" presId="urn:microsoft.com/office/officeart/2005/8/layout/process1"/>
    <dgm:cxn modelId="{AE4693F8-CC32-4FAE-9403-945823C583D3}" type="presOf" srcId="{71026039-4E63-44BA-BCED-0B76D5CB3871}" destId="{642132C4-3DEE-4CED-8291-F861F559CD21}" srcOrd="0" destOrd="0" presId="urn:microsoft.com/office/officeart/2005/8/layout/process1"/>
    <dgm:cxn modelId="{F364900D-920C-4FE8-853B-65521CF6CBCE}" type="presParOf" srcId="{A77116CA-97CA-457F-80B4-286157A7A444}" destId="{1427AE15-5A87-4FD6-B4A1-D706FDE7A1D5}" srcOrd="0" destOrd="0" presId="urn:microsoft.com/office/officeart/2005/8/layout/process1"/>
    <dgm:cxn modelId="{4CEE36E3-98C8-46BE-80CB-43EA3857CB8A}" type="presParOf" srcId="{A77116CA-97CA-457F-80B4-286157A7A444}" destId="{7E14CF57-2ED5-4477-87CF-E3DA5A002FC7}" srcOrd="1" destOrd="0" presId="urn:microsoft.com/office/officeart/2005/8/layout/process1"/>
    <dgm:cxn modelId="{84A885CA-4AF6-40A7-A877-9D5E16625010}" type="presParOf" srcId="{7E14CF57-2ED5-4477-87CF-E3DA5A002FC7}" destId="{F909F859-B8E1-4F3F-8AC7-AE6EF4B29AB0}" srcOrd="0" destOrd="0" presId="urn:microsoft.com/office/officeart/2005/8/layout/process1"/>
    <dgm:cxn modelId="{A6B10DD4-BE5B-475C-BD9B-4FD9EE509ADD}" type="presParOf" srcId="{A77116CA-97CA-457F-80B4-286157A7A444}" destId="{A4BF0BC1-BEAE-4AC5-921D-BDE27183D483}" srcOrd="2" destOrd="0" presId="urn:microsoft.com/office/officeart/2005/8/layout/process1"/>
    <dgm:cxn modelId="{3E66BECF-BF4D-4CF1-BF28-3DF563FC1058}" type="presParOf" srcId="{A77116CA-97CA-457F-80B4-286157A7A444}" destId="{D486A1F3-8D2E-4568-9C16-760EEF9987E2}" srcOrd="3" destOrd="0" presId="urn:microsoft.com/office/officeart/2005/8/layout/process1"/>
    <dgm:cxn modelId="{67B9140E-A85B-4E3A-81E3-C46F8146E8A5}" type="presParOf" srcId="{D486A1F3-8D2E-4568-9C16-760EEF9987E2}" destId="{0BD7D100-103B-4F2B-9BE8-FF44806EBDF2}" srcOrd="0" destOrd="0" presId="urn:microsoft.com/office/officeart/2005/8/layout/process1"/>
    <dgm:cxn modelId="{E1431CDD-1FE4-4FD2-ADE5-A9B2CA753E29}" type="presParOf" srcId="{A77116CA-97CA-457F-80B4-286157A7A444}" destId="{18FF8843-ECB5-405F-A44E-508D972A29FA}" srcOrd="4" destOrd="0" presId="urn:microsoft.com/office/officeart/2005/8/layout/process1"/>
    <dgm:cxn modelId="{9F83E53F-147E-4932-BA39-E9C2765042B8}" type="presParOf" srcId="{A77116CA-97CA-457F-80B4-286157A7A444}" destId="{45987D49-14E1-4DC0-BAC6-B3469F055287}" srcOrd="5" destOrd="0" presId="urn:microsoft.com/office/officeart/2005/8/layout/process1"/>
    <dgm:cxn modelId="{59F2F72F-8B0C-423C-BF62-5637EEC08042}" type="presParOf" srcId="{45987D49-14E1-4DC0-BAC6-B3469F055287}" destId="{E46C3848-976E-4071-9D31-1C9459B1BC4C}" srcOrd="0" destOrd="0" presId="urn:microsoft.com/office/officeart/2005/8/layout/process1"/>
    <dgm:cxn modelId="{001A66AC-5AC1-4E2F-AC11-E01BA2DA08AE}" type="presParOf" srcId="{A77116CA-97CA-457F-80B4-286157A7A444}" destId="{BCE72917-AE69-474A-B870-9750B90543E7}" srcOrd="6" destOrd="0" presId="urn:microsoft.com/office/officeart/2005/8/layout/process1"/>
    <dgm:cxn modelId="{7F57F51E-65F1-4C60-B99B-8DCDC9D1AEDB}" type="presParOf" srcId="{A77116CA-97CA-457F-80B4-286157A7A444}" destId="{CDFB8183-6D2F-4C2F-BBDD-4751B50DE2D6}" srcOrd="7" destOrd="0" presId="urn:microsoft.com/office/officeart/2005/8/layout/process1"/>
    <dgm:cxn modelId="{590EA9A6-8DC4-404B-B556-EB87C409856A}" type="presParOf" srcId="{CDFB8183-6D2F-4C2F-BBDD-4751B50DE2D6}" destId="{06A64B57-8078-41EE-87CC-F3001522170E}" srcOrd="0" destOrd="0" presId="urn:microsoft.com/office/officeart/2005/8/layout/process1"/>
    <dgm:cxn modelId="{04E1EC12-2EF8-446B-AD0C-67FBB907479B}" type="presParOf" srcId="{A77116CA-97CA-457F-80B4-286157A7A444}" destId="{EA1DF419-E593-4A75-996E-3803F302AC49}" srcOrd="8" destOrd="0" presId="urn:microsoft.com/office/officeart/2005/8/layout/process1"/>
    <dgm:cxn modelId="{000A2EA3-60CB-481F-9A52-9134D9AD7697}" type="presParOf" srcId="{A77116CA-97CA-457F-80B4-286157A7A444}" destId="{863BB46C-E210-42E6-A8BF-8426974398DA}" srcOrd="9" destOrd="0" presId="urn:microsoft.com/office/officeart/2005/8/layout/process1"/>
    <dgm:cxn modelId="{0B1A88A8-115F-4210-B6C5-B3C323C65C33}" type="presParOf" srcId="{863BB46C-E210-42E6-A8BF-8426974398DA}" destId="{C19E2BBA-C5C5-4DA4-9E6B-321117B87BDF}" srcOrd="0" destOrd="0" presId="urn:microsoft.com/office/officeart/2005/8/layout/process1"/>
    <dgm:cxn modelId="{DEB1215F-E73C-4C2B-AAD3-6A1C269AF8EA}" type="presParOf" srcId="{A77116CA-97CA-457F-80B4-286157A7A444}" destId="{0C6678EF-80AB-4482-B8BB-41F0EF398B60}" srcOrd="10" destOrd="0" presId="urn:microsoft.com/office/officeart/2005/8/layout/process1"/>
    <dgm:cxn modelId="{954A5951-62E5-43DB-995F-93C3BC96AE01}" type="presParOf" srcId="{A77116CA-97CA-457F-80B4-286157A7A444}" destId="{C7F026EC-3746-4DA9-AA19-54A037AA9FCF}" srcOrd="11" destOrd="0" presId="urn:microsoft.com/office/officeart/2005/8/layout/process1"/>
    <dgm:cxn modelId="{581CEC0D-532B-4CF4-ADCC-392D5A1FB56B}" type="presParOf" srcId="{C7F026EC-3746-4DA9-AA19-54A037AA9FCF}" destId="{1C5593BF-84B6-4EEB-8C8F-DC7821D7B760}" srcOrd="0" destOrd="0" presId="urn:microsoft.com/office/officeart/2005/8/layout/process1"/>
    <dgm:cxn modelId="{38199844-2102-4D85-B0D0-415EE23370DA}" type="presParOf" srcId="{A77116CA-97CA-457F-80B4-286157A7A444}" destId="{6122FDAD-E598-4059-9EE5-2CAC31044441}" srcOrd="12" destOrd="0" presId="urn:microsoft.com/office/officeart/2005/8/layout/process1"/>
    <dgm:cxn modelId="{EEDF62DD-0448-4B85-B9B9-5F69EC76E6FA}" type="presParOf" srcId="{A77116CA-97CA-457F-80B4-286157A7A444}" destId="{642132C4-3DEE-4CED-8291-F861F559CD21}" srcOrd="13" destOrd="0" presId="urn:microsoft.com/office/officeart/2005/8/layout/process1"/>
    <dgm:cxn modelId="{B23E45D3-0EDE-4139-B7F7-9367A7675A4C}" type="presParOf" srcId="{642132C4-3DEE-4CED-8291-F861F559CD21}" destId="{D601CEEE-E05A-4266-8928-5BBC2AF46EF9}" srcOrd="0" destOrd="0" presId="urn:microsoft.com/office/officeart/2005/8/layout/process1"/>
    <dgm:cxn modelId="{F02D8782-7A12-40F6-AF19-00AFE91C0EAF}" type="presParOf" srcId="{A77116CA-97CA-457F-80B4-286157A7A444}" destId="{9C25F529-0E6D-4009-BD3E-528FB26385DA}" srcOrd="1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E3E255-2F5F-4959-82C8-E986777F2961}">
      <dsp:nvSpPr>
        <dsp:cNvPr id="0" name=""/>
        <dsp:cNvSpPr/>
      </dsp:nvSpPr>
      <dsp:spPr>
        <a:xfrm>
          <a:off x="0" y="3571"/>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D407CD-1CD6-4BDD-944F-8C11379C3D2A}">
      <dsp:nvSpPr>
        <dsp:cNvPr id="0" name=""/>
        <dsp:cNvSpPr/>
      </dsp:nvSpPr>
      <dsp:spPr>
        <a:xfrm>
          <a:off x="230144" y="174753"/>
          <a:ext cx="418445" cy="41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E76FF7-9EDE-4451-8C39-D8766F832CD5}">
      <dsp:nvSpPr>
        <dsp:cNvPr id="0" name=""/>
        <dsp:cNvSpPr/>
      </dsp:nvSpPr>
      <dsp:spPr>
        <a:xfrm>
          <a:off x="878734" y="3571"/>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100000"/>
            </a:lnSpc>
            <a:spcBef>
              <a:spcPct val="0"/>
            </a:spcBef>
            <a:spcAft>
              <a:spcPct val="35000"/>
            </a:spcAft>
            <a:buNone/>
          </a:pPr>
          <a:r>
            <a:rPr lang="en-US" sz="1900" kern="1200"/>
            <a:t>Problem Statement</a:t>
          </a:r>
        </a:p>
      </dsp:txBody>
      <dsp:txXfrm>
        <a:off x="878734" y="3571"/>
        <a:ext cx="5617315" cy="760809"/>
      </dsp:txXfrm>
    </dsp:sp>
    <dsp:sp modelId="{C9D5219E-C98C-46FE-81A0-5FD5A29122B6}">
      <dsp:nvSpPr>
        <dsp:cNvPr id="0" name=""/>
        <dsp:cNvSpPr/>
      </dsp:nvSpPr>
      <dsp:spPr>
        <a:xfrm>
          <a:off x="0" y="954583"/>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60CBC-E2FC-4CE4-A6CD-6008A3468329}">
      <dsp:nvSpPr>
        <dsp:cNvPr id="0" name=""/>
        <dsp:cNvSpPr/>
      </dsp:nvSpPr>
      <dsp:spPr>
        <a:xfrm>
          <a:off x="230144" y="1125765"/>
          <a:ext cx="418445" cy="418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B5F735-88E6-4DDB-B486-9337BD2DADEB}">
      <dsp:nvSpPr>
        <dsp:cNvPr id="0" name=""/>
        <dsp:cNvSpPr/>
      </dsp:nvSpPr>
      <dsp:spPr>
        <a:xfrm>
          <a:off x="878734" y="954583"/>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100000"/>
            </a:lnSpc>
            <a:spcBef>
              <a:spcPct val="0"/>
            </a:spcBef>
            <a:spcAft>
              <a:spcPct val="35000"/>
            </a:spcAft>
            <a:buNone/>
          </a:pPr>
          <a:r>
            <a:rPr lang="en-US" sz="1900" kern="1200"/>
            <a:t>Data</a:t>
          </a:r>
        </a:p>
      </dsp:txBody>
      <dsp:txXfrm>
        <a:off x="878734" y="954583"/>
        <a:ext cx="5617315" cy="760809"/>
      </dsp:txXfrm>
    </dsp:sp>
    <dsp:sp modelId="{6DE3BC37-3472-4150-8E8D-BBF88CD4AAF5}">
      <dsp:nvSpPr>
        <dsp:cNvPr id="0" name=""/>
        <dsp:cNvSpPr/>
      </dsp:nvSpPr>
      <dsp:spPr>
        <a:xfrm>
          <a:off x="0" y="1905595"/>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2100B2-F1BF-4288-B1D8-DF3D1133AF48}">
      <dsp:nvSpPr>
        <dsp:cNvPr id="0" name=""/>
        <dsp:cNvSpPr/>
      </dsp:nvSpPr>
      <dsp:spPr>
        <a:xfrm>
          <a:off x="230144" y="2076777"/>
          <a:ext cx="418445" cy="418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2AA2BE-F162-4248-9895-FBE05D8A4E80}">
      <dsp:nvSpPr>
        <dsp:cNvPr id="0" name=""/>
        <dsp:cNvSpPr/>
      </dsp:nvSpPr>
      <dsp:spPr>
        <a:xfrm>
          <a:off x="878734" y="1905595"/>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100000"/>
            </a:lnSpc>
            <a:spcBef>
              <a:spcPct val="0"/>
            </a:spcBef>
            <a:spcAft>
              <a:spcPct val="35000"/>
            </a:spcAft>
            <a:buNone/>
          </a:pPr>
          <a:r>
            <a:rPr lang="en-US" sz="1900" kern="1200"/>
            <a:t>Tools</a:t>
          </a:r>
        </a:p>
      </dsp:txBody>
      <dsp:txXfrm>
        <a:off x="878734" y="1905595"/>
        <a:ext cx="5617315" cy="760809"/>
      </dsp:txXfrm>
    </dsp:sp>
    <dsp:sp modelId="{CEB9ABE8-A300-4AE4-B992-C48F529F2B4C}">
      <dsp:nvSpPr>
        <dsp:cNvPr id="0" name=""/>
        <dsp:cNvSpPr/>
      </dsp:nvSpPr>
      <dsp:spPr>
        <a:xfrm>
          <a:off x="0" y="2856607"/>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4CABB6-22F9-4BE7-AB4E-1043429D785F}">
      <dsp:nvSpPr>
        <dsp:cNvPr id="0" name=""/>
        <dsp:cNvSpPr/>
      </dsp:nvSpPr>
      <dsp:spPr>
        <a:xfrm>
          <a:off x="230144" y="3027789"/>
          <a:ext cx="418445" cy="4184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46F70E5-55F7-4E94-9BF8-501BA948C6FB}">
      <dsp:nvSpPr>
        <dsp:cNvPr id="0" name=""/>
        <dsp:cNvSpPr/>
      </dsp:nvSpPr>
      <dsp:spPr>
        <a:xfrm>
          <a:off x="878734" y="2856607"/>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100000"/>
            </a:lnSpc>
            <a:spcBef>
              <a:spcPct val="0"/>
            </a:spcBef>
            <a:spcAft>
              <a:spcPct val="35000"/>
            </a:spcAft>
            <a:buNone/>
          </a:pPr>
          <a:r>
            <a:rPr lang="en-US" sz="1900" kern="1200"/>
            <a:t>Methodology</a:t>
          </a:r>
        </a:p>
      </dsp:txBody>
      <dsp:txXfrm>
        <a:off x="878734" y="2856607"/>
        <a:ext cx="5617315" cy="760809"/>
      </dsp:txXfrm>
    </dsp:sp>
    <dsp:sp modelId="{D6C643EE-6075-459C-980F-F104C1ECCF47}">
      <dsp:nvSpPr>
        <dsp:cNvPr id="0" name=""/>
        <dsp:cNvSpPr/>
      </dsp:nvSpPr>
      <dsp:spPr>
        <a:xfrm>
          <a:off x="0" y="3807618"/>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44F339-59FE-401A-9172-268648D58E42}">
      <dsp:nvSpPr>
        <dsp:cNvPr id="0" name=""/>
        <dsp:cNvSpPr/>
      </dsp:nvSpPr>
      <dsp:spPr>
        <a:xfrm>
          <a:off x="230144" y="3978800"/>
          <a:ext cx="418445" cy="4184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95EBA9-FA86-4474-AAE8-21C50619B57F}">
      <dsp:nvSpPr>
        <dsp:cNvPr id="0" name=""/>
        <dsp:cNvSpPr/>
      </dsp:nvSpPr>
      <dsp:spPr>
        <a:xfrm>
          <a:off x="878734" y="3807618"/>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100000"/>
            </a:lnSpc>
            <a:spcBef>
              <a:spcPct val="0"/>
            </a:spcBef>
            <a:spcAft>
              <a:spcPct val="35000"/>
            </a:spcAft>
            <a:buNone/>
          </a:pPr>
          <a:r>
            <a:rPr lang="en-US" sz="1900" kern="1200"/>
            <a:t>Results</a:t>
          </a:r>
        </a:p>
      </dsp:txBody>
      <dsp:txXfrm>
        <a:off x="878734" y="3807618"/>
        <a:ext cx="5617315" cy="7608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BD472-7814-4E4E-8FF0-2D92A778DECE}">
      <dsp:nvSpPr>
        <dsp:cNvPr id="0" name=""/>
        <dsp:cNvSpPr/>
      </dsp:nvSpPr>
      <dsp:spPr>
        <a:xfrm>
          <a:off x="0" y="561913"/>
          <a:ext cx="10826419" cy="15171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AFEE8B-BA2B-4FDD-B53D-F7984190D9B7}">
      <dsp:nvSpPr>
        <dsp:cNvPr id="0" name=""/>
        <dsp:cNvSpPr/>
      </dsp:nvSpPr>
      <dsp:spPr>
        <a:xfrm>
          <a:off x="458943" y="903276"/>
          <a:ext cx="834441" cy="8344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4882BC-930C-4584-BEA9-02A7A1F4BF2A}">
      <dsp:nvSpPr>
        <dsp:cNvPr id="0" name=""/>
        <dsp:cNvSpPr/>
      </dsp:nvSpPr>
      <dsp:spPr>
        <a:xfrm>
          <a:off x="1752328" y="561913"/>
          <a:ext cx="9074090" cy="1517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567" tIns="160567" rIns="160567" bIns="160567" numCol="1" spcCol="1270" anchor="ctr" anchorCtr="0">
          <a:noAutofit/>
        </a:bodyPr>
        <a:lstStyle/>
        <a:p>
          <a:pPr marL="0" lvl="0" indent="0" algn="l" defTabSz="622300">
            <a:lnSpc>
              <a:spcPct val="90000"/>
            </a:lnSpc>
            <a:spcBef>
              <a:spcPct val="0"/>
            </a:spcBef>
            <a:spcAft>
              <a:spcPct val="35000"/>
            </a:spcAft>
            <a:buNone/>
          </a:pPr>
          <a:r>
            <a:rPr lang="en-US" sz="1400" kern="1200" dirty="0"/>
            <a:t>The project addresses the challenge of efficiently accessing and analyzing a large dataset of over 7,000 scientific articles focused on mycelia, collected from leading institutions. These articles are highly structured, with standardized classifications and descriptions in both Latin and English, allowing for advanced data processing.</a:t>
          </a:r>
        </a:p>
      </dsp:txBody>
      <dsp:txXfrm>
        <a:off x="1752328" y="561913"/>
        <a:ext cx="9074090" cy="1517167"/>
      </dsp:txXfrm>
    </dsp:sp>
    <dsp:sp modelId="{7284C6A4-5009-4D6C-BF0A-DA67C5E5D922}">
      <dsp:nvSpPr>
        <dsp:cNvPr id="0" name=""/>
        <dsp:cNvSpPr/>
      </dsp:nvSpPr>
      <dsp:spPr>
        <a:xfrm>
          <a:off x="0" y="2416229"/>
          <a:ext cx="10826419" cy="15171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F824CB-3B3F-472C-8759-BC57AC621A26}">
      <dsp:nvSpPr>
        <dsp:cNvPr id="0" name=""/>
        <dsp:cNvSpPr/>
      </dsp:nvSpPr>
      <dsp:spPr>
        <a:xfrm>
          <a:off x="458943" y="2757591"/>
          <a:ext cx="834441" cy="8344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EB69FD2-56A6-4B66-AC6B-B2BD6C1D2856}">
      <dsp:nvSpPr>
        <dsp:cNvPr id="0" name=""/>
        <dsp:cNvSpPr/>
      </dsp:nvSpPr>
      <dsp:spPr>
        <a:xfrm>
          <a:off x="1752328" y="2416229"/>
          <a:ext cx="9074090" cy="1517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567" tIns="160567" rIns="160567" bIns="160567" numCol="1" spcCol="1270" anchor="ctr" anchorCtr="0">
          <a:noAutofit/>
        </a:bodyPr>
        <a:lstStyle/>
        <a:p>
          <a:pPr marL="0" lvl="0" indent="0" algn="l" defTabSz="622300">
            <a:lnSpc>
              <a:spcPct val="90000"/>
            </a:lnSpc>
            <a:spcBef>
              <a:spcPct val="0"/>
            </a:spcBef>
            <a:spcAft>
              <a:spcPct val="35000"/>
            </a:spcAft>
            <a:buNone/>
          </a:pPr>
          <a:r>
            <a:rPr lang="en-US" sz="1400" kern="1200"/>
            <a:t>The team aims to develop an AI-powered tool that enables precise querying and retrieval of relevant articles based on input descriptions. This involves converting unstructured annotated text into a structured format suitable for downstream analysis or modeling. This solution streamlines the search for specific mycelial information, enhancing accessibility and utility for researchers in the field. By organizing and standardizing a complex dataset, the project facilitates sophisticated data-driven insights and query capabilities.</a:t>
          </a:r>
        </a:p>
      </dsp:txBody>
      <dsp:txXfrm>
        <a:off x="1752328" y="2416229"/>
        <a:ext cx="9074090" cy="15171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1344E-2CDC-4099-8BFC-C03723721A63}">
      <dsp:nvSpPr>
        <dsp:cNvPr id="0" name=""/>
        <dsp:cNvSpPr/>
      </dsp:nvSpPr>
      <dsp:spPr>
        <a:xfrm>
          <a:off x="0" y="11721"/>
          <a:ext cx="9404352" cy="43173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workflow includes:</a:t>
          </a:r>
        </a:p>
      </dsp:txBody>
      <dsp:txXfrm>
        <a:off x="21075" y="32796"/>
        <a:ext cx="9362202" cy="389580"/>
      </dsp:txXfrm>
    </dsp:sp>
    <dsp:sp modelId="{088858DE-03E7-48B4-8655-C33E082A9945}">
      <dsp:nvSpPr>
        <dsp:cNvPr id="0" name=""/>
        <dsp:cNvSpPr/>
      </dsp:nvSpPr>
      <dsp:spPr>
        <a:xfrm>
          <a:off x="0" y="495291"/>
          <a:ext cx="9404352" cy="43173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Data Processing and Standardization:</a:t>
          </a:r>
          <a:endParaRPr lang="en-US" sz="1800" kern="1200"/>
        </a:p>
      </dsp:txBody>
      <dsp:txXfrm>
        <a:off x="21075" y="516366"/>
        <a:ext cx="9362202" cy="389580"/>
      </dsp:txXfrm>
    </dsp:sp>
    <dsp:sp modelId="{0623C083-933B-4F74-B405-D59B1D0441C1}">
      <dsp:nvSpPr>
        <dsp:cNvPr id="0" name=""/>
        <dsp:cNvSpPr/>
      </dsp:nvSpPr>
      <dsp:spPr>
        <a:xfrm>
          <a:off x="0" y="927021"/>
          <a:ext cx="9404352"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58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Parsing annotated text files into paragraphs and mapping annotations to structured data.</a:t>
          </a:r>
        </a:p>
        <a:p>
          <a:pPr marL="114300" lvl="1" indent="-114300" algn="l" defTabSz="622300">
            <a:lnSpc>
              <a:spcPct val="90000"/>
            </a:lnSpc>
            <a:spcBef>
              <a:spcPct val="0"/>
            </a:spcBef>
            <a:spcAft>
              <a:spcPct val="20000"/>
            </a:spcAft>
            <a:buChar char="•"/>
          </a:pPr>
          <a:r>
            <a:rPr lang="en-US" sz="1400" kern="1200"/>
            <a:t>Relabeling paragraphs using predefined categories (e.g., "Description," "Nomenclature") or default labels for non-matching entries.</a:t>
          </a:r>
        </a:p>
        <a:p>
          <a:pPr marL="114300" lvl="1" indent="-114300" algn="l" defTabSz="622300">
            <a:lnSpc>
              <a:spcPct val="90000"/>
            </a:lnSpc>
            <a:spcBef>
              <a:spcPct val="0"/>
            </a:spcBef>
            <a:spcAft>
              <a:spcPct val="20000"/>
            </a:spcAft>
            <a:buChar char="•"/>
          </a:pPr>
          <a:r>
            <a:rPr lang="en-US" sz="1400" kern="1200"/>
            <a:t>Filtering and normalizing data to retain only relevant content.</a:t>
          </a:r>
        </a:p>
      </dsp:txBody>
      <dsp:txXfrm>
        <a:off x="0" y="927021"/>
        <a:ext cx="9404352" cy="931500"/>
      </dsp:txXfrm>
    </dsp:sp>
    <dsp:sp modelId="{432E94AA-F81B-420D-A70D-5D91C215E5EF}">
      <dsp:nvSpPr>
        <dsp:cNvPr id="0" name=""/>
        <dsp:cNvSpPr/>
      </dsp:nvSpPr>
      <dsp:spPr>
        <a:xfrm>
          <a:off x="0" y="1858521"/>
          <a:ext cx="9404352" cy="43173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Data Organization and Analysis:</a:t>
          </a:r>
          <a:endParaRPr lang="en-US" sz="1800" kern="1200"/>
        </a:p>
      </dsp:txBody>
      <dsp:txXfrm>
        <a:off x="21075" y="1879596"/>
        <a:ext cx="9362202" cy="389580"/>
      </dsp:txXfrm>
    </dsp:sp>
    <dsp:sp modelId="{B6BFBA64-63C5-409D-BE6A-4CC5DFF75902}">
      <dsp:nvSpPr>
        <dsp:cNvPr id="0" name=""/>
        <dsp:cNvSpPr/>
      </dsp:nvSpPr>
      <dsp:spPr>
        <a:xfrm>
          <a:off x="0" y="2290251"/>
          <a:ext cx="9404352"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58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Transforming the processed data into a structured pandas DataFrame with detailed metadata, including paragraph labels, filenames, page numbers, and more.</a:t>
          </a:r>
        </a:p>
        <a:p>
          <a:pPr marL="114300" lvl="1" indent="-114300" algn="l" defTabSz="622300">
            <a:lnSpc>
              <a:spcPct val="90000"/>
            </a:lnSpc>
            <a:spcBef>
              <a:spcPct val="0"/>
            </a:spcBef>
            <a:spcAft>
              <a:spcPct val="20000"/>
            </a:spcAft>
            <a:buChar char="•"/>
          </a:pPr>
          <a:r>
            <a:rPr lang="en-US" sz="1400" kern="1200"/>
            <a:t>Performing quality checks and statistical summaries to ensure data integrity and readiness for further analysis.</a:t>
          </a:r>
        </a:p>
      </dsp:txBody>
      <dsp:txXfrm>
        <a:off x="0" y="2290251"/>
        <a:ext cx="9404352" cy="875610"/>
      </dsp:txXfrm>
    </dsp:sp>
    <dsp:sp modelId="{D226E643-D507-4991-A77E-02938199D60F}">
      <dsp:nvSpPr>
        <dsp:cNvPr id="0" name=""/>
        <dsp:cNvSpPr/>
      </dsp:nvSpPr>
      <dsp:spPr>
        <a:xfrm>
          <a:off x="0" y="3165862"/>
          <a:ext cx="9404352" cy="43173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Tool Development:</a:t>
          </a:r>
          <a:endParaRPr lang="en-US" sz="1800" kern="1200"/>
        </a:p>
      </dsp:txBody>
      <dsp:txXfrm>
        <a:off x="21075" y="3186937"/>
        <a:ext cx="9362202" cy="389580"/>
      </dsp:txXfrm>
    </dsp:sp>
    <dsp:sp modelId="{FD1082CA-A021-4A1F-84CF-CB387A10FD2F}">
      <dsp:nvSpPr>
        <dsp:cNvPr id="0" name=""/>
        <dsp:cNvSpPr/>
      </dsp:nvSpPr>
      <dsp:spPr>
        <a:xfrm>
          <a:off x="0" y="3597592"/>
          <a:ext cx="9404352"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588"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The resulting dataset supports the development of the AI tool, which leverages the structured information for accurate and efficient retrieval of related articles based on user queries.</a:t>
          </a:r>
        </a:p>
      </dsp:txBody>
      <dsp:txXfrm>
        <a:off x="0" y="3597592"/>
        <a:ext cx="9404352" cy="447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7AE15-5A87-4FD6-B4A1-D706FDE7A1D5}">
      <dsp:nvSpPr>
        <dsp:cNvPr id="0" name=""/>
        <dsp:cNvSpPr/>
      </dsp:nvSpPr>
      <dsp:spPr>
        <a:xfrm>
          <a:off x="3427" y="571715"/>
          <a:ext cx="927854" cy="6350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Aptos Display" panose="020F0302020204030204"/>
            </a:rPr>
            <a:t>Literature Data</a:t>
          </a:r>
          <a:endParaRPr lang="en-US" sz="1200" kern="1200" dirty="0"/>
        </a:p>
      </dsp:txBody>
      <dsp:txXfrm>
        <a:off x="22026" y="590314"/>
        <a:ext cx="890656" cy="597802"/>
      </dsp:txXfrm>
    </dsp:sp>
    <dsp:sp modelId="{7E14CF57-2ED5-4477-87CF-E3DA5A002FC7}">
      <dsp:nvSpPr>
        <dsp:cNvPr id="0" name=""/>
        <dsp:cNvSpPr/>
      </dsp:nvSpPr>
      <dsp:spPr>
        <a:xfrm>
          <a:off x="1024067" y="774161"/>
          <a:ext cx="196705" cy="2301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024067" y="820182"/>
        <a:ext cx="137694" cy="138065"/>
      </dsp:txXfrm>
    </dsp:sp>
    <dsp:sp modelId="{A4BF0BC1-BEAE-4AC5-921D-BDE27183D483}">
      <dsp:nvSpPr>
        <dsp:cNvPr id="0" name=""/>
        <dsp:cNvSpPr/>
      </dsp:nvSpPr>
      <dsp:spPr>
        <a:xfrm>
          <a:off x="1302423" y="571715"/>
          <a:ext cx="927854" cy="6350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Aptos Display" panose="020F0302020204030204"/>
            </a:rPr>
            <a:t>Annotate</a:t>
          </a:r>
          <a:endParaRPr lang="en-US" sz="1200" kern="1200" dirty="0"/>
        </a:p>
      </dsp:txBody>
      <dsp:txXfrm>
        <a:off x="1321022" y="590314"/>
        <a:ext cx="890656" cy="597802"/>
      </dsp:txXfrm>
    </dsp:sp>
    <dsp:sp modelId="{D486A1F3-8D2E-4568-9C16-760EEF9987E2}">
      <dsp:nvSpPr>
        <dsp:cNvPr id="0" name=""/>
        <dsp:cNvSpPr/>
      </dsp:nvSpPr>
      <dsp:spPr>
        <a:xfrm>
          <a:off x="2323063" y="774161"/>
          <a:ext cx="196705" cy="2301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323063" y="820182"/>
        <a:ext cx="137694" cy="138065"/>
      </dsp:txXfrm>
    </dsp:sp>
    <dsp:sp modelId="{18FF8843-ECB5-405F-A44E-508D972A29FA}">
      <dsp:nvSpPr>
        <dsp:cNvPr id="0" name=""/>
        <dsp:cNvSpPr/>
      </dsp:nvSpPr>
      <dsp:spPr>
        <a:xfrm>
          <a:off x="2601419" y="571715"/>
          <a:ext cx="927854" cy="6350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Aptos Display" panose="020F0302020204030204"/>
            </a:rPr>
            <a:t>Preprocess</a:t>
          </a:r>
        </a:p>
      </dsp:txBody>
      <dsp:txXfrm>
        <a:off x="2620018" y="590314"/>
        <a:ext cx="890656" cy="597802"/>
      </dsp:txXfrm>
    </dsp:sp>
    <dsp:sp modelId="{45987D49-14E1-4DC0-BAC6-B3469F055287}">
      <dsp:nvSpPr>
        <dsp:cNvPr id="0" name=""/>
        <dsp:cNvSpPr/>
      </dsp:nvSpPr>
      <dsp:spPr>
        <a:xfrm>
          <a:off x="3622059" y="774161"/>
          <a:ext cx="196705" cy="2301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622059" y="820182"/>
        <a:ext cx="137694" cy="138065"/>
      </dsp:txXfrm>
    </dsp:sp>
    <dsp:sp modelId="{BCE72917-AE69-474A-B870-9750B90543E7}">
      <dsp:nvSpPr>
        <dsp:cNvPr id="0" name=""/>
        <dsp:cNvSpPr/>
      </dsp:nvSpPr>
      <dsp:spPr>
        <a:xfrm>
          <a:off x="3900415" y="571715"/>
          <a:ext cx="927854" cy="6350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Aptos Display" panose="020F0302020204030204"/>
            </a:rPr>
            <a:t>Embedding Data</a:t>
          </a:r>
          <a:endParaRPr lang="en-US" sz="1200" kern="1200" dirty="0"/>
        </a:p>
      </dsp:txBody>
      <dsp:txXfrm>
        <a:off x="3919014" y="590314"/>
        <a:ext cx="890656" cy="597802"/>
      </dsp:txXfrm>
    </dsp:sp>
    <dsp:sp modelId="{CDFB8183-6D2F-4C2F-BBDD-4751B50DE2D6}">
      <dsp:nvSpPr>
        <dsp:cNvPr id="0" name=""/>
        <dsp:cNvSpPr/>
      </dsp:nvSpPr>
      <dsp:spPr>
        <a:xfrm>
          <a:off x="4921055" y="774161"/>
          <a:ext cx="196705" cy="2301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921055" y="820182"/>
        <a:ext cx="137694" cy="138065"/>
      </dsp:txXfrm>
    </dsp:sp>
    <dsp:sp modelId="{EA1DF419-E593-4A75-996E-3803F302AC49}">
      <dsp:nvSpPr>
        <dsp:cNvPr id="0" name=""/>
        <dsp:cNvSpPr/>
      </dsp:nvSpPr>
      <dsp:spPr>
        <a:xfrm>
          <a:off x="5199411" y="571715"/>
          <a:ext cx="927854" cy="6350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Aptos Display" panose="020F0302020204030204"/>
            </a:rPr>
            <a:t>Embed Input</a:t>
          </a:r>
        </a:p>
      </dsp:txBody>
      <dsp:txXfrm>
        <a:off x="5218010" y="590314"/>
        <a:ext cx="890656" cy="597802"/>
      </dsp:txXfrm>
    </dsp:sp>
    <dsp:sp modelId="{863BB46C-E210-42E6-A8BF-8426974398DA}">
      <dsp:nvSpPr>
        <dsp:cNvPr id="0" name=""/>
        <dsp:cNvSpPr/>
      </dsp:nvSpPr>
      <dsp:spPr>
        <a:xfrm>
          <a:off x="6220051" y="774161"/>
          <a:ext cx="196705" cy="2301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220051" y="820182"/>
        <a:ext cx="137694" cy="138065"/>
      </dsp:txXfrm>
    </dsp:sp>
    <dsp:sp modelId="{0C6678EF-80AB-4482-B8BB-41F0EF398B60}">
      <dsp:nvSpPr>
        <dsp:cNvPr id="0" name=""/>
        <dsp:cNvSpPr/>
      </dsp:nvSpPr>
      <dsp:spPr>
        <a:xfrm>
          <a:off x="6498407" y="571715"/>
          <a:ext cx="927854" cy="6350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Aptos Display" panose="020F0302020204030204"/>
            </a:rPr>
            <a:t>Search Embeddings</a:t>
          </a:r>
        </a:p>
      </dsp:txBody>
      <dsp:txXfrm>
        <a:off x="6517006" y="590314"/>
        <a:ext cx="890656" cy="597802"/>
      </dsp:txXfrm>
    </dsp:sp>
    <dsp:sp modelId="{C7F026EC-3746-4DA9-AA19-54A037AA9FCF}">
      <dsp:nvSpPr>
        <dsp:cNvPr id="0" name=""/>
        <dsp:cNvSpPr/>
      </dsp:nvSpPr>
      <dsp:spPr>
        <a:xfrm>
          <a:off x="7519047" y="774161"/>
          <a:ext cx="196705" cy="2301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7519047" y="820182"/>
        <a:ext cx="137694" cy="138065"/>
      </dsp:txXfrm>
    </dsp:sp>
    <dsp:sp modelId="{6122FDAD-E598-4059-9EE5-2CAC31044441}">
      <dsp:nvSpPr>
        <dsp:cNvPr id="0" name=""/>
        <dsp:cNvSpPr/>
      </dsp:nvSpPr>
      <dsp:spPr>
        <a:xfrm>
          <a:off x="7797403" y="571715"/>
          <a:ext cx="927854" cy="6350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Aptos Display" panose="020F0302020204030204"/>
            </a:rPr>
            <a:t>Compute Cosine Similarity</a:t>
          </a:r>
        </a:p>
      </dsp:txBody>
      <dsp:txXfrm>
        <a:off x="7816002" y="590314"/>
        <a:ext cx="890656" cy="597802"/>
      </dsp:txXfrm>
    </dsp:sp>
    <dsp:sp modelId="{642132C4-3DEE-4CED-8291-F861F559CD21}">
      <dsp:nvSpPr>
        <dsp:cNvPr id="0" name=""/>
        <dsp:cNvSpPr/>
      </dsp:nvSpPr>
      <dsp:spPr>
        <a:xfrm>
          <a:off x="8818043" y="774161"/>
          <a:ext cx="196705" cy="2301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818043" y="820182"/>
        <a:ext cx="137694" cy="138065"/>
      </dsp:txXfrm>
    </dsp:sp>
    <dsp:sp modelId="{9C25F529-0E6D-4009-BD3E-528FB26385DA}">
      <dsp:nvSpPr>
        <dsp:cNvPr id="0" name=""/>
        <dsp:cNvSpPr/>
      </dsp:nvSpPr>
      <dsp:spPr>
        <a:xfrm>
          <a:off x="9096399" y="571715"/>
          <a:ext cx="927854" cy="63500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rtl="0">
            <a:lnSpc>
              <a:spcPct val="90000"/>
            </a:lnSpc>
            <a:spcBef>
              <a:spcPct val="0"/>
            </a:spcBef>
            <a:spcAft>
              <a:spcPct val="35000"/>
            </a:spcAft>
            <a:buNone/>
          </a:pPr>
          <a:r>
            <a:rPr lang="en-US" sz="1200" kern="1200" dirty="0">
              <a:latin typeface="Aptos Display" panose="020F0302020204030204"/>
            </a:rPr>
            <a:t>Return Top N</a:t>
          </a:r>
        </a:p>
      </dsp:txBody>
      <dsp:txXfrm>
        <a:off x="9114998" y="590314"/>
        <a:ext cx="890656" cy="5978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F79A4-DA50-4910-AD4A-E73102843A08}"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EA861A-26FF-40A5-A3B8-A3916E4C51E4}" type="slidenum">
              <a:rPr lang="en-US" smtClean="0"/>
              <a:t>‹#›</a:t>
            </a:fld>
            <a:endParaRPr lang="en-US"/>
          </a:p>
        </p:txBody>
      </p:sp>
    </p:spTree>
    <p:extLst>
      <p:ext uri="{BB962C8B-B14F-4D97-AF65-F5344CB8AC3E}">
        <p14:creationId xmlns:p14="http://schemas.microsoft.com/office/powerpoint/2010/main" val="1290118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LeMonte</a:t>
            </a:r>
            <a:endParaRPr lang="en-US" dirty="0"/>
          </a:p>
        </p:txBody>
      </p:sp>
      <p:sp>
        <p:nvSpPr>
          <p:cNvPr id="4" name="Slide Number Placeholder 3"/>
          <p:cNvSpPr>
            <a:spLocks noGrp="1"/>
          </p:cNvSpPr>
          <p:nvPr>
            <p:ph type="sldNum" sz="quarter" idx="5"/>
          </p:nvPr>
        </p:nvSpPr>
        <p:spPr/>
        <p:txBody>
          <a:bodyPr/>
          <a:lstStyle/>
          <a:p>
            <a:fld id="{BCEA861A-26FF-40A5-A3B8-A3916E4C51E4}" type="slidenum">
              <a:rPr lang="en-US" smtClean="0"/>
              <a:t>1</a:t>
            </a:fld>
            <a:endParaRPr lang="en-US"/>
          </a:p>
        </p:txBody>
      </p:sp>
    </p:spTree>
    <p:extLst>
      <p:ext uri="{BB962C8B-B14F-4D97-AF65-F5344CB8AC3E}">
        <p14:creationId xmlns:p14="http://schemas.microsoft.com/office/powerpoint/2010/main" val="1535734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F1149-07C3-FA68-E174-99AF59D5D1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02B86E-0EC7-B451-5EF4-16438DD20F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90B2C-B32B-21B3-7F76-392FAC1B16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544E45-F2C9-DFD8-97B7-F382F7A93188}"/>
              </a:ext>
            </a:extLst>
          </p:cNvPr>
          <p:cNvSpPr>
            <a:spLocks noGrp="1"/>
          </p:cNvSpPr>
          <p:nvPr>
            <p:ph type="sldNum" sz="quarter" idx="5"/>
          </p:nvPr>
        </p:nvSpPr>
        <p:spPr/>
        <p:txBody>
          <a:bodyPr/>
          <a:lstStyle/>
          <a:p>
            <a:fld id="{BCEA861A-26FF-40A5-A3B8-A3916E4C51E4}" type="slidenum">
              <a:rPr lang="en-US" smtClean="0"/>
              <a:t>10</a:t>
            </a:fld>
            <a:endParaRPr lang="en-US"/>
          </a:p>
        </p:txBody>
      </p:sp>
    </p:spTree>
    <p:extLst>
      <p:ext uri="{BB962C8B-B14F-4D97-AF65-F5344CB8AC3E}">
        <p14:creationId xmlns:p14="http://schemas.microsoft.com/office/powerpoint/2010/main" val="2235331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LeMonte</a:t>
            </a:r>
            <a:endParaRPr lang="en-US" dirty="0"/>
          </a:p>
        </p:txBody>
      </p:sp>
      <p:sp>
        <p:nvSpPr>
          <p:cNvPr id="4" name="Slide Number Placeholder 3"/>
          <p:cNvSpPr>
            <a:spLocks noGrp="1"/>
          </p:cNvSpPr>
          <p:nvPr>
            <p:ph type="sldNum" sz="quarter" idx="5"/>
          </p:nvPr>
        </p:nvSpPr>
        <p:spPr/>
        <p:txBody>
          <a:bodyPr/>
          <a:lstStyle/>
          <a:p>
            <a:fld id="{BCEA861A-26FF-40A5-A3B8-A3916E4C51E4}" type="slidenum">
              <a:rPr lang="en-US" smtClean="0"/>
              <a:t>2</a:t>
            </a:fld>
            <a:endParaRPr lang="en-US"/>
          </a:p>
        </p:txBody>
      </p:sp>
    </p:spTree>
    <p:extLst>
      <p:ext uri="{BB962C8B-B14F-4D97-AF65-F5344CB8AC3E}">
        <p14:creationId xmlns:p14="http://schemas.microsoft.com/office/powerpoint/2010/main" val="5589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LaMonte</a:t>
            </a:r>
          </a:p>
        </p:txBody>
      </p:sp>
      <p:sp>
        <p:nvSpPr>
          <p:cNvPr id="4" name="Slide Number Placeholder 3"/>
          <p:cNvSpPr>
            <a:spLocks noGrp="1"/>
          </p:cNvSpPr>
          <p:nvPr>
            <p:ph type="sldNum" sz="quarter" idx="5"/>
          </p:nvPr>
        </p:nvSpPr>
        <p:spPr/>
        <p:txBody>
          <a:bodyPr/>
          <a:lstStyle/>
          <a:p>
            <a:fld id="{BCEA861A-26FF-40A5-A3B8-A3916E4C51E4}" type="slidenum">
              <a:rPr lang="en-US" smtClean="0"/>
              <a:t>3</a:t>
            </a:fld>
            <a:endParaRPr lang="en-US"/>
          </a:p>
        </p:txBody>
      </p:sp>
    </p:spTree>
    <p:extLst>
      <p:ext uri="{BB962C8B-B14F-4D97-AF65-F5344CB8AC3E}">
        <p14:creationId xmlns:p14="http://schemas.microsoft.com/office/powerpoint/2010/main" val="45156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Shin</a:t>
            </a:r>
          </a:p>
        </p:txBody>
      </p:sp>
      <p:sp>
        <p:nvSpPr>
          <p:cNvPr id="4" name="Slide Number Placeholder 3"/>
          <p:cNvSpPr>
            <a:spLocks noGrp="1"/>
          </p:cNvSpPr>
          <p:nvPr>
            <p:ph type="sldNum" sz="quarter" idx="5"/>
          </p:nvPr>
        </p:nvSpPr>
        <p:spPr/>
        <p:txBody>
          <a:bodyPr/>
          <a:lstStyle/>
          <a:p>
            <a:fld id="{BCEA861A-26FF-40A5-A3B8-A3916E4C51E4}" type="slidenum">
              <a:rPr lang="en-US" smtClean="0"/>
              <a:t>4</a:t>
            </a:fld>
            <a:endParaRPr lang="en-US"/>
          </a:p>
        </p:txBody>
      </p:sp>
    </p:spTree>
    <p:extLst>
      <p:ext uri="{BB962C8B-B14F-4D97-AF65-F5344CB8AC3E}">
        <p14:creationId xmlns:p14="http://schemas.microsoft.com/office/powerpoint/2010/main" val="2329055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Shin</a:t>
            </a:r>
          </a:p>
        </p:txBody>
      </p:sp>
      <p:sp>
        <p:nvSpPr>
          <p:cNvPr id="4" name="Slide Number Placeholder 3"/>
          <p:cNvSpPr>
            <a:spLocks noGrp="1"/>
          </p:cNvSpPr>
          <p:nvPr>
            <p:ph type="sldNum" sz="quarter" idx="5"/>
          </p:nvPr>
        </p:nvSpPr>
        <p:spPr/>
        <p:txBody>
          <a:bodyPr/>
          <a:lstStyle/>
          <a:p>
            <a:fld id="{BCEA861A-26FF-40A5-A3B8-A3916E4C51E4}" type="slidenum">
              <a:rPr lang="en-US" smtClean="0"/>
              <a:t>5</a:t>
            </a:fld>
            <a:endParaRPr lang="en-US"/>
          </a:p>
        </p:txBody>
      </p:sp>
    </p:spTree>
    <p:extLst>
      <p:ext uri="{BB962C8B-B14F-4D97-AF65-F5344CB8AC3E}">
        <p14:creationId xmlns:p14="http://schemas.microsoft.com/office/powerpoint/2010/main" val="742019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Shin</a:t>
            </a:r>
          </a:p>
        </p:txBody>
      </p:sp>
      <p:sp>
        <p:nvSpPr>
          <p:cNvPr id="4" name="Slide Number Placeholder 3"/>
          <p:cNvSpPr>
            <a:spLocks noGrp="1"/>
          </p:cNvSpPr>
          <p:nvPr>
            <p:ph type="sldNum" sz="quarter" idx="5"/>
          </p:nvPr>
        </p:nvSpPr>
        <p:spPr/>
        <p:txBody>
          <a:bodyPr/>
          <a:lstStyle/>
          <a:p>
            <a:fld id="{BCEA861A-26FF-40A5-A3B8-A3916E4C51E4}" type="slidenum">
              <a:rPr lang="en-US" smtClean="0"/>
              <a:t>6</a:t>
            </a:fld>
            <a:endParaRPr lang="en-US"/>
          </a:p>
        </p:txBody>
      </p:sp>
    </p:spTree>
    <p:extLst>
      <p:ext uri="{BB962C8B-B14F-4D97-AF65-F5344CB8AC3E}">
        <p14:creationId xmlns:p14="http://schemas.microsoft.com/office/powerpoint/2010/main" val="2911569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focused on creating a search experience for mycology articles using NLP techniques involving a sentence transformer and text embedding. </a:t>
            </a:r>
          </a:p>
          <a:p>
            <a:endParaRPr lang="en-US" dirty="0"/>
          </a:p>
          <a:p>
            <a:r>
              <a:rPr lang="en-US" dirty="0"/>
              <a:t>MycoSearch is an extension of a pre-existing search application developed by researchers at the Auton Laboratory at Carnegie Mellon University.  The codebase was forked to allow for developing and testing the extensions explained here.  </a:t>
            </a:r>
          </a:p>
          <a:p>
            <a:endParaRPr lang="en-US" dirty="0"/>
          </a:p>
          <a:p>
            <a:r>
              <a:rPr lang="en-US" dirty="0"/>
              <a:t>Note the key in the upper right-hand corner of the slide that outlines the specific extensions the project team has designed and coded.</a:t>
            </a:r>
          </a:p>
          <a:p>
            <a:endParaRPr lang="en-US" dirty="0"/>
          </a:p>
          <a:p>
            <a:r>
              <a:rPr lang="en-US" dirty="0"/>
              <a:t>The following flow diagram shows the system processing in response to a search query submitted by a user.</a:t>
            </a:r>
          </a:p>
          <a:p>
            <a:r>
              <a:rPr lang="en-US" dirty="0"/>
              <a:t>1.) User submits a search query.  Note example.</a:t>
            </a:r>
          </a:p>
          <a:p>
            <a:r>
              <a:rPr lang="en-US" dirty="0"/>
              <a:t>2.) Search query is embedded (Pre-trained </a:t>
            </a:r>
            <a:r>
              <a:rPr lang="en-US" dirty="0" err="1"/>
              <a:t>PyTorch</a:t>
            </a:r>
            <a:r>
              <a:rPr lang="en-US" dirty="0"/>
              <a:t> sentence transformer).</a:t>
            </a:r>
          </a:p>
          <a:p>
            <a:r>
              <a:rPr lang="en-US" dirty="0"/>
              <a:t>3.) Cosine similarity is calculated between query and article embeddings.</a:t>
            </a:r>
          </a:p>
          <a:p>
            <a:r>
              <a:rPr lang="en-US" dirty="0"/>
              <a:t>4.) Top 3 matches returned with web URLs for the source article.  </a:t>
            </a:r>
          </a:p>
          <a:p>
            <a:endParaRPr lang="en-US" dirty="0"/>
          </a:p>
          <a:p>
            <a:r>
              <a:rPr lang="en-US" dirty="0"/>
              <a:t>Most of the project to date has focused on embedding the mycology article content in MycoSearch.  So, we created a second visual flow diagram to explain the work done to embed the article content.</a:t>
            </a:r>
          </a:p>
          <a:p>
            <a:endParaRPr lang="en-US" dirty="0"/>
          </a:p>
        </p:txBody>
      </p:sp>
      <p:sp>
        <p:nvSpPr>
          <p:cNvPr id="4" name="Slide Number Placeholder 3"/>
          <p:cNvSpPr>
            <a:spLocks noGrp="1"/>
          </p:cNvSpPr>
          <p:nvPr>
            <p:ph type="sldNum" sz="quarter" idx="5"/>
          </p:nvPr>
        </p:nvSpPr>
        <p:spPr/>
        <p:txBody>
          <a:bodyPr/>
          <a:lstStyle/>
          <a:p>
            <a:fld id="{24688243-BC98-403E-9184-E803C6288F37}" type="slidenum">
              <a:rPr lang="en-US" smtClean="0"/>
              <a:t>7</a:t>
            </a:fld>
            <a:endParaRPr lang="en-US"/>
          </a:p>
        </p:txBody>
      </p:sp>
    </p:spTree>
    <p:extLst>
      <p:ext uri="{BB962C8B-B14F-4D97-AF65-F5344CB8AC3E}">
        <p14:creationId xmlns:p14="http://schemas.microsoft.com/office/powerpoint/2010/main" val="1336693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MycoSearch, the team extended a second pre-existing application named the “Synoptic Key of Life” or “SKOL”.  SKOL was developed by project team member, La Monte </a:t>
            </a:r>
            <a:r>
              <a:rPr lang="en-US" dirty="0" err="1"/>
              <a:t>Yarroll</a:t>
            </a:r>
            <a:r>
              <a:rPr lang="en-US" dirty="0"/>
              <a:t>.  This application is responsible for creating annotated representations of mycology research articles using classification algorithms.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key in the upper right-hand corner of the slide that outlines the specific extensions the project team has delivered.</a:t>
            </a:r>
          </a:p>
          <a:p>
            <a:endParaRPr lang="en-US" dirty="0"/>
          </a:p>
          <a:p>
            <a:r>
              <a:rPr lang="en-US" dirty="0"/>
              <a:t>So now we'll walk through the process flow used to integrate these two applications to update the MycoSearch embeddings with SKOL article content.</a:t>
            </a:r>
          </a:p>
          <a:p>
            <a:endParaRPr lang="en-US" dirty="0"/>
          </a:p>
          <a:p>
            <a:r>
              <a:rPr lang="en-US" dirty="0"/>
              <a:t>1.) Pre-existing classifier in the SKOL application.  Reads source articles, classifies and creates annotated versions.  </a:t>
            </a:r>
          </a:p>
          <a:p>
            <a:pPr marL="171450" indent="-171450">
              <a:buFontTx/>
              <a:buChar char="-"/>
            </a:pPr>
            <a:r>
              <a:rPr lang="en-US" dirty="0"/>
              <a:t>The process reads the article paragraph by paragraph and looks for species names.  Species names are referred to as nomenclatures.</a:t>
            </a:r>
          </a:p>
          <a:p>
            <a:pPr marL="171450" indent="-171450">
              <a:buFontTx/>
              <a:buChar char="-"/>
            </a:pPr>
            <a:r>
              <a:rPr lang="en-US" dirty="0"/>
              <a:t>When it finds a nomenclature, it finds a matching description and annotates.</a:t>
            </a:r>
          </a:p>
          <a:p>
            <a:pPr marL="171450" indent="-171450">
              <a:buFontTx/>
              <a:buChar char="-"/>
            </a:pPr>
            <a:endParaRPr lang="en-US" dirty="0"/>
          </a:p>
          <a:p>
            <a:r>
              <a:rPr lang="en-US" dirty="0"/>
              <a:t>2.) We extended </a:t>
            </a:r>
            <a:r>
              <a:rPr lang="en-US" dirty="0" err="1"/>
              <a:t>Mycosearch</a:t>
            </a:r>
            <a:r>
              <a:rPr lang="en-US" dirty="0"/>
              <a:t> with a class (get_skol.sh) that retrieves the SKOL annotated content.</a:t>
            </a:r>
          </a:p>
          <a:p>
            <a:endParaRPr lang="en-US" dirty="0"/>
          </a:p>
          <a:p>
            <a:r>
              <a:rPr lang="en-US" dirty="0"/>
              <a:t>3.) A repository of SKOL article references is created in MycoSearch.</a:t>
            </a:r>
          </a:p>
          <a:p>
            <a:endParaRPr lang="en-US" dirty="0"/>
          </a:p>
          <a:p>
            <a:r>
              <a:rPr lang="en-US" dirty="0"/>
              <a:t>4.) Next, we extended the SKOL application with a class that converts article data to </a:t>
            </a:r>
            <a:r>
              <a:rPr lang="en-US" dirty="0" err="1"/>
              <a:t>Taxons</a:t>
            </a:r>
            <a:r>
              <a:rPr lang="en-US" dirty="0"/>
              <a:t>.</a:t>
            </a:r>
          </a:p>
          <a:p>
            <a:pPr marL="171450" indent="-171450">
              <a:buFontTx/>
              <a:buChar char="-"/>
            </a:pPr>
            <a:r>
              <a:rPr lang="en-US" dirty="0"/>
              <a:t>In this implementation, a taxon is a species name, its description, and its metadata.</a:t>
            </a:r>
          </a:p>
          <a:p>
            <a:pPr marL="171450" indent="-171450">
              <a:buFontTx/>
              <a:buChar char="-"/>
            </a:pPr>
            <a:endParaRPr lang="en-US" dirty="0"/>
          </a:p>
          <a:p>
            <a:r>
              <a:rPr lang="en-US" dirty="0"/>
              <a:t>5.) A stream of taxon data for all annotated SKOL articles is returned from SKOL.</a:t>
            </a:r>
          </a:p>
          <a:p>
            <a:endParaRPr lang="en-US" dirty="0"/>
          </a:p>
          <a:p>
            <a:r>
              <a:rPr lang="en-US" dirty="0"/>
              <a:t>5.) Taxon content is embedded into the </a:t>
            </a:r>
            <a:r>
              <a:rPr lang="en-US" dirty="0" err="1"/>
              <a:t>mycosearch</a:t>
            </a:r>
            <a:r>
              <a:rPr lang="en-US" dirty="0"/>
              <a:t>.  Again this step uses an existing pre-trained </a:t>
            </a:r>
            <a:r>
              <a:rPr lang="en-US" dirty="0" err="1"/>
              <a:t>PyTorch</a:t>
            </a:r>
            <a:r>
              <a:rPr lang="en-US" dirty="0"/>
              <a:t> sentence transformer.</a:t>
            </a:r>
          </a:p>
          <a:p>
            <a:r>
              <a:rPr lang="en-US" dirty="0"/>
              <a:t>- Computed embeddings are also serialized to ensure embeddings can be mapped back to the original sentences, and to aid in speed of loading embeddings into memory.</a:t>
            </a:r>
          </a:p>
          <a:p>
            <a:endParaRPr lang="en-US" dirty="0"/>
          </a:p>
        </p:txBody>
      </p:sp>
      <p:sp>
        <p:nvSpPr>
          <p:cNvPr id="4" name="Slide Number Placeholder 3"/>
          <p:cNvSpPr>
            <a:spLocks noGrp="1"/>
          </p:cNvSpPr>
          <p:nvPr>
            <p:ph type="sldNum" sz="quarter" idx="5"/>
          </p:nvPr>
        </p:nvSpPr>
        <p:spPr/>
        <p:txBody>
          <a:bodyPr/>
          <a:lstStyle/>
          <a:p>
            <a:fld id="{24688243-BC98-403E-9184-E803C6288F37}" type="slidenum">
              <a:rPr lang="en-US" smtClean="0"/>
              <a:t>8</a:t>
            </a:fld>
            <a:endParaRPr lang="en-US"/>
          </a:p>
        </p:txBody>
      </p:sp>
    </p:spTree>
    <p:extLst>
      <p:ext uri="{BB962C8B-B14F-4D97-AF65-F5344CB8AC3E}">
        <p14:creationId xmlns:p14="http://schemas.microsoft.com/office/powerpoint/2010/main" val="555032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 user can use the search query to find similar results. For example, the search query “pileus campanulate. Lamellae yellow rust-brown” retrieves three results, ranked by similarity scores and visually distinguished using a color-coded scale ranging from grey (low similarity) to pink (high similarity).</a:t>
            </a:r>
          </a:p>
          <a:p>
            <a:endParaRPr lang="en-US" dirty="0"/>
          </a:p>
          <a:p>
            <a:r>
              <a:rPr lang="en-US" dirty="0"/>
              <a:t>Each result includes the article title (color-coded for relevance), a URL link, a species description, and a numerical similarity score. This structured presentation combines visual and quantitative indicators, enabling clear, efficient evaluation of search results.</a:t>
            </a:r>
          </a:p>
        </p:txBody>
      </p:sp>
      <p:sp>
        <p:nvSpPr>
          <p:cNvPr id="4" name="Slide Number Placeholder 3"/>
          <p:cNvSpPr>
            <a:spLocks noGrp="1"/>
          </p:cNvSpPr>
          <p:nvPr>
            <p:ph type="sldNum" sz="quarter" idx="5"/>
          </p:nvPr>
        </p:nvSpPr>
        <p:spPr/>
        <p:txBody>
          <a:bodyPr/>
          <a:lstStyle/>
          <a:p>
            <a:fld id="{BCEA861A-26FF-40A5-A3B8-A3916E4C51E4}" type="slidenum">
              <a:rPr lang="en-US" smtClean="0"/>
              <a:t>9</a:t>
            </a:fld>
            <a:endParaRPr lang="en-US"/>
          </a:p>
        </p:txBody>
      </p:sp>
    </p:spTree>
    <p:extLst>
      <p:ext uri="{BB962C8B-B14F-4D97-AF65-F5344CB8AC3E}">
        <p14:creationId xmlns:p14="http://schemas.microsoft.com/office/powerpoint/2010/main" val="1901142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9849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82546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70613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912480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47342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72020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2657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6369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17463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888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395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36664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411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32559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79224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12/9/2024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12732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54572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12/9/2024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54073465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8930" y="629266"/>
            <a:ext cx="6188190" cy="1622321"/>
          </a:xfrm>
        </p:spPr>
        <p:txBody>
          <a:bodyPr vert="horz" lIns="91440" tIns="45720" rIns="91440" bIns="45720" rtlCol="0" anchor="t">
            <a:normAutofit/>
          </a:bodyPr>
          <a:lstStyle/>
          <a:p>
            <a:r>
              <a:rPr lang="en-US" sz="4200">
                <a:solidFill>
                  <a:srgbClr val="EBEBEB"/>
                </a:solidFill>
              </a:rPr>
              <a:t>Synoptic Key </a:t>
            </a:r>
            <a:br>
              <a:rPr lang="en-US" sz="4200">
                <a:solidFill>
                  <a:srgbClr val="EBEBEB"/>
                </a:solidFill>
              </a:rPr>
            </a:br>
            <a:r>
              <a:rPr lang="en-US" sz="4200">
                <a:solidFill>
                  <a:srgbClr val="EBEBEB"/>
                </a:solidFill>
              </a:rPr>
              <a:t>of Life</a:t>
            </a:r>
          </a:p>
        </p:txBody>
      </p:sp>
      <p:sp>
        <p:nvSpPr>
          <p:cNvPr id="3" name="Subtitle 2"/>
          <p:cNvSpPr>
            <a:spLocks noGrp="1"/>
          </p:cNvSpPr>
          <p:nvPr>
            <p:ph type="subTitle" idx="1"/>
          </p:nvPr>
        </p:nvSpPr>
        <p:spPr>
          <a:xfrm>
            <a:off x="648930" y="2438400"/>
            <a:ext cx="6188189" cy="3785419"/>
          </a:xfrm>
        </p:spPr>
        <p:txBody>
          <a:bodyPr vert="horz" lIns="91440" tIns="45720" rIns="91440" bIns="45720" rtlCol="0">
            <a:normAutofit/>
          </a:bodyPr>
          <a:lstStyle/>
          <a:p>
            <a:pPr>
              <a:buFont typeface="Wingdings 3" charset="2"/>
              <a:buChar char=""/>
            </a:pPr>
            <a:r>
              <a:rPr lang="en-US">
                <a:solidFill>
                  <a:srgbClr val="FFFFFF"/>
                </a:solidFill>
              </a:rPr>
              <a:t>La Monte Yarroll</a:t>
            </a:r>
          </a:p>
          <a:p>
            <a:pPr>
              <a:buFont typeface="Wingdings 3" charset="2"/>
              <a:buChar char=""/>
            </a:pPr>
            <a:r>
              <a:rPr lang="en-US">
                <a:solidFill>
                  <a:srgbClr val="FFFFFF"/>
                </a:solidFill>
              </a:rPr>
              <a:t>Christopher Murphy</a:t>
            </a:r>
          </a:p>
          <a:p>
            <a:pPr>
              <a:buFont typeface="Wingdings 3" charset="2"/>
              <a:buChar char=""/>
            </a:pPr>
            <a:r>
              <a:rPr lang="en-US">
                <a:solidFill>
                  <a:srgbClr val="FFFFFF"/>
                </a:solidFill>
              </a:rPr>
              <a:t>Jennifer Balasi</a:t>
            </a:r>
          </a:p>
          <a:p>
            <a:pPr>
              <a:buFont typeface="Wingdings 3" charset="2"/>
              <a:buChar char=""/>
            </a:pPr>
            <a:r>
              <a:rPr lang="en-US">
                <a:solidFill>
                  <a:srgbClr val="FFFFFF"/>
                </a:solidFill>
              </a:rPr>
              <a:t>Shintaro Osuga</a:t>
            </a:r>
          </a:p>
        </p:txBody>
      </p:sp>
      <p:sp>
        <p:nvSpPr>
          <p:cNvPr id="28"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D300E05B-E4A7-C634-CEA3-99B0D2065107}"/>
              </a:ext>
            </a:extLst>
          </p:cNvPr>
          <p:cNvPicPr>
            <a:picLocks noChangeAspect="1"/>
          </p:cNvPicPr>
          <p:nvPr/>
        </p:nvPicPr>
        <p:blipFill>
          <a:blip r:embed="rId8"/>
          <a:srcRect l="27005" r="32286"/>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BB9E9-7B7E-84B6-8F7D-0916B5F0B3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3EF7D-793A-C272-86CE-C5C990B5B775}"/>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dirty="0">
                <a:solidFill>
                  <a:srgbClr val="EBEBEB"/>
                </a:solidFill>
                <a:latin typeface="+mj-lt"/>
                <a:ea typeface="+mj-ea"/>
                <a:cs typeface="+mj-cs"/>
              </a:rPr>
              <a:t>Next Steps</a:t>
            </a:r>
          </a:p>
        </p:txBody>
      </p:sp>
      <p:sp>
        <p:nvSpPr>
          <p:cNvPr id="5" name="TextBox 4">
            <a:extLst>
              <a:ext uri="{FF2B5EF4-FFF2-40B4-BE49-F238E27FC236}">
                <a16:creationId xmlns:a16="http://schemas.microsoft.com/office/drawing/2014/main" id="{6600BF2F-4C37-9D21-8103-3382F3D45203}"/>
              </a:ext>
            </a:extLst>
          </p:cNvPr>
          <p:cNvSpPr txBox="1"/>
          <p:nvPr/>
        </p:nvSpPr>
        <p:spPr>
          <a:xfrm>
            <a:off x="648511" y="1662223"/>
            <a:ext cx="8548652" cy="37854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marL="457200" indent="-457200">
              <a:buFont typeface="Arial" panose="020B0604020202020204" pitchFamily="34" charset="0"/>
              <a:buChar char="•"/>
            </a:pPr>
            <a:r>
              <a:rPr lang="en-US" sz="2800" dirty="0">
                <a:effectLst/>
              </a:rPr>
              <a:t>Improve URL linking</a:t>
            </a:r>
            <a:endParaRPr lang="en-US" sz="2800" dirty="0"/>
          </a:p>
          <a:p>
            <a:pPr marL="457200" indent="-457200">
              <a:buFont typeface="Arial" panose="020B0604020202020204" pitchFamily="34" charset="0"/>
              <a:buChar char="•"/>
            </a:pPr>
            <a:endParaRPr lang="en-US" sz="2800" dirty="0">
              <a:effectLst/>
            </a:endParaRPr>
          </a:p>
          <a:p>
            <a:pPr marL="457200" indent="-457200">
              <a:buFont typeface="Arial" panose="020B0604020202020204" pitchFamily="34" charset="0"/>
              <a:buChar char="•"/>
            </a:pPr>
            <a:r>
              <a:rPr lang="en-US" sz="2800" dirty="0">
                <a:effectLst/>
              </a:rPr>
              <a:t>Add more literature to SKOL</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effectLst/>
              </a:rPr>
              <a:t>Our changes will be pushed back to the main </a:t>
            </a:r>
            <a:r>
              <a:rPr lang="en-US" sz="2800" dirty="0" err="1">
                <a:effectLst/>
              </a:rPr>
              <a:t>drdrafts</a:t>
            </a:r>
            <a:r>
              <a:rPr lang="en-US" sz="2800" dirty="0">
                <a:effectLst/>
              </a:rPr>
              <a:t> project (</a:t>
            </a:r>
            <a:r>
              <a:rPr lang="en-US" sz="2800" dirty="0" err="1">
                <a:effectLst/>
              </a:rPr>
              <a:t>dr</a:t>
            </a:r>
            <a:r>
              <a:rPr lang="en-US" sz="2800" dirty="0">
                <a:effectLst/>
              </a:rPr>
              <a:t>-drafts-</a:t>
            </a:r>
            <a:r>
              <a:rPr lang="en-US" sz="2800" dirty="0" err="1">
                <a:effectLst/>
              </a:rPr>
              <a:t>sota</a:t>
            </a:r>
            <a:r>
              <a:rPr lang="en-US" sz="2800" dirty="0">
                <a:effectLst/>
              </a:rPr>
              <a:t>-search).</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Publishing SKOL</a:t>
            </a:r>
          </a:p>
        </p:txBody>
      </p:sp>
    </p:spTree>
    <p:extLst>
      <p:ext uri="{BB962C8B-B14F-4D97-AF65-F5344CB8AC3E}">
        <p14:creationId xmlns:p14="http://schemas.microsoft.com/office/powerpoint/2010/main" val="275139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0234D-E680-8D60-FB12-CB97AA6E0402}"/>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Table of Contents</a:t>
            </a:r>
            <a:br>
              <a:rPr lang="en-US" sz="3200">
                <a:solidFill>
                  <a:srgbClr val="F2F2F2"/>
                </a:solidFill>
              </a:rPr>
            </a:br>
            <a:endParaRPr lang="en-US" sz="3200">
              <a:solidFill>
                <a:srgbClr val="F2F2F2"/>
              </a:solidFill>
            </a:endParaRPr>
          </a:p>
        </p:txBody>
      </p:sp>
      <p:sp>
        <p:nvSpPr>
          <p:cNvPr id="12" name="Freeform: Shape 1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6" name="Rectangle 1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5504265A-A4E0-4F52-38DD-21D702566B15}"/>
              </a:ext>
            </a:extLst>
          </p:cNvPr>
          <p:cNvGraphicFramePr>
            <a:graphicFrameLocks noGrp="1"/>
          </p:cNvGraphicFramePr>
          <p:nvPr>
            <p:ph idx="1"/>
            <p:extLst>
              <p:ext uri="{D42A27DB-BD31-4B8C-83A1-F6EECF244321}">
                <p14:modId xmlns:p14="http://schemas.microsoft.com/office/powerpoint/2010/main" val="4113160907"/>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724038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66F17-551F-C18D-C9F7-9F7B1B9436F2}"/>
              </a:ext>
            </a:extLst>
          </p:cNvPr>
          <p:cNvSpPr>
            <a:spLocks noGrp="1"/>
          </p:cNvSpPr>
          <p:nvPr>
            <p:ph type="title"/>
          </p:nvPr>
        </p:nvSpPr>
        <p:spPr>
          <a:xfrm>
            <a:off x="646111" y="452718"/>
            <a:ext cx="9404723" cy="1400530"/>
          </a:xfrm>
        </p:spPr>
        <p:txBody>
          <a:bodyPr>
            <a:normAutofit/>
          </a:bodyPr>
          <a:lstStyle/>
          <a:p>
            <a:r>
              <a:rPr lang="en-US"/>
              <a:t>Problem </a:t>
            </a:r>
            <a:endParaRPr lang="en-US" dirty="0"/>
          </a:p>
        </p:txBody>
      </p:sp>
      <p:graphicFrame>
        <p:nvGraphicFramePr>
          <p:cNvPr id="5" name="Content Placeholder 2">
            <a:extLst>
              <a:ext uri="{FF2B5EF4-FFF2-40B4-BE49-F238E27FC236}">
                <a16:creationId xmlns:a16="http://schemas.microsoft.com/office/drawing/2014/main" id="{C65B5C55-63E3-D15D-0EB0-7C9F8340C355}"/>
              </a:ext>
            </a:extLst>
          </p:cNvPr>
          <p:cNvGraphicFramePr>
            <a:graphicFrameLocks noGrp="1"/>
          </p:cNvGraphicFramePr>
          <p:nvPr>
            <p:ph idx="1"/>
            <p:extLst>
              <p:ext uri="{D42A27DB-BD31-4B8C-83A1-F6EECF244321}">
                <p14:modId xmlns:p14="http://schemas.microsoft.com/office/powerpoint/2010/main" val="3445911296"/>
              </p:ext>
            </p:extLst>
          </p:nvPr>
        </p:nvGraphicFramePr>
        <p:xfrm>
          <a:off x="646110" y="1701209"/>
          <a:ext cx="10826419" cy="44953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6983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4FD83-EDF8-CF3C-78FD-DA3197BB5B10}"/>
              </a:ext>
            </a:extLst>
          </p:cNvPr>
          <p:cNvSpPr>
            <a:spLocks noGrp="1"/>
          </p:cNvSpPr>
          <p:nvPr>
            <p:ph type="title"/>
          </p:nvPr>
        </p:nvSpPr>
        <p:spPr>
          <a:xfrm>
            <a:off x="646111" y="452718"/>
            <a:ext cx="9404723" cy="1400530"/>
          </a:xfrm>
        </p:spPr>
        <p:txBody>
          <a:bodyPr>
            <a:normAutofit/>
          </a:bodyPr>
          <a:lstStyle/>
          <a:p>
            <a:r>
              <a:rPr lang="en-US"/>
              <a:t>Data</a:t>
            </a:r>
          </a:p>
        </p:txBody>
      </p:sp>
      <p:graphicFrame>
        <p:nvGraphicFramePr>
          <p:cNvPr id="5" name="Content Placeholder 2">
            <a:extLst>
              <a:ext uri="{FF2B5EF4-FFF2-40B4-BE49-F238E27FC236}">
                <a16:creationId xmlns:a16="http://schemas.microsoft.com/office/drawing/2014/main" id="{B377F85F-CC79-584F-25B1-F29AC11F7BBB}"/>
              </a:ext>
            </a:extLst>
          </p:cNvPr>
          <p:cNvGraphicFramePr>
            <a:graphicFrameLocks noGrp="1"/>
          </p:cNvGraphicFramePr>
          <p:nvPr>
            <p:ph idx="1"/>
            <p:extLst>
              <p:ext uri="{D42A27DB-BD31-4B8C-83A1-F6EECF244321}">
                <p14:modId xmlns:p14="http://schemas.microsoft.com/office/powerpoint/2010/main" val="1418216429"/>
              </p:ext>
            </p:extLst>
          </p:nvPr>
        </p:nvGraphicFramePr>
        <p:xfrm>
          <a:off x="646111" y="2140085"/>
          <a:ext cx="9404352" cy="40564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7072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48FF-325B-5544-5866-BF192F407747}"/>
              </a:ext>
            </a:extLst>
          </p:cNvPr>
          <p:cNvSpPr>
            <a:spLocks noGrp="1"/>
          </p:cNvSpPr>
          <p:nvPr>
            <p:ph type="title"/>
          </p:nvPr>
        </p:nvSpPr>
        <p:spPr>
          <a:xfrm>
            <a:off x="646112" y="452718"/>
            <a:ext cx="4165580" cy="1400530"/>
          </a:xfrm>
        </p:spPr>
        <p:txBody>
          <a:bodyPr>
            <a:normAutofit/>
          </a:bodyPr>
          <a:lstStyle/>
          <a:p>
            <a:r>
              <a:rPr lang="en-US" dirty="0"/>
              <a:t>Data In Depth</a:t>
            </a:r>
          </a:p>
        </p:txBody>
      </p:sp>
      <p:sp>
        <p:nvSpPr>
          <p:cNvPr id="10" name="Freeform: Shape 9">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US"/>
          </a:p>
        </p:txBody>
      </p:sp>
      <p:sp>
        <p:nvSpPr>
          <p:cNvPr id="12"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descr="A screen shot of a computer&#10;&#10;Description automatically generated">
            <a:extLst>
              <a:ext uri="{FF2B5EF4-FFF2-40B4-BE49-F238E27FC236}">
                <a16:creationId xmlns:a16="http://schemas.microsoft.com/office/drawing/2014/main" id="{13DEF037-E761-3163-D838-08022DE8F59A}"/>
              </a:ext>
            </a:extLst>
          </p:cNvPr>
          <p:cNvPicPr>
            <a:picLocks noChangeAspect="1"/>
          </p:cNvPicPr>
          <p:nvPr/>
        </p:nvPicPr>
        <p:blipFill>
          <a:blip r:embed="rId4"/>
          <a:stretch>
            <a:fillRect/>
          </a:stretch>
        </p:blipFill>
        <p:spPr>
          <a:xfrm>
            <a:off x="6094410" y="1069766"/>
            <a:ext cx="5449471" cy="1839195"/>
          </a:xfrm>
          <a:prstGeom prst="rect">
            <a:avLst/>
          </a:prstGeom>
          <a:effectLst/>
        </p:spPr>
      </p:pic>
      <p:sp>
        <p:nvSpPr>
          <p:cNvPr id="14" name="Rectangle 13">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89229CCC-26DA-CF1B-9A18-BEDA6AF70378}"/>
              </a:ext>
            </a:extLst>
          </p:cNvPr>
          <p:cNvSpPr>
            <a:spLocks noGrp="1"/>
          </p:cNvSpPr>
          <p:nvPr>
            <p:ph idx="1"/>
          </p:nvPr>
        </p:nvSpPr>
        <p:spPr>
          <a:xfrm>
            <a:off x="646113" y="2052918"/>
            <a:ext cx="4165146" cy="4195481"/>
          </a:xfrm>
        </p:spPr>
        <p:txBody>
          <a:bodyPr vert="horz" lIns="91440" tIns="45720" rIns="91440" bIns="45720" rtlCol="0">
            <a:normAutofit/>
          </a:bodyPr>
          <a:lstStyle/>
          <a:p>
            <a:endParaRPr lang="en-US" dirty="0"/>
          </a:p>
          <a:p>
            <a:r>
              <a:rPr lang="en-US" dirty="0"/>
              <a:t>The YEDDA format segments the text into multiple categories, including but not limited to: </a:t>
            </a:r>
            <a:r>
              <a:rPr lang="en-US" b="1" dirty="0"/>
              <a:t>Description</a:t>
            </a:r>
            <a:r>
              <a:rPr lang="en-US" dirty="0"/>
              <a:t>, </a:t>
            </a:r>
            <a:r>
              <a:rPr lang="en-US" b="1" dirty="0"/>
              <a:t>Nomenclature</a:t>
            </a:r>
            <a:r>
              <a:rPr lang="en-US" dirty="0"/>
              <a:t>, </a:t>
            </a:r>
            <a:r>
              <a:rPr lang="en-US" b="1" dirty="0" err="1"/>
              <a:t>Misc</a:t>
            </a:r>
            <a:r>
              <a:rPr lang="en-US" b="1" dirty="0"/>
              <a:t>-Exposition</a:t>
            </a:r>
            <a:r>
              <a:rPr lang="en-US" dirty="0"/>
              <a:t>, </a:t>
            </a:r>
            <a:r>
              <a:rPr lang="en-US" b="1" dirty="0"/>
              <a:t>Institution</a:t>
            </a:r>
            <a:r>
              <a:rPr lang="en-US" dirty="0"/>
              <a:t>, </a:t>
            </a:r>
            <a:r>
              <a:rPr lang="en-US" b="1" dirty="0"/>
              <a:t>Type-Collection</a:t>
            </a:r>
            <a:r>
              <a:rPr lang="en-US" dirty="0"/>
              <a:t>, and </a:t>
            </a:r>
            <a:r>
              <a:rPr lang="en-US" b="1" dirty="0"/>
              <a:t>Etymology</a:t>
            </a:r>
            <a:r>
              <a:rPr lang="en-US" dirty="0"/>
              <a:t>. For our purposes, we focus specifically on the </a:t>
            </a:r>
            <a:r>
              <a:rPr lang="en-US" b="1" dirty="0"/>
              <a:t>Nomenclature</a:t>
            </a:r>
            <a:r>
              <a:rPr lang="en-US" dirty="0"/>
              <a:t> and </a:t>
            </a:r>
            <a:r>
              <a:rPr lang="en-US" b="1" dirty="0"/>
              <a:t>Description</a:t>
            </a:r>
            <a:r>
              <a:rPr lang="en-US" dirty="0"/>
              <a:t> sections.</a:t>
            </a:r>
          </a:p>
        </p:txBody>
      </p:sp>
      <p:pic>
        <p:nvPicPr>
          <p:cNvPr id="4" name="Picture 3" descr="A screenshot of a computer&#10;&#10;Description automatically generated">
            <a:extLst>
              <a:ext uri="{FF2B5EF4-FFF2-40B4-BE49-F238E27FC236}">
                <a16:creationId xmlns:a16="http://schemas.microsoft.com/office/drawing/2014/main" id="{79216ADB-407B-AF4B-4BE9-F292956059AB}"/>
              </a:ext>
            </a:extLst>
          </p:cNvPr>
          <p:cNvPicPr>
            <a:picLocks noChangeAspect="1"/>
          </p:cNvPicPr>
          <p:nvPr/>
        </p:nvPicPr>
        <p:blipFill>
          <a:blip r:embed="rId5"/>
          <a:stretch>
            <a:fillRect/>
          </a:stretch>
        </p:blipFill>
        <p:spPr>
          <a:xfrm>
            <a:off x="6175473" y="3526971"/>
            <a:ext cx="5287344" cy="2721427"/>
          </a:xfrm>
          <a:prstGeom prst="rect">
            <a:avLst/>
          </a:prstGeom>
          <a:effectLst/>
        </p:spPr>
      </p:pic>
    </p:spTree>
    <p:extLst>
      <p:ext uri="{BB962C8B-B14F-4D97-AF65-F5344CB8AC3E}">
        <p14:creationId xmlns:p14="http://schemas.microsoft.com/office/powerpoint/2010/main" val="1481731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EC57-D286-4E64-F145-5BC19D94CC22}"/>
              </a:ext>
            </a:extLst>
          </p:cNvPr>
          <p:cNvSpPr>
            <a:spLocks noGrp="1"/>
          </p:cNvSpPr>
          <p:nvPr>
            <p:ph type="title"/>
          </p:nvPr>
        </p:nvSpPr>
        <p:spPr>
          <a:xfrm>
            <a:off x="838199" y="131209"/>
            <a:ext cx="10515600" cy="658457"/>
          </a:xfrm>
        </p:spPr>
        <p:txBody>
          <a:bodyPr>
            <a:normAutofit fontScale="90000"/>
          </a:bodyPr>
          <a:lstStyle/>
          <a:p>
            <a:r>
              <a:rPr lang="en-US" dirty="0"/>
              <a:t>Methodology</a:t>
            </a:r>
          </a:p>
        </p:txBody>
      </p:sp>
      <p:graphicFrame>
        <p:nvGraphicFramePr>
          <p:cNvPr id="4" name="Diagram 3">
            <a:extLst>
              <a:ext uri="{FF2B5EF4-FFF2-40B4-BE49-F238E27FC236}">
                <a16:creationId xmlns:a16="http://schemas.microsoft.com/office/drawing/2014/main" id="{DD638028-5A7C-0A73-CE2E-A18CF6984083}"/>
              </a:ext>
            </a:extLst>
          </p:cNvPr>
          <p:cNvGraphicFramePr/>
          <p:nvPr>
            <p:extLst>
              <p:ext uri="{D42A27DB-BD31-4B8C-83A1-F6EECF244321}">
                <p14:modId xmlns:p14="http://schemas.microsoft.com/office/powerpoint/2010/main" val="1358300313"/>
              </p:ext>
            </p:extLst>
          </p:nvPr>
        </p:nvGraphicFramePr>
        <p:xfrm>
          <a:off x="1082159" y="5333436"/>
          <a:ext cx="10027681" cy="1778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2">
            <a:extLst>
              <a:ext uri="{FF2B5EF4-FFF2-40B4-BE49-F238E27FC236}">
                <a16:creationId xmlns:a16="http://schemas.microsoft.com/office/drawing/2014/main" id="{101D4F87-0459-655D-1636-FB1C69A425FA}"/>
              </a:ext>
            </a:extLst>
          </p:cNvPr>
          <p:cNvSpPr>
            <a:spLocks noGrp="1" noChangeArrowheads="1"/>
          </p:cNvSpPr>
          <p:nvPr>
            <p:ph idx="1"/>
          </p:nvPr>
        </p:nvSpPr>
        <p:spPr bwMode="auto">
          <a:xfrm>
            <a:off x="838200" y="675923"/>
            <a:ext cx="1020343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Extraction and Annotation</a:t>
            </a:r>
            <a:r>
              <a:rPr kumimoji="0" lang="en-US" altLang="en-US" sz="1800" b="0" i="0" u="none" strike="noStrike" cap="none" normalizeH="0" baseline="0" dirty="0">
                <a:ln>
                  <a:noFill/>
                </a:ln>
                <a:solidFill>
                  <a:schemeClr val="tx1"/>
                </a:solidFill>
                <a:effectLst/>
                <a:latin typeface="Arial" panose="020B0604020202020204" pitchFamily="34" charset="0"/>
              </a:rPr>
              <a:t>: Extract and standardize relevant sections,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focusing on categories like Nomenclature and Description.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Embedding with Transformer Models</a:t>
            </a:r>
            <a:r>
              <a:rPr kumimoji="0" lang="en-US" altLang="en-US" sz="1800" b="0" i="0" u="none" strike="noStrike" cap="none" normalizeH="0" baseline="0" dirty="0">
                <a:ln>
                  <a:noFill/>
                </a:ln>
                <a:solidFill>
                  <a:schemeClr val="tx1"/>
                </a:solidFill>
                <a:effectLst/>
                <a:latin typeface="Arial" panose="020B0604020202020204" pitchFamily="34" charset="0"/>
              </a:rPr>
              <a:t>: Encode text and literature into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high-dimensional embeddings using transformer-based models to capture semantic relationships.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Cosine Similarity for Matching</a:t>
            </a:r>
            <a:r>
              <a:rPr kumimoji="0" lang="en-US" altLang="en-US" sz="1800" b="0" i="0" u="none" strike="noStrike" cap="none" normalizeH="0" baseline="0" dirty="0">
                <a:ln>
                  <a:noFill/>
                </a:ln>
                <a:solidFill>
                  <a:schemeClr val="tx1"/>
                </a:solidFill>
                <a:effectLst/>
                <a:latin typeface="Arial" panose="020B0604020202020204" pitchFamily="34" charset="0"/>
              </a:rPr>
              <a:t>: Compare input text and dataset embeddings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using cosine similarity, calculating similarity scores.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Top-N Results Retrieval</a:t>
            </a:r>
            <a:r>
              <a:rPr kumimoji="0" lang="en-US" altLang="en-US" sz="1800" b="0" i="0" u="none" strike="noStrike" cap="none" normalizeH="0" baseline="0" dirty="0">
                <a:ln>
                  <a:noFill/>
                </a:ln>
                <a:solidFill>
                  <a:schemeClr val="tx1"/>
                </a:solidFill>
                <a:effectLst/>
                <a:latin typeface="Arial" panose="020B0604020202020204" pitchFamily="34" charset="0"/>
              </a:rPr>
              <a:t>: Rank and retrieve the top N most semantically similar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literature entries based on similarity scores.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Modified Pre-built Search Tool</a:t>
            </a:r>
            <a:r>
              <a:rPr kumimoji="0" lang="en-US" altLang="en-US" sz="1800" b="0" i="0" u="none" strike="noStrike" cap="none" normalizeH="0" baseline="0" dirty="0">
                <a:ln>
                  <a:noFill/>
                </a:ln>
                <a:solidFill>
                  <a:schemeClr val="tx1"/>
                </a:solidFill>
                <a:effectLst/>
                <a:latin typeface="Arial" panose="020B0604020202020204" pitchFamily="34" charset="0"/>
              </a:rPr>
              <a:t>: Adapt an existing literature search tool to integrate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embedding and similarity search processes.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Streamlined Output</a:t>
            </a:r>
            <a:r>
              <a:rPr kumimoji="0" lang="en-US" altLang="en-US" sz="1800" b="0" i="0" u="none" strike="noStrike" cap="none" normalizeH="0" baseline="0" dirty="0">
                <a:ln>
                  <a:noFill/>
                </a:ln>
                <a:solidFill>
                  <a:schemeClr val="tx1"/>
                </a:solidFill>
                <a:effectLst/>
                <a:latin typeface="Arial" panose="020B0604020202020204" pitchFamily="34" charset="0"/>
              </a:rPr>
              <a:t>: Deliver contextually relevant, precise results to help identify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pertinent literature for deeper insights. </a:t>
            </a:r>
          </a:p>
        </p:txBody>
      </p:sp>
    </p:spTree>
    <p:extLst>
      <p:ext uri="{BB962C8B-B14F-4D97-AF65-F5344CB8AC3E}">
        <p14:creationId xmlns:p14="http://schemas.microsoft.com/office/powerpoint/2010/main" val="3578780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5E5529FB-D035-9FD5-527E-FDAF2ACD87A3}"/>
              </a:ext>
            </a:extLst>
          </p:cNvPr>
          <p:cNvGrpSpPr/>
          <p:nvPr/>
        </p:nvGrpSpPr>
        <p:grpSpPr>
          <a:xfrm>
            <a:off x="6385292" y="1135313"/>
            <a:ext cx="3281680" cy="5527933"/>
            <a:chOff x="6545271" y="1236048"/>
            <a:chExt cx="3281680" cy="5527933"/>
          </a:xfrm>
        </p:grpSpPr>
        <p:sp>
          <p:nvSpPr>
            <p:cNvPr id="5" name="Rectangle 4">
              <a:extLst>
                <a:ext uri="{FF2B5EF4-FFF2-40B4-BE49-F238E27FC236}">
                  <a16:creationId xmlns:a16="http://schemas.microsoft.com/office/drawing/2014/main" id="{09894FFB-B075-B6BB-0552-497D78C557DC}"/>
                </a:ext>
              </a:extLst>
            </p:cNvPr>
            <p:cNvSpPr/>
            <p:nvPr/>
          </p:nvSpPr>
          <p:spPr>
            <a:xfrm>
              <a:off x="6545271" y="1582381"/>
              <a:ext cx="3281680" cy="5181600"/>
            </a:xfrm>
            <a:prstGeom prst="rect">
              <a:avLst/>
            </a:prstGeom>
            <a:solidFill>
              <a:schemeClr val="tx1"/>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01273BF1-77AE-3963-6BEF-07CFB5F69CE3}"/>
                </a:ext>
              </a:extLst>
            </p:cNvPr>
            <p:cNvSpPr txBox="1"/>
            <p:nvPr/>
          </p:nvSpPr>
          <p:spPr>
            <a:xfrm>
              <a:off x="7521634" y="1236048"/>
              <a:ext cx="1328954" cy="369332"/>
            </a:xfrm>
            <a:prstGeom prst="rect">
              <a:avLst/>
            </a:prstGeom>
            <a:noFill/>
          </p:spPr>
          <p:txBody>
            <a:bodyPr wrap="none" rtlCol="0">
              <a:spAutoFit/>
            </a:bodyPr>
            <a:lstStyle/>
            <a:p>
              <a:r>
                <a:rPr lang="en-US">
                  <a:latin typeface="Calibri" panose="020F0502020204030204" pitchFamily="34" charset="0"/>
                  <a:ea typeface="Calibri" panose="020F0502020204030204" pitchFamily="34" charset="0"/>
                  <a:cs typeface="Calibri" panose="020F0502020204030204" pitchFamily="34" charset="0"/>
                </a:rPr>
                <a:t>MycoSearch</a:t>
              </a:r>
            </a:p>
          </p:txBody>
        </p:sp>
      </p:grpSp>
      <p:grpSp>
        <p:nvGrpSpPr>
          <p:cNvPr id="52" name="Group 51">
            <a:extLst>
              <a:ext uri="{FF2B5EF4-FFF2-40B4-BE49-F238E27FC236}">
                <a16:creationId xmlns:a16="http://schemas.microsoft.com/office/drawing/2014/main" id="{F6A5C5DD-A1F2-D1CE-09B8-FDBB45E2AD38}"/>
              </a:ext>
            </a:extLst>
          </p:cNvPr>
          <p:cNvGrpSpPr/>
          <p:nvPr/>
        </p:nvGrpSpPr>
        <p:grpSpPr>
          <a:xfrm>
            <a:off x="2381103" y="1941371"/>
            <a:ext cx="1126067" cy="914400"/>
            <a:chOff x="2381103" y="1941371"/>
            <a:chExt cx="1126067" cy="914400"/>
          </a:xfrm>
        </p:grpSpPr>
        <p:sp>
          <p:nvSpPr>
            <p:cNvPr id="2" name="Oval 1">
              <a:extLst>
                <a:ext uri="{FF2B5EF4-FFF2-40B4-BE49-F238E27FC236}">
                  <a16:creationId xmlns:a16="http://schemas.microsoft.com/office/drawing/2014/main" id="{6FD1E97C-3654-82FE-26D9-37A73AD7F3C5}"/>
                </a:ext>
              </a:extLst>
            </p:cNvPr>
            <p:cNvSpPr/>
            <p:nvPr/>
          </p:nvSpPr>
          <p:spPr>
            <a:xfrm>
              <a:off x="2381103" y="1957694"/>
              <a:ext cx="423333" cy="423333"/>
            </a:xfrm>
            <a:prstGeom prst="ellipse">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Calibri" panose="020F0502020204030204" pitchFamily="34" charset="0"/>
                  <a:ea typeface="Calibri" panose="020F0502020204030204" pitchFamily="34" charset="0"/>
                  <a:cs typeface="Calibri" panose="020F0502020204030204" pitchFamily="34" charset="0"/>
                </a:rPr>
                <a:t>1</a:t>
              </a:r>
            </a:p>
          </p:txBody>
        </p:sp>
        <p:pic>
          <p:nvPicPr>
            <p:cNvPr id="15" name="Graphic 14" descr="User outline">
              <a:extLst>
                <a:ext uri="{FF2B5EF4-FFF2-40B4-BE49-F238E27FC236}">
                  <a16:creationId xmlns:a16="http://schemas.microsoft.com/office/drawing/2014/main" id="{A2B07A92-0888-EB3F-940F-EC78B802ED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2770" y="1941371"/>
              <a:ext cx="914400" cy="914400"/>
            </a:xfrm>
            <a:prstGeom prst="rect">
              <a:avLst/>
            </a:prstGeom>
          </p:spPr>
        </p:pic>
      </p:grpSp>
      <p:grpSp>
        <p:nvGrpSpPr>
          <p:cNvPr id="54" name="Group 53">
            <a:extLst>
              <a:ext uri="{FF2B5EF4-FFF2-40B4-BE49-F238E27FC236}">
                <a16:creationId xmlns:a16="http://schemas.microsoft.com/office/drawing/2014/main" id="{9CF952E9-5C3A-92AA-B389-3B631688743B}"/>
              </a:ext>
            </a:extLst>
          </p:cNvPr>
          <p:cNvGrpSpPr/>
          <p:nvPr/>
        </p:nvGrpSpPr>
        <p:grpSpPr>
          <a:xfrm>
            <a:off x="6459668" y="1883159"/>
            <a:ext cx="3083542" cy="972612"/>
            <a:chOff x="6459668" y="1883159"/>
            <a:chExt cx="3083542" cy="972612"/>
          </a:xfrm>
        </p:grpSpPr>
        <p:sp>
          <p:nvSpPr>
            <p:cNvPr id="20" name="Rectangle 19">
              <a:extLst>
                <a:ext uri="{FF2B5EF4-FFF2-40B4-BE49-F238E27FC236}">
                  <a16:creationId xmlns:a16="http://schemas.microsoft.com/office/drawing/2014/main" id="{775E150C-3711-4B02-E833-342ED8C5B3DD}"/>
                </a:ext>
              </a:extLst>
            </p:cNvPr>
            <p:cNvSpPr/>
            <p:nvPr/>
          </p:nvSpPr>
          <p:spPr>
            <a:xfrm>
              <a:off x="6774610" y="2150150"/>
              <a:ext cx="2768600" cy="70562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latin typeface="Calibri" panose="020F0502020204030204" pitchFamily="34" charset="0"/>
                  <a:ea typeface="Calibri" panose="020F0502020204030204" pitchFamily="34" charset="0"/>
                  <a:cs typeface="Calibri" panose="020F0502020204030204" pitchFamily="34" charset="0"/>
                </a:rPr>
                <a:t>Search Query Embedding</a:t>
              </a:r>
            </a:p>
          </p:txBody>
        </p:sp>
        <p:sp>
          <p:nvSpPr>
            <p:cNvPr id="3" name="Oval 2">
              <a:extLst>
                <a:ext uri="{FF2B5EF4-FFF2-40B4-BE49-F238E27FC236}">
                  <a16:creationId xmlns:a16="http://schemas.microsoft.com/office/drawing/2014/main" id="{F08A4332-D485-D4A1-808A-C1344A52FAD2}"/>
                </a:ext>
              </a:extLst>
            </p:cNvPr>
            <p:cNvSpPr/>
            <p:nvPr/>
          </p:nvSpPr>
          <p:spPr>
            <a:xfrm>
              <a:off x="6459668" y="1913901"/>
              <a:ext cx="423333" cy="423333"/>
            </a:xfrm>
            <a:prstGeom prst="ellipse">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Calibri" panose="020F0502020204030204" pitchFamily="34" charset="0"/>
                  <a:ea typeface="Calibri" panose="020F0502020204030204" pitchFamily="34" charset="0"/>
                  <a:cs typeface="Calibri" panose="020F0502020204030204" pitchFamily="34" charset="0"/>
                </a:rPr>
                <a:t>2</a:t>
              </a:r>
            </a:p>
          </p:txBody>
        </p:sp>
        <p:sp>
          <p:nvSpPr>
            <p:cNvPr id="21" name="TextBox 20">
              <a:extLst>
                <a:ext uri="{FF2B5EF4-FFF2-40B4-BE49-F238E27FC236}">
                  <a16:creationId xmlns:a16="http://schemas.microsoft.com/office/drawing/2014/main" id="{4FE22AAF-C693-F414-2737-BE281F3C7750}"/>
                </a:ext>
              </a:extLst>
            </p:cNvPr>
            <p:cNvSpPr txBox="1"/>
            <p:nvPr/>
          </p:nvSpPr>
          <p:spPr>
            <a:xfrm>
              <a:off x="7027780" y="1883159"/>
              <a:ext cx="2244332" cy="369332"/>
            </a:xfrm>
            <a:prstGeom prst="rect">
              <a:avLst/>
            </a:prstGeom>
            <a:noFill/>
          </p:spPr>
          <p:txBody>
            <a:bodyPr wrap="none" rtlCol="0">
              <a:spAutoFit/>
            </a:bodyPr>
            <a:lstStyle/>
            <a:p>
              <a:r>
                <a:rPr lang="en-US">
                  <a:latin typeface="Calibri" panose="020F0502020204030204" pitchFamily="34" charset="0"/>
                  <a:ea typeface="Calibri" panose="020F0502020204030204" pitchFamily="34" charset="0"/>
                  <a:cs typeface="Calibri" panose="020F0502020204030204" pitchFamily="34" charset="0"/>
                </a:rPr>
                <a:t>Sentence Transformer</a:t>
              </a:r>
            </a:p>
          </p:txBody>
        </p:sp>
      </p:grpSp>
      <p:grpSp>
        <p:nvGrpSpPr>
          <p:cNvPr id="53" name="Group 52">
            <a:extLst>
              <a:ext uri="{FF2B5EF4-FFF2-40B4-BE49-F238E27FC236}">
                <a16:creationId xmlns:a16="http://schemas.microsoft.com/office/drawing/2014/main" id="{CC035236-0892-7636-09E3-AE4B7621D862}"/>
              </a:ext>
            </a:extLst>
          </p:cNvPr>
          <p:cNvGrpSpPr/>
          <p:nvPr/>
        </p:nvGrpSpPr>
        <p:grpSpPr>
          <a:xfrm>
            <a:off x="2505552" y="2158610"/>
            <a:ext cx="4269058" cy="1456682"/>
            <a:chOff x="2505552" y="2158610"/>
            <a:chExt cx="4269058" cy="1456682"/>
          </a:xfrm>
        </p:grpSpPr>
        <p:cxnSp>
          <p:nvCxnSpPr>
            <p:cNvPr id="18" name="Straight Arrow Connector 17">
              <a:extLst>
                <a:ext uri="{FF2B5EF4-FFF2-40B4-BE49-F238E27FC236}">
                  <a16:creationId xmlns:a16="http://schemas.microsoft.com/office/drawing/2014/main" id="{A492BC65-739F-8C1F-E807-E686D5F19159}"/>
                </a:ext>
              </a:extLst>
            </p:cNvPr>
            <p:cNvCxnSpPr>
              <a:cxnSpLocks/>
              <a:endCxn id="20" idx="1"/>
            </p:cNvCxnSpPr>
            <p:nvPr/>
          </p:nvCxnSpPr>
          <p:spPr>
            <a:xfrm>
              <a:off x="3507170" y="2502338"/>
              <a:ext cx="3267440" cy="623"/>
            </a:xfrm>
            <a:prstGeom prst="straightConnector1">
              <a:avLst/>
            </a:prstGeom>
            <a:ln w="38100">
              <a:solidFill>
                <a:schemeClr val="bg1"/>
              </a:solidFill>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13EAD4C5-B11A-8E70-F07E-C75B4DC0E94B}"/>
                </a:ext>
              </a:extLst>
            </p:cNvPr>
            <p:cNvSpPr txBox="1"/>
            <p:nvPr/>
          </p:nvSpPr>
          <p:spPr>
            <a:xfrm>
              <a:off x="4122000" y="2158610"/>
              <a:ext cx="1612301" cy="369332"/>
            </a:xfrm>
            <a:prstGeom prst="rect">
              <a:avLst/>
            </a:prstGeom>
            <a:noFill/>
            <a:ln>
              <a:noFill/>
            </a:ln>
          </p:spPr>
          <p:txBody>
            <a:bodyPr wrap="none" rtlCol="0">
              <a:spAutoFit/>
            </a:bodyPr>
            <a:lstStyle/>
            <a:p>
              <a:r>
                <a:rPr lang="en-US">
                  <a:latin typeface="Calibri" panose="020F0502020204030204" pitchFamily="34" charset="0"/>
                  <a:ea typeface="Calibri" panose="020F0502020204030204" pitchFamily="34" charset="0"/>
                  <a:cs typeface="Calibri" panose="020F0502020204030204" pitchFamily="34" charset="0"/>
                </a:rPr>
                <a:t>* Search Query</a:t>
              </a:r>
            </a:p>
          </p:txBody>
        </p:sp>
        <p:sp>
          <p:nvSpPr>
            <p:cNvPr id="26" name="TextBox 25">
              <a:extLst>
                <a:ext uri="{FF2B5EF4-FFF2-40B4-BE49-F238E27FC236}">
                  <a16:creationId xmlns:a16="http://schemas.microsoft.com/office/drawing/2014/main" id="{438833BC-204B-E40F-E38E-F45238F56E70}"/>
                </a:ext>
              </a:extLst>
            </p:cNvPr>
            <p:cNvSpPr txBox="1"/>
            <p:nvPr/>
          </p:nvSpPr>
          <p:spPr>
            <a:xfrm>
              <a:off x="2505552" y="2968961"/>
              <a:ext cx="3773512" cy="646331"/>
            </a:xfrm>
            <a:prstGeom prst="rect">
              <a:avLst/>
            </a:prstGeom>
            <a:noFill/>
            <a:ln>
              <a:noFill/>
            </a:ln>
          </p:spPr>
          <p:txBody>
            <a:bodyPr wrap="square" rtlCol="0">
              <a:spAutoFit/>
            </a:bodyPr>
            <a:lstStyle/>
            <a:p>
              <a:r>
                <a:rPr lang="en-US">
                  <a:latin typeface="Calibri" panose="020F0502020204030204" pitchFamily="34" charset="0"/>
                  <a:ea typeface="Calibri" panose="020F0502020204030204" pitchFamily="34" charset="0"/>
                  <a:cs typeface="Calibri" panose="020F0502020204030204" pitchFamily="34" charset="0"/>
                </a:rPr>
                <a:t>* “</a:t>
              </a:r>
              <a:r>
                <a:rPr lang="en-US">
                  <a:effectLst/>
                  <a:latin typeface="Calibri" panose="020F0502020204030204" pitchFamily="34" charset="0"/>
                  <a:ea typeface="Calibri" panose="020F0502020204030204" pitchFamily="34" charset="0"/>
                  <a:cs typeface="Calibri" panose="020F0502020204030204" pitchFamily="34" charset="0"/>
                </a:rPr>
                <a:t>pileus campanulate, Lamellae yellow rust-brown”</a:t>
              </a:r>
              <a:endParaRPr lang="en-US">
                <a:latin typeface="Calibri" panose="020F0502020204030204" pitchFamily="34" charset="0"/>
                <a:ea typeface="Calibri" panose="020F0502020204030204" pitchFamily="34" charset="0"/>
                <a:cs typeface="Calibri" panose="020F0502020204030204" pitchFamily="34" charset="0"/>
              </a:endParaRPr>
            </a:p>
          </p:txBody>
        </p:sp>
      </p:grpSp>
      <p:grpSp>
        <p:nvGrpSpPr>
          <p:cNvPr id="55" name="Group 54">
            <a:extLst>
              <a:ext uri="{FF2B5EF4-FFF2-40B4-BE49-F238E27FC236}">
                <a16:creationId xmlns:a16="http://schemas.microsoft.com/office/drawing/2014/main" id="{FA85D12F-6033-09B4-8CDA-F9C874735703}"/>
              </a:ext>
            </a:extLst>
          </p:cNvPr>
          <p:cNvGrpSpPr/>
          <p:nvPr/>
        </p:nvGrpSpPr>
        <p:grpSpPr>
          <a:xfrm>
            <a:off x="6459668" y="2855771"/>
            <a:ext cx="3083542" cy="1553481"/>
            <a:chOff x="6459668" y="2855771"/>
            <a:chExt cx="3083542" cy="1553481"/>
          </a:xfrm>
        </p:grpSpPr>
        <p:cxnSp>
          <p:nvCxnSpPr>
            <p:cNvPr id="30" name="Straight Arrow Connector 29">
              <a:extLst>
                <a:ext uri="{FF2B5EF4-FFF2-40B4-BE49-F238E27FC236}">
                  <a16:creationId xmlns:a16="http://schemas.microsoft.com/office/drawing/2014/main" id="{4A452C26-FD77-9EE6-DD1B-5F982FDB35D2}"/>
                </a:ext>
              </a:extLst>
            </p:cNvPr>
            <p:cNvCxnSpPr>
              <a:cxnSpLocks/>
              <a:stCxn id="20" idx="2"/>
              <a:endCxn id="31" idx="0"/>
            </p:cNvCxnSpPr>
            <p:nvPr/>
          </p:nvCxnSpPr>
          <p:spPr>
            <a:xfrm>
              <a:off x="8158910" y="2855771"/>
              <a:ext cx="0" cy="360705"/>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31BBA324-5992-5860-6C48-DACFAED0FDC5}"/>
                </a:ext>
              </a:extLst>
            </p:cNvPr>
            <p:cNvSpPr/>
            <p:nvPr/>
          </p:nvSpPr>
          <p:spPr>
            <a:xfrm>
              <a:off x="6774610" y="3216476"/>
              <a:ext cx="2768600" cy="1192776"/>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latin typeface="Calibri" panose="020F0502020204030204" pitchFamily="34" charset="0"/>
                  <a:ea typeface="Calibri" panose="020F0502020204030204" pitchFamily="34" charset="0"/>
                  <a:cs typeface="Calibri" panose="020F0502020204030204" pitchFamily="34" charset="0"/>
                </a:rPr>
                <a:t>Cosine Similarity between Search Query and Embedded Article Content</a:t>
              </a:r>
            </a:p>
          </p:txBody>
        </p:sp>
        <p:sp>
          <p:nvSpPr>
            <p:cNvPr id="10" name="Oval 9">
              <a:extLst>
                <a:ext uri="{FF2B5EF4-FFF2-40B4-BE49-F238E27FC236}">
                  <a16:creationId xmlns:a16="http://schemas.microsoft.com/office/drawing/2014/main" id="{20899D03-1778-47B0-B574-4C8A0D5BACF0}"/>
                </a:ext>
              </a:extLst>
            </p:cNvPr>
            <p:cNvSpPr/>
            <p:nvPr/>
          </p:nvSpPr>
          <p:spPr>
            <a:xfrm>
              <a:off x="6459668" y="3092436"/>
              <a:ext cx="423333" cy="423333"/>
            </a:xfrm>
            <a:prstGeom prst="ellipse">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latin typeface="Calibri" panose="020F0502020204030204" pitchFamily="34" charset="0"/>
                  <a:ea typeface="Calibri" panose="020F0502020204030204" pitchFamily="34" charset="0"/>
                  <a:cs typeface="Calibri" panose="020F0502020204030204" pitchFamily="34" charset="0"/>
                </a:rPr>
                <a:t>3</a:t>
              </a:r>
            </a:p>
          </p:txBody>
        </p:sp>
      </p:grpSp>
      <p:grpSp>
        <p:nvGrpSpPr>
          <p:cNvPr id="56" name="Group 55">
            <a:extLst>
              <a:ext uri="{FF2B5EF4-FFF2-40B4-BE49-F238E27FC236}">
                <a16:creationId xmlns:a16="http://schemas.microsoft.com/office/drawing/2014/main" id="{BFDF01F7-08A9-1880-9AA6-38B6FD0941EF}"/>
              </a:ext>
            </a:extLst>
          </p:cNvPr>
          <p:cNvGrpSpPr/>
          <p:nvPr/>
        </p:nvGrpSpPr>
        <p:grpSpPr>
          <a:xfrm>
            <a:off x="6459668" y="4409252"/>
            <a:ext cx="3083542" cy="1077712"/>
            <a:chOff x="6459668" y="4409252"/>
            <a:chExt cx="3083542" cy="1077712"/>
          </a:xfrm>
        </p:grpSpPr>
        <p:sp>
          <p:nvSpPr>
            <p:cNvPr id="44" name="Rectangle 43">
              <a:extLst>
                <a:ext uri="{FF2B5EF4-FFF2-40B4-BE49-F238E27FC236}">
                  <a16:creationId xmlns:a16="http://schemas.microsoft.com/office/drawing/2014/main" id="{9F33D69C-E812-7BCB-223D-4825EF5979CA}"/>
                </a:ext>
              </a:extLst>
            </p:cNvPr>
            <p:cNvSpPr/>
            <p:nvPr/>
          </p:nvSpPr>
          <p:spPr>
            <a:xfrm>
              <a:off x="6774610" y="4783312"/>
              <a:ext cx="2768600" cy="703652"/>
            </a:xfrm>
            <a:prstGeom prst="rect">
              <a:avLst/>
            </a:prstGeom>
            <a:solidFill>
              <a:schemeClr val="bg1">
                <a:lumMod val="9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alibri" panose="020F0502020204030204" pitchFamily="34" charset="0"/>
                  <a:ea typeface="Calibri" panose="020F0502020204030204" pitchFamily="34" charset="0"/>
                  <a:cs typeface="Calibri" panose="020F0502020204030204" pitchFamily="34" charset="0"/>
                </a:rPr>
                <a:t>Returns Top 3 results</a:t>
              </a:r>
            </a:p>
          </p:txBody>
        </p:sp>
        <p:cxnSp>
          <p:nvCxnSpPr>
            <p:cNvPr id="35" name="Straight Arrow Connector 34">
              <a:extLst>
                <a:ext uri="{FF2B5EF4-FFF2-40B4-BE49-F238E27FC236}">
                  <a16:creationId xmlns:a16="http://schemas.microsoft.com/office/drawing/2014/main" id="{A2FDA8EA-F822-8FA1-2C51-D93B8A4E24FC}"/>
                </a:ext>
              </a:extLst>
            </p:cNvPr>
            <p:cNvCxnSpPr>
              <a:cxnSpLocks/>
              <a:stCxn id="31" idx="2"/>
              <a:endCxn id="44" idx="0"/>
            </p:cNvCxnSpPr>
            <p:nvPr/>
          </p:nvCxnSpPr>
          <p:spPr>
            <a:xfrm>
              <a:off x="8158910" y="4409252"/>
              <a:ext cx="0" cy="374060"/>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7291D2B9-4805-A2EE-91C6-45D27DF96316}"/>
                </a:ext>
              </a:extLst>
            </p:cNvPr>
            <p:cNvSpPr/>
            <p:nvPr/>
          </p:nvSpPr>
          <p:spPr>
            <a:xfrm>
              <a:off x="6459668" y="4684701"/>
              <a:ext cx="423333" cy="423333"/>
            </a:xfrm>
            <a:prstGeom prst="ellipse">
              <a:avLst/>
            </a:prstGeom>
            <a:solidFill>
              <a:schemeClr val="bg1">
                <a:lumMod val="9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alibri" panose="020F0502020204030204" pitchFamily="34" charset="0"/>
                  <a:ea typeface="Calibri" panose="020F0502020204030204" pitchFamily="34" charset="0"/>
                  <a:cs typeface="Calibri" panose="020F0502020204030204" pitchFamily="34" charset="0"/>
                </a:rPr>
                <a:t>4</a:t>
              </a:r>
            </a:p>
          </p:txBody>
        </p:sp>
      </p:grpSp>
      <p:grpSp>
        <p:nvGrpSpPr>
          <p:cNvPr id="58" name="Group 57">
            <a:extLst>
              <a:ext uri="{FF2B5EF4-FFF2-40B4-BE49-F238E27FC236}">
                <a16:creationId xmlns:a16="http://schemas.microsoft.com/office/drawing/2014/main" id="{AF1A1918-FA1A-B22C-A312-7D7A510C5473}"/>
              </a:ext>
            </a:extLst>
          </p:cNvPr>
          <p:cNvGrpSpPr/>
          <p:nvPr/>
        </p:nvGrpSpPr>
        <p:grpSpPr>
          <a:xfrm>
            <a:off x="2305462" y="5580140"/>
            <a:ext cx="4469148" cy="1140049"/>
            <a:chOff x="2305462" y="5580140"/>
            <a:chExt cx="4469148" cy="1140049"/>
          </a:xfrm>
        </p:grpSpPr>
        <p:cxnSp>
          <p:nvCxnSpPr>
            <p:cNvPr id="39" name="Straight Arrow Connector 38">
              <a:extLst>
                <a:ext uri="{FF2B5EF4-FFF2-40B4-BE49-F238E27FC236}">
                  <a16:creationId xmlns:a16="http://schemas.microsoft.com/office/drawing/2014/main" id="{7818B9DB-AB5A-6FB1-3180-0D58A678E193}"/>
                </a:ext>
              </a:extLst>
            </p:cNvPr>
            <p:cNvCxnSpPr>
              <a:cxnSpLocks/>
              <a:stCxn id="36" idx="1"/>
              <a:endCxn id="40" idx="3"/>
            </p:cNvCxnSpPr>
            <p:nvPr/>
          </p:nvCxnSpPr>
          <p:spPr>
            <a:xfrm flipH="1">
              <a:off x="4165870" y="6130218"/>
              <a:ext cx="2608740" cy="19947"/>
            </a:xfrm>
            <a:prstGeom prst="straightConnector1">
              <a:avLst/>
            </a:prstGeom>
            <a:ln w="38100">
              <a:solidFill>
                <a:schemeClr val="bg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Flowchart: Multidocument 39">
              <a:extLst>
                <a:ext uri="{FF2B5EF4-FFF2-40B4-BE49-F238E27FC236}">
                  <a16:creationId xmlns:a16="http://schemas.microsoft.com/office/drawing/2014/main" id="{793910FD-2FA4-CC41-50F6-F05F40ECFA02}"/>
                </a:ext>
              </a:extLst>
            </p:cNvPr>
            <p:cNvSpPr/>
            <p:nvPr/>
          </p:nvSpPr>
          <p:spPr>
            <a:xfrm>
              <a:off x="2572549" y="5580140"/>
              <a:ext cx="1593321" cy="1140049"/>
            </a:xfrm>
            <a:prstGeom prst="flowChartMultidocument">
              <a:avLst/>
            </a:prstGeom>
            <a:solidFill>
              <a:schemeClr val="bg1">
                <a:lumMod val="9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alibri" panose="020F0502020204030204" pitchFamily="34" charset="0"/>
                  <a:ea typeface="Calibri" panose="020F0502020204030204" pitchFamily="34" charset="0"/>
                  <a:cs typeface="Calibri" panose="020F0502020204030204" pitchFamily="34" charset="0"/>
                </a:rPr>
                <a:t>Search Results</a:t>
              </a:r>
            </a:p>
          </p:txBody>
        </p:sp>
        <p:sp>
          <p:nvSpPr>
            <p:cNvPr id="46" name="Oval 45">
              <a:extLst>
                <a:ext uri="{FF2B5EF4-FFF2-40B4-BE49-F238E27FC236}">
                  <a16:creationId xmlns:a16="http://schemas.microsoft.com/office/drawing/2014/main" id="{17BF2C32-39DE-27FA-16B7-43DA69A0CB5B}"/>
                </a:ext>
              </a:extLst>
            </p:cNvPr>
            <p:cNvSpPr/>
            <p:nvPr/>
          </p:nvSpPr>
          <p:spPr>
            <a:xfrm>
              <a:off x="2305462" y="5801342"/>
              <a:ext cx="423333" cy="423333"/>
            </a:xfrm>
            <a:prstGeom prst="ellipse">
              <a:avLst/>
            </a:prstGeom>
            <a:solidFill>
              <a:schemeClr val="bg1">
                <a:lumMod val="9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alibri" panose="020F0502020204030204" pitchFamily="34" charset="0"/>
                  <a:ea typeface="Calibri" panose="020F0502020204030204" pitchFamily="34" charset="0"/>
                  <a:cs typeface="Calibri" panose="020F0502020204030204" pitchFamily="34" charset="0"/>
                </a:rPr>
                <a:t>6</a:t>
              </a:r>
            </a:p>
          </p:txBody>
        </p:sp>
      </p:grpSp>
      <p:grpSp>
        <p:nvGrpSpPr>
          <p:cNvPr id="57" name="Group 56">
            <a:extLst>
              <a:ext uri="{FF2B5EF4-FFF2-40B4-BE49-F238E27FC236}">
                <a16:creationId xmlns:a16="http://schemas.microsoft.com/office/drawing/2014/main" id="{CF70552B-BC0F-0DDE-754A-B034717BF710}"/>
              </a:ext>
            </a:extLst>
          </p:cNvPr>
          <p:cNvGrpSpPr/>
          <p:nvPr/>
        </p:nvGrpSpPr>
        <p:grpSpPr>
          <a:xfrm>
            <a:off x="6459668" y="5486964"/>
            <a:ext cx="3083542" cy="995080"/>
            <a:chOff x="6459668" y="5486964"/>
            <a:chExt cx="3083542" cy="995080"/>
          </a:xfrm>
        </p:grpSpPr>
        <p:sp>
          <p:nvSpPr>
            <p:cNvPr id="36" name="Rectangle 35">
              <a:extLst>
                <a:ext uri="{FF2B5EF4-FFF2-40B4-BE49-F238E27FC236}">
                  <a16:creationId xmlns:a16="http://schemas.microsoft.com/office/drawing/2014/main" id="{1F2684D4-026D-118F-B7AF-DEB539060AB3}"/>
                </a:ext>
              </a:extLst>
            </p:cNvPr>
            <p:cNvSpPr/>
            <p:nvPr/>
          </p:nvSpPr>
          <p:spPr>
            <a:xfrm>
              <a:off x="6774610" y="5778392"/>
              <a:ext cx="2768600" cy="703652"/>
            </a:xfrm>
            <a:prstGeom prst="rect">
              <a:avLst/>
            </a:prstGeom>
            <a:solidFill>
              <a:schemeClr val="bg1">
                <a:lumMod val="9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alibri" panose="020F0502020204030204" pitchFamily="34" charset="0"/>
                  <a:ea typeface="Calibri" panose="020F0502020204030204" pitchFamily="34" charset="0"/>
                  <a:cs typeface="Calibri" panose="020F0502020204030204" pitchFamily="34" charset="0"/>
                </a:rPr>
                <a:t>Associates Web URL</a:t>
              </a:r>
            </a:p>
          </p:txBody>
        </p:sp>
        <p:sp>
          <p:nvSpPr>
            <p:cNvPr id="45" name="Oval 44">
              <a:extLst>
                <a:ext uri="{FF2B5EF4-FFF2-40B4-BE49-F238E27FC236}">
                  <a16:creationId xmlns:a16="http://schemas.microsoft.com/office/drawing/2014/main" id="{51CBF1F3-ED56-8E02-2B27-2DF8B52614BB}"/>
                </a:ext>
              </a:extLst>
            </p:cNvPr>
            <p:cNvSpPr/>
            <p:nvPr/>
          </p:nvSpPr>
          <p:spPr>
            <a:xfrm>
              <a:off x="6459668" y="5801342"/>
              <a:ext cx="423333" cy="423333"/>
            </a:xfrm>
            <a:prstGeom prst="ellipse">
              <a:avLst/>
            </a:prstGeom>
            <a:solidFill>
              <a:schemeClr val="bg1">
                <a:lumMod val="9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alibri" panose="020F0502020204030204" pitchFamily="34" charset="0"/>
                  <a:ea typeface="Calibri" panose="020F0502020204030204" pitchFamily="34" charset="0"/>
                  <a:cs typeface="Calibri" panose="020F0502020204030204" pitchFamily="34" charset="0"/>
                </a:rPr>
                <a:t>5</a:t>
              </a:r>
            </a:p>
          </p:txBody>
        </p:sp>
        <p:cxnSp>
          <p:nvCxnSpPr>
            <p:cNvPr id="49" name="Straight Arrow Connector 48">
              <a:extLst>
                <a:ext uri="{FF2B5EF4-FFF2-40B4-BE49-F238E27FC236}">
                  <a16:creationId xmlns:a16="http://schemas.microsoft.com/office/drawing/2014/main" id="{FF7D2CDB-3FE5-3CBB-1413-F1D82C0AE3D4}"/>
                </a:ext>
              </a:extLst>
            </p:cNvPr>
            <p:cNvCxnSpPr>
              <a:stCxn id="44" idx="2"/>
              <a:endCxn id="36" idx="0"/>
            </p:cNvCxnSpPr>
            <p:nvPr/>
          </p:nvCxnSpPr>
          <p:spPr>
            <a:xfrm>
              <a:off x="8158910" y="5486964"/>
              <a:ext cx="0" cy="291428"/>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57F09A4E-2222-3C2A-D9CA-B634905DEC58}"/>
              </a:ext>
            </a:extLst>
          </p:cNvPr>
          <p:cNvSpPr txBox="1"/>
          <p:nvPr/>
        </p:nvSpPr>
        <p:spPr>
          <a:xfrm>
            <a:off x="311506" y="332273"/>
            <a:ext cx="50671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t>User Searching</a:t>
            </a:r>
          </a:p>
        </p:txBody>
      </p:sp>
      <p:grpSp>
        <p:nvGrpSpPr>
          <p:cNvPr id="6" name="Group 5">
            <a:extLst>
              <a:ext uri="{FF2B5EF4-FFF2-40B4-BE49-F238E27FC236}">
                <a16:creationId xmlns:a16="http://schemas.microsoft.com/office/drawing/2014/main" id="{38D69032-F20A-9B15-7825-F52F1B0A0DA3}"/>
              </a:ext>
            </a:extLst>
          </p:cNvPr>
          <p:cNvGrpSpPr/>
          <p:nvPr/>
        </p:nvGrpSpPr>
        <p:grpSpPr>
          <a:xfrm>
            <a:off x="9171709" y="10952"/>
            <a:ext cx="2867891" cy="1106425"/>
            <a:chOff x="9171709" y="10952"/>
            <a:chExt cx="2867891" cy="1106425"/>
          </a:xfrm>
        </p:grpSpPr>
        <p:sp>
          <p:nvSpPr>
            <p:cNvPr id="62" name="Rectangle 61">
              <a:extLst>
                <a:ext uri="{FF2B5EF4-FFF2-40B4-BE49-F238E27FC236}">
                  <a16:creationId xmlns:a16="http://schemas.microsoft.com/office/drawing/2014/main" id="{3929E16C-E211-ABB5-81D2-3D5D4B0E0E59}"/>
                </a:ext>
              </a:extLst>
            </p:cNvPr>
            <p:cNvSpPr/>
            <p:nvPr/>
          </p:nvSpPr>
          <p:spPr>
            <a:xfrm>
              <a:off x="9171709" y="10952"/>
              <a:ext cx="2867891" cy="1106425"/>
            </a:xfrm>
            <a:prstGeom prst="rect">
              <a:avLst/>
            </a:prstGeom>
            <a:solidFill>
              <a:schemeClr val="tx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6DA975CF-1718-D023-DDEA-5CBCEFB2D98D}"/>
                </a:ext>
              </a:extLst>
            </p:cNvPr>
            <p:cNvGrpSpPr/>
            <p:nvPr/>
          </p:nvGrpSpPr>
          <p:grpSpPr>
            <a:xfrm>
              <a:off x="9272112" y="394278"/>
              <a:ext cx="2397890" cy="307777"/>
              <a:chOff x="9272112" y="577158"/>
              <a:chExt cx="2397890" cy="307777"/>
            </a:xfrm>
          </p:grpSpPr>
          <p:sp>
            <p:nvSpPr>
              <p:cNvPr id="63" name="Rectangle 62">
                <a:extLst>
                  <a:ext uri="{FF2B5EF4-FFF2-40B4-BE49-F238E27FC236}">
                    <a16:creationId xmlns:a16="http://schemas.microsoft.com/office/drawing/2014/main" id="{AEA743D1-1D02-D263-4DAD-1D7303D3B75D}"/>
                  </a:ext>
                </a:extLst>
              </p:cNvPr>
              <p:cNvSpPr/>
              <p:nvPr/>
            </p:nvSpPr>
            <p:spPr>
              <a:xfrm>
                <a:off x="9272112" y="592036"/>
                <a:ext cx="352137" cy="28228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1"/>
                    </a:solidFill>
                    <a:latin typeface="Calibri"/>
                    <a:ea typeface="Calibri"/>
                    <a:cs typeface="Calibri"/>
                  </a:rPr>
                  <a:t>X</a:t>
                </a:r>
              </a:p>
            </p:txBody>
          </p:sp>
          <p:sp>
            <p:nvSpPr>
              <p:cNvPr id="64" name="TextBox 63">
                <a:extLst>
                  <a:ext uri="{FF2B5EF4-FFF2-40B4-BE49-F238E27FC236}">
                    <a16:creationId xmlns:a16="http://schemas.microsoft.com/office/drawing/2014/main" id="{B2EA442A-FC30-7CB8-BFF4-A9FB80B79DFC}"/>
                  </a:ext>
                </a:extLst>
              </p:cNvPr>
              <p:cNvSpPr txBox="1"/>
              <p:nvPr/>
            </p:nvSpPr>
            <p:spPr>
              <a:xfrm>
                <a:off x="9624249" y="577158"/>
                <a:ext cx="2045753" cy="307777"/>
              </a:xfrm>
              <a:prstGeom prst="rect">
                <a:avLst/>
              </a:prstGeom>
              <a:noFill/>
            </p:spPr>
            <p:txBody>
              <a:bodyPr wrap="none" lIns="91440" tIns="45720" rIns="91440" bIns="45720" rtlCol="0" anchor="t">
                <a:spAutoFit/>
              </a:bodyPr>
              <a:lstStyle/>
              <a:p>
                <a:r>
                  <a:rPr lang="en-US" sz="1400" b="1">
                    <a:solidFill>
                      <a:schemeClr val="bg1"/>
                    </a:solidFill>
                  </a:rPr>
                  <a:t>= existing, no change</a:t>
                </a:r>
              </a:p>
            </p:txBody>
          </p:sp>
        </p:grpSp>
        <p:grpSp>
          <p:nvGrpSpPr>
            <p:cNvPr id="67" name="Group 66">
              <a:extLst>
                <a:ext uri="{FF2B5EF4-FFF2-40B4-BE49-F238E27FC236}">
                  <a16:creationId xmlns:a16="http://schemas.microsoft.com/office/drawing/2014/main" id="{05A73B9D-0221-CB8E-6C26-9CAAD27A3686}"/>
                </a:ext>
              </a:extLst>
            </p:cNvPr>
            <p:cNvGrpSpPr/>
            <p:nvPr/>
          </p:nvGrpSpPr>
          <p:grpSpPr>
            <a:xfrm>
              <a:off x="9259920" y="738966"/>
              <a:ext cx="2642301" cy="307777"/>
              <a:chOff x="9259920" y="921846"/>
              <a:chExt cx="2642301" cy="307777"/>
            </a:xfrm>
          </p:grpSpPr>
          <p:sp>
            <p:nvSpPr>
              <p:cNvPr id="65" name="Rectangle 64">
                <a:extLst>
                  <a:ext uri="{FF2B5EF4-FFF2-40B4-BE49-F238E27FC236}">
                    <a16:creationId xmlns:a16="http://schemas.microsoft.com/office/drawing/2014/main" id="{2BC613A6-3F25-461E-FB96-0DD999659958}"/>
                  </a:ext>
                </a:extLst>
              </p:cNvPr>
              <p:cNvSpPr/>
              <p:nvPr/>
            </p:nvSpPr>
            <p:spPr>
              <a:xfrm>
                <a:off x="9259920" y="945604"/>
                <a:ext cx="352137" cy="282288"/>
              </a:xfrm>
              <a:prstGeom prst="rect">
                <a:avLst/>
              </a:prstGeom>
              <a:solidFill>
                <a:schemeClr val="bg1">
                  <a:lumMod val="9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alibri" panose="020F0502020204030204" pitchFamily="34" charset="0"/>
                    <a:ea typeface="Calibri" panose="020F0502020204030204" pitchFamily="34" charset="0"/>
                    <a:cs typeface="Calibri" panose="020F0502020204030204" pitchFamily="34" charset="0"/>
                  </a:rPr>
                  <a:t>X</a:t>
                </a:r>
              </a:p>
            </p:txBody>
          </p:sp>
          <p:sp>
            <p:nvSpPr>
              <p:cNvPr id="66" name="TextBox 65">
                <a:extLst>
                  <a:ext uri="{FF2B5EF4-FFF2-40B4-BE49-F238E27FC236}">
                    <a16:creationId xmlns:a16="http://schemas.microsoft.com/office/drawing/2014/main" id="{7E8B763B-F430-DF14-C684-496F4CE8ADAD}"/>
                  </a:ext>
                </a:extLst>
              </p:cNvPr>
              <p:cNvSpPr txBox="1"/>
              <p:nvPr/>
            </p:nvSpPr>
            <p:spPr>
              <a:xfrm>
                <a:off x="9658567" y="921846"/>
                <a:ext cx="2243654" cy="307777"/>
              </a:xfrm>
              <a:prstGeom prst="rect">
                <a:avLst/>
              </a:prstGeom>
              <a:noFill/>
            </p:spPr>
            <p:txBody>
              <a:bodyPr wrap="square" lIns="91440" tIns="45720" rIns="91440" bIns="45720" rtlCol="0" anchor="t">
                <a:spAutoFit/>
              </a:bodyPr>
              <a:lstStyle/>
              <a:p>
                <a:r>
                  <a:rPr lang="en-US" sz="1400" b="1">
                    <a:solidFill>
                      <a:srgbClr val="0070C0"/>
                    </a:solidFill>
                  </a:rPr>
                  <a:t>= new code</a:t>
                </a:r>
              </a:p>
            </p:txBody>
          </p:sp>
        </p:grpSp>
        <p:sp>
          <p:nvSpPr>
            <p:cNvPr id="59" name="TextBox 58">
              <a:extLst>
                <a:ext uri="{FF2B5EF4-FFF2-40B4-BE49-F238E27FC236}">
                  <a16:creationId xmlns:a16="http://schemas.microsoft.com/office/drawing/2014/main" id="{E468FDD7-FCEA-28CE-FFB8-9DAEE0D76E3C}"/>
                </a:ext>
              </a:extLst>
            </p:cNvPr>
            <p:cNvSpPr txBox="1"/>
            <p:nvPr/>
          </p:nvSpPr>
          <p:spPr>
            <a:xfrm>
              <a:off x="9171709" y="48708"/>
              <a:ext cx="564578" cy="307777"/>
            </a:xfrm>
            <a:prstGeom prst="rect">
              <a:avLst/>
            </a:prstGeom>
            <a:noFill/>
          </p:spPr>
          <p:txBody>
            <a:bodyPr wrap="none" rtlCol="0">
              <a:spAutoFit/>
            </a:bodyPr>
            <a:lstStyle/>
            <a:p>
              <a:r>
                <a:rPr lang="en-US" sz="1400" b="1">
                  <a:solidFill>
                    <a:srgbClr val="000000"/>
                  </a:solidFill>
                </a:rPr>
                <a:t>Key:</a:t>
              </a:r>
            </a:p>
          </p:txBody>
        </p:sp>
      </p:grpSp>
    </p:spTree>
    <p:extLst>
      <p:ext uri="{BB962C8B-B14F-4D97-AF65-F5344CB8AC3E}">
        <p14:creationId xmlns:p14="http://schemas.microsoft.com/office/powerpoint/2010/main" val="214883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fade">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21CCC-F8E2-71A4-BD63-989A5D3476BF}"/>
            </a:ext>
          </a:extLst>
        </p:cNvPr>
        <p:cNvGrpSpPr/>
        <p:nvPr/>
      </p:nvGrpSpPr>
      <p:grpSpPr>
        <a:xfrm>
          <a:off x="0" y="0"/>
          <a:ext cx="0" cy="0"/>
          <a:chOff x="0" y="0"/>
          <a:chExt cx="0" cy="0"/>
        </a:xfrm>
      </p:grpSpPr>
      <p:grpSp>
        <p:nvGrpSpPr>
          <p:cNvPr id="88" name="Group 87">
            <a:extLst>
              <a:ext uri="{FF2B5EF4-FFF2-40B4-BE49-F238E27FC236}">
                <a16:creationId xmlns:a16="http://schemas.microsoft.com/office/drawing/2014/main" id="{EADB1C53-E9DB-812A-AD85-8D47CB18CE8D}"/>
              </a:ext>
            </a:extLst>
          </p:cNvPr>
          <p:cNvGrpSpPr/>
          <p:nvPr/>
        </p:nvGrpSpPr>
        <p:grpSpPr>
          <a:xfrm>
            <a:off x="7707811" y="1268430"/>
            <a:ext cx="3281680" cy="5509656"/>
            <a:chOff x="7707811" y="1268430"/>
            <a:chExt cx="3281680" cy="5509656"/>
          </a:xfrm>
        </p:grpSpPr>
        <p:sp>
          <p:nvSpPr>
            <p:cNvPr id="5" name="Rectangle 4">
              <a:extLst>
                <a:ext uri="{FF2B5EF4-FFF2-40B4-BE49-F238E27FC236}">
                  <a16:creationId xmlns:a16="http://schemas.microsoft.com/office/drawing/2014/main" id="{383D6FF2-BDEB-8B00-82A0-1601241A6E71}"/>
                </a:ext>
              </a:extLst>
            </p:cNvPr>
            <p:cNvSpPr/>
            <p:nvPr/>
          </p:nvSpPr>
          <p:spPr>
            <a:xfrm>
              <a:off x="7707811" y="1614763"/>
              <a:ext cx="3281680" cy="5163323"/>
            </a:xfrm>
            <a:prstGeom prst="rect">
              <a:avLst/>
            </a:prstGeom>
            <a:solidFill>
              <a:schemeClr val="tx1"/>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24BC8E4-4F64-1F97-043F-1C0A6E2895E0}"/>
                </a:ext>
              </a:extLst>
            </p:cNvPr>
            <p:cNvSpPr txBox="1"/>
            <p:nvPr/>
          </p:nvSpPr>
          <p:spPr>
            <a:xfrm>
              <a:off x="8684174" y="1268430"/>
              <a:ext cx="1328954" cy="369332"/>
            </a:xfrm>
            <a:prstGeom prst="rect">
              <a:avLst/>
            </a:prstGeom>
            <a:noFill/>
          </p:spPr>
          <p:txBody>
            <a:bodyPr wrap="none" rtlCol="0">
              <a:spAutoFit/>
            </a:bodyPr>
            <a:lstStyle/>
            <a:p>
              <a:r>
                <a:rPr lang="en-US">
                  <a:latin typeface="Calibri" panose="020F0502020204030204" pitchFamily="34" charset="0"/>
                  <a:ea typeface="Calibri" panose="020F0502020204030204" pitchFamily="34" charset="0"/>
                  <a:cs typeface="Calibri" panose="020F0502020204030204" pitchFamily="34" charset="0"/>
                </a:rPr>
                <a:t>MycoSearch</a:t>
              </a:r>
            </a:p>
          </p:txBody>
        </p:sp>
      </p:grpSp>
      <p:grpSp>
        <p:nvGrpSpPr>
          <p:cNvPr id="87" name="Group 86">
            <a:extLst>
              <a:ext uri="{FF2B5EF4-FFF2-40B4-BE49-F238E27FC236}">
                <a16:creationId xmlns:a16="http://schemas.microsoft.com/office/drawing/2014/main" id="{BD3A29B8-5C5E-E8D3-237F-01AE96E8AD08}"/>
              </a:ext>
            </a:extLst>
          </p:cNvPr>
          <p:cNvGrpSpPr/>
          <p:nvPr/>
        </p:nvGrpSpPr>
        <p:grpSpPr>
          <a:xfrm>
            <a:off x="1697744" y="1227154"/>
            <a:ext cx="3281680" cy="5550932"/>
            <a:chOff x="1697744" y="1227154"/>
            <a:chExt cx="3281680" cy="5550932"/>
          </a:xfrm>
        </p:grpSpPr>
        <p:sp>
          <p:nvSpPr>
            <p:cNvPr id="4" name="Rectangle 3">
              <a:extLst>
                <a:ext uri="{FF2B5EF4-FFF2-40B4-BE49-F238E27FC236}">
                  <a16:creationId xmlns:a16="http://schemas.microsoft.com/office/drawing/2014/main" id="{EBDF6C14-3F75-57C9-A704-B9E83E310211}"/>
                </a:ext>
              </a:extLst>
            </p:cNvPr>
            <p:cNvSpPr/>
            <p:nvPr/>
          </p:nvSpPr>
          <p:spPr>
            <a:xfrm>
              <a:off x="1697744" y="1596486"/>
              <a:ext cx="3281680" cy="5181600"/>
            </a:xfrm>
            <a:prstGeom prst="rect">
              <a:avLst/>
            </a:prstGeom>
            <a:solidFill>
              <a:schemeClr val="tx1"/>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625B9C8C-B5C4-4971-0E55-EA4BBA55E2A2}"/>
                </a:ext>
              </a:extLst>
            </p:cNvPr>
            <p:cNvSpPr txBox="1"/>
            <p:nvPr/>
          </p:nvSpPr>
          <p:spPr>
            <a:xfrm>
              <a:off x="2009021" y="1227154"/>
              <a:ext cx="2659126" cy="369332"/>
            </a:xfrm>
            <a:prstGeom prst="rect">
              <a:avLst/>
            </a:prstGeom>
            <a:noFill/>
            <a:ln w="57150">
              <a:noFill/>
            </a:ln>
          </p:spPr>
          <p:txBody>
            <a:bodyPr wrap="none" rtlCol="0">
              <a:spAutoFit/>
            </a:bodyPr>
            <a:lstStyle/>
            <a:p>
              <a:r>
                <a:rPr lang="en-US">
                  <a:latin typeface="Calibri" panose="020F0502020204030204" pitchFamily="34" charset="0"/>
                  <a:ea typeface="Calibri" panose="020F0502020204030204" pitchFamily="34" charset="0"/>
                  <a:cs typeface="Calibri" panose="020F0502020204030204" pitchFamily="34" charset="0"/>
                </a:rPr>
                <a:t>Synoptic Key of Life (SKOL)</a:t>
              </a:r>
            </a:p>
          </p:txBody>
        </p:sp>
      </p:grpSp>
      <p:grpSp>
        <p:nvGrpSpPr>
          <p:cNvPr id="85" name="Group 84">
            <a:extLst>
              <a:ext uri="{FF2B5EF4-FFF2-40B4-BE49-F238E27FC236}">
                <a16:creationId xmlns:a16="http://schemas.microsoft.com/office/drawing/2014/main" id="{AAD8C1C6-0A3C-1B02-53AC-F3C6D1B308AF}"/>
              </a:ext>
            </a:extLst>
          </p:cNvPr>
          <p:cNvGrpSpPr/>
          <p:nvPr/>
        </p:nvGrpSpPr>
        <p:grpSpPr>
          <a:xfrm>
            <a:off x="2007925" y="2820543"/>
            <a:ext cx="2714953" cy="1127149"/>
            <a:chOff x="2007925" y="2820543"/>
            <a:chExt cx="2714953" cy="1127149"/>
          </a:xfrm>
        </p:grpSpPr>
        <p:cxnSp>
          <p:nvCxnSpPr>
            <p:cNvPr id="25" name="Straight Arrow Connector 24">
              <a:extLst>
                <a:ext uri="{FF2B5EF4-FFF2-40B4-BE49-F238E27FC236}">
                  <a16:creationId xmlns:a16="http://schemas.microsoft.com/office/drawing/2014/main" id="{CAD9EC02-5BFA-5CE5-CE3D-06E9DF15E757}"/>
                </a:ext>
              </a:extLst>
            </p:cNvPr>
            <p:cNvCxnSpPr>
              <a:cxnSpLocks/>
              <a:stCxn id="22" idx="2"/>
            </p:cNvCxnSpPr>
            <p:nvPr/>
          </p:nvCxnSpPr>
          <p:spPr>
            <a:xfrm>
              <a:off x="3338584" y="2820543"/>
              <a:ext cx="0" cy="367675"/>
            </a:xfrm>
            <a:prstGeom prst="straightConnector1">
              <a:avLst/>
            </a:prstGeom>
            <a:solidFill>
              <a:schemeClr val="tx1"/>
            </a:solidFill>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6" name="Flowchart: Multidocument 35">
              <a:extLst>
                <a:ext uri="{FF2B5EF4-FFF2-40B4-BE49-F238E27FC236}">
                  <a16:creationId xmlns:a16="http://schemas.microsoft.com/office/drawing/2014/main" id="{9F1746B6-297F-F579-79A1-B0EA1A92C516}"/>
                </a:ext>
              </a:extLst>
            </p:cNvPr>
            <p:cNvSpPr/>
            <p:nvPr/>
          </p:nvSpPr>
          <p:spPr>
            <a:xfrm>
              <a:off x="2007925" y="3143849"/>
              <a:ext cx="2714953" cy="803843"/>
            </a:xfrm>
            <a:prstGeom prst="flowChartMultidocumen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latin typeface="Calibri" panose="020F0502020204030204" pitchFamily="34" charset="0"/>
                  <a:ea typeface="Calibri" panose="020F0502020204030204" pitchFamily="34" charset="0"/>
                  <a:cs typeface="Calibri" panose="020F0502020204030204" pitchFamily="34" charset="0"/>
                </a:rPr>
                <a:t>Article Annotations</a:t>
              </a:r>
            </a:p>
          </p:txBody>
        </p:sp>
      </p:grpSp>
      <p:grpSp>
        <p:nvGrpSpPr>
          <p:cNvPr id="84" name="Group 83">
            <a:extLst>
              <a:ext uri="{FF2B5EF4-FFF2-40B4-BE49-F238E27FC236}">
                <a16:creationId xmlns:a16="http://schemas.microsoft.com/office/drawing/2014/main" id="{E9FBF26F-112C-5E4A-7F20-51FD25A790A8}"/>
              </a:ext>
            </a:extLst>
          </p:cNvPr>
          <p:cNvGrpSpPr/>
          <p:nvPr/>
        </p:nvGrpSpPr>
        <p:grpSpPr>
          <a:xfrm>
            <a:off x="1620749" y="1737477"/>
            <a:ext cx="3102135" cy="1083066"/>
            <a:chOff x="1620749" y="1737477"/>
            <a:chExt cx="3102135" cy="1083066"/>
          </a:xfrm>
        </p:grpSpPr>
        <p:sp>
          <p:nvSpPr>
            <p:cNvPr id="22" name="Rectangle 21">
              <a:extLst>
                <a:ext uri="{FF2B5EF4-FFF2-40B4-BE49-F238E27FC236}">
                  <a16:creationId xmlns:a16="http://schemas.microsoft.com/office/drawing/2014/main" id="{0BA6F4A2-F7AA-FF1F-05AB-740B247DEFE3}"/>
                </a:ext>
              </a:extLst>
            </p:cNvPr>
            <p:cNvSpPr/>
            <p:nvPr/>
          </p:nvSpPr>
          <p:spPr>
            <a:xfrm>
              <a:off x="1954284" y="2061591"/>
              <a:ext cx="2768600" cy="758952"/>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0000"/>
                  </a:solidFill>
                  <a:latin typeface="Calibri" panose="020F0502020204030204" pitchFamily="34" charset="0"/>
                  <a:ea typeface="Calibri" panose="020F0502020204030204" pitchFamily="34" charset="0"/>
                  <a:cs typeface="Calibri" panose="020F0502020204030204" pitchFamily="34" charset="0"/>
                </a:rPr>
                <a:t>Exposition, </a:t>
              </a:r>
            </a:p>
            <a:p>
              <a:pPr algn="ctr"/>
              <a:r>
                <a:rPr lang="en-US">
                  <a:solidFill>
                    <a:srgbClr val="000000"/>
                  </a:solidFill>
                  <a:latin typeface="Calibri" panose="020F0502020204030204" pitchFamily="34" charset="0"/>
                  <a:ea typeface="Calibri" panose="020F0502020204030204" pitchFamily="34" charset="0"/>
                  <a:cs typeface="Calibri" panose="020F0502020204030204" pitchFamily="34" charset="0"/>
                </a:rPr>
                <a:t>Description, </a:t>
              </a:r>
            </a:p>
            <a:p>
              <a:pPr algn="ctr"/>
              <a:r>
                <a:rPr lang="en-US">
                  <a:solidFill>
                    <a:srgbClr val="000000"/>
                  </a:solidFill>
                  <a:latin typeface="Calibri" panose="020F0502020204030204" pitchFamily="34" charset="0"/>
                  <a:ea typeface="Calibri" panose="020F0502020204030204" pitchFamily="34" charset="0"/>
                  <a:cs typeface="Calibri" panose="020F0502020204030204" pitchFamily="34" charset="0"/>
                </a:rPr>
                <a:t>Nomenclature</a:t>
              </a:r>
            </a:p>
          </p:txBody>
        </p:sp>
        <p:sp>
          <p:nvSpPr>
            <p:cNvPr id="23" name="TextBox 22">
              <a:extLst>
                <a:ext uri="{FF2B5EF4-FFF2-40B4-BE49-F238E27FC236}">
                  <a16:creationId xmlns:a16="http://schemas.microsoft.com/office/drawing/2014/main" id="{F5C03053-797E-CCA0-B1C7-43829AD745D8}"/>
                </a:ext>
              </a:extLst>
            </p:cNvPr>
            <p:cNvSpPr txBox="1"/>
            <p:nvPr/>
          </p:nvSpPr>
          <p:spPr>
            <a:xfrm>
              <a:off x="2027436" y="1737477"/>
              <a:ext cx="1541063" cy="369332"/>
            </a:xfrm>
            <a:prstGeom prst="rect">
              <a:avLst/>
            </a:prstGeom>
            <a:noFill/>
          </p:spPr>
          <p:txBody>
            <a:bodyPr wrap="none" rtlCol="0">
              <a:sp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SKOL Classifier</a:t>
              </a:r>
            </a:p>
          </p:txBody>
        </p:sp>
        <p:sp>
          <p:nvSpPr>
            <p:cNvPr id="2" name="Oval 1">
              <a:extLst>
                <a:ext uri="{FF2B5EF4-FFF2-40B4-BE49-F238E27FC236}">
                  <a16:creationId xmlns:a16="http://schemas.microsoft.com/office/drawing/2014/main" id="{66A86CC3-F838-6E9C-7C57-E162712F61EB}"/>
                </a:ext>
              </a:extLst>
            </p:cNvPr>
            <p:cNvSpPr/>
            <p:nvPr/>
          </p:nvSpPr>
          <p:spPr>
            <a:xfrm>
              <a:off x="1620749" y="1777199"/>
              <a:ext cx="423333" cy="423333"/>
            </a:xfrm>
            <a:prstGeom prst="ellipse">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latin typeface="Calibri" panose="020F0502020204030204" pitchFamily="34" charset="0"/>
                  <a:ea typeface="Calibri" panose="020F0502020204030204" pitchFamily="34" charset="0"/>
                  <a:cs typeface="Calibri" panose="020F0502020204030204" pitchFamily="34" charset="0"/>
                </a:rPr>
                <a:t>1</a:t>
              </a:r>
            </a:p>
          </p:txBody>
        </p:sp>
      </p:grpSp>
      <p:grpSp>
        <p:nvGrpSpPr>
          <p:cNvPr id="114" name="Group 113">
            <a:extLst>
              <a:ext uri="{FF2B5EF4-FFF2-40B4-BE49-F238E27FC236}">
                <a16:creationId xmlns:a16="http://schemas.microsoft.com/office/drawing/2014/main" id="{E02DE42D-83C4-9C0D-6AE2-8F752C61B345}"/>
              </a:ext>
            </a:extLst>
          </p:cNvPr>
          <p:cNvGrpSpPr/>
          <p:nvPr/>
        </p:nvGrpSpPr>
        <p:grpSpPr>
          <a:xfrm>
            <a:off x="7662166" y="5397388"/>
            <a:ext cx="3106170" cy="1169269"/>
            <a:chOff x="7662166" y="5397388"/>
            <a:chExt cx="3106170" cy="1169269"/>
          </a:xfrm>
        </p:grpSpPr>
        <p:sp>
          <p:nvSpPr>
            <p:cNvPr id="20" name="Rectangle 19">
              <a:extLst>
                <a:ext uri="{FF2B5EF4-FFF2-40B4-BE49-F238E27FC236}">
                  <a16:creationId xmlns:a16="http://schemas.microsoft.com/office/drawing/2014/main" id="{A868AABC-0CF1-EE21-303F-94798EB7BB3D}"/>
                </a:ext>
              </a:extLst>
            </p:cNvPr>
            <p:cNvSpPr/>
            <p:nvPr/>
          </p:nvSpPr>
          <p:spPr>
            <a:xfrm>
              <a:off x="7999736" y="5799620"/>
              <a:ext cx="2768600" cy="767037"/>
            </a:xfrm>
            <a:prstGeom prst="rect">
              <a:avLst/>
            </a:prstGeom>
            <a:solidFill>
              <a:schemeClr val="bg1">
                <a:lumMod val="9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alibri" panose="020F0502020204030204" pitchFamily="34" charset="0"/>
                  <a:ea typeface="Calibri" panose="020F0502020204030204" pitchFamily="34" charset="0"/>
                  <a:cs typeface="Calibri" panose="020F0502020204030204" pitchFamily="34" charset="0"/>
                </a:rPr>
                <a:t>Taxon content is embedded and serialized</a:t>
              </a:r>
            </a:p>
          </p:txBody>
        </p:sp>
        <p:cxnSp>
          <p:nvCxnSpPr>
            <p:cNvPr id="52" name="Straight Arrow Connector 51">
              <a:extLst>
                <a:ext uri="{FF2B5EF4-FFF2-40B4-BE49-F238E27FC236}">
                  <a16:creationId xmlns:a16="http://schemas.microsoft.com/office/drawing/2014/main" id="{95F54119-2F96-D58A-A8B8-3FEDC3EE61EC}"/>
                </a:ext>
              </a:extLst>
            </p:cNvPr>
            <p:cNvCxnSpPr>
              <a:cxnSpLocks/>
              <a:stCxn id="110" idx="2"/>
              <a:endCxn id="20" idx="0"/>
            </p:cNvCxnSpPr>
            <p:nvPr/>
          </p:nvCxnSpPr>
          <p:spPr>
            <a:xfrm flipH="1">
              <a:off x="9384036" y="5397388"/>
              <a:ext cx="14360" cy="402232"/>
            </a:xfrm>
            <a:prstGeom prst="straightConnector1">
              <a:avLst/>
            </a:prstGeom>
            <a:ln w="38100">
              <a:solidFill>
                <a:schemeClr val="bg1"/>
              </a:solidFill>
              <a:tailEnd type="triangle" w="lg" len="lg"/>
            </a:ln>
          </p:spPr>
          <p:style>
            <a:lnRef idx="2">
              <a:schemeClr val="accent1"/>
            </a:lnRef>
            <a:fillRef idx="0">
              <a:schemeClr val="accent1"/>
            </a:fillRef>
            <a:effectRef idx="1">
              <a:schemeClr val="accent1"/>
            </a:effectRef>
            <a:fontRef idx="minor">
              <a:schemeClr val="tx1"/>
            </a:fontRef>
          </p:style>
        </p:cxnSp>
        <p:sp>
          <p:nvSpPr>
            <p:cNvPr id="16" name="Oval 15">
              <a:extLst>
                <a:ext uri="{FF2B5EF4-FFF2-40B4-BE49-F238E27FC236}">
                  <a16:creationId xmlns:a16="http://schemas.microsoft.com/office/drawing/2014/main" id="{7D352C39-C40B-96D8-3214-5E0D408C58C5}"/>
                </a:ext>
              </a:extLst>
            </p:cNvPr>
            <p:cNvSpPr/>
            <p:nvPr/>
          </p:nvSpPr>
          <p:spPr>
            <a:xfrm>
              <a:off x="7662166" y="5586364"/>
              <a:ext cx="423333" cy="423333"/>
            </a:xfrm>
            <a:prstGeom prst="ellipse">
              <a:avLst/>
            </a:prstGeom>
            <a:solidFill>
              <a:schemeClr val="bg1">
                <a:lumMod val="9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alibri" panose="020F0502020204030204" pitchFamily="34" charset="0"/>
                  <a:ea typeface="Calibri" panose="020F0502020204030204" pitchFamily="34" charset="0"/>
                  <a:cs typeface="Calibri" panose="020F0502020204030204" pitchFamily="34" charset="0"/>
                </a:rPr>
                <a:t>7</a:t>
              </a:r>
            </a:p>
          </p:txBody>
        </p:sp>
      </p:grpSp>
      <p:grpSp>
        <p:nvGrpSpPr>
          <p:cNvPr id="103" name="Group 102">
            <a:extLst>
              <a:ext uri="{FF2B5EF4-FFF2-40B4-BE49-F238E27FC236}">
                <a16:creationId xmlns:a16="http://schemas.microsoft.com/office/drawing/2014/main" id="{945B8802-6D5B-0EF4-B605-AB97805E0002}"/>
              </a:ext>
            </a:extLst>
          </p:cNvPr>
          <p:cNvGrpSpPr/>
          <p:nvPr/>
        </p:nvGrpSpPr>
        <p:grpSpPr>
          <a:xfrm>
            <a:off x="1667989" y="4149993"/>
            <a:ext cx="3054895" cy="1086161"/>
            <a:chOff x="1667989" y="4149993"/>
            <a:chExt cx="3054895" cy="1086161"/>
          </a:xfrm>
        </p:grpSpPr>
        <p:grpSp>
          <p:nvGrpSpPr>
            <p:cNvPr id="90" name="Group 89">
              <a:extLst>
                <a:ext uri="{FF2B5EF4-FFF2-40B4-BE49-F238E27FC236}">
                  <a16:creationId xmlns:a16="http://schemas.microsoft.com/office/drawing/2014/main" id="{8452757D-7433-AAE1-9E07-A7089EC945F3}"/>
                </a:ext>
              </a:extLst>
            </p:cNvPr>
            <p:cNvGrpSpPr/>
            <p:nvPr/>
          </p:nvGrpSpPr>
          <p:grpSpPr>
            <a:xfrm>
              <a:off x="1954284" y="4149993"/>
              <a:ext cx="2768600" cy="1086161"/>
              <a:chOff x="1954284" y="4149993"/>
              <a:chExt cx="2768600" cy="1086161"/>
            </a:xfrm>
          </p:grpSpPr>
          <p:sp>
            <p:nvSpPr>
              <p:cNvPr id="26" name="Rectangle 25">
                <a:extLst>
                  <a:ext uri="{FF2B5EF4-FFF2-40B4-BE49-F238E27FC236}">
                    <a16:creationId xmlns:a16="http://schemas.microsoft.com/office/drawing/2014/main" id="{F460A69C-991C-1205-D880-9B6F72E46014}"/>
                  </a:ext>
                </a:extLst>
              </p:cNvPr>
              <p:cNvSpPr/>
              <p:nvPr/>
            </p:nvSpPr>
            <p:spPr>
              <a:xfrm>
                <a:off x="1954284" y="4477202"/>
                <a:ext cx="2768600" cy="758952"/>
              </a:xfrm>
              <a:prstGeom prst="rect">
                <a:avLst/>
              </a:prstGeom>
              <a:solidFill>
                <a:schemeClr val="bg1">
                  <a:lumMod val="9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alibri" panose="020F0502020204030204" pitchFamily="34" charset="0"/>
                    <a:ea typeface="Calibri" panose="020F0502020204030204" pitchFamily="34" charset="0"/>
                    <a:cs typeface="Calibri" panose="020F0502020204030204" pitchFamily="34" charset="0"/>
                  </a:rPr>
                  <a:t>Associate Nomenclatures with Matching Descriptions</a:t>
                </a:r>
              </a:p>
            </p:txBody>
          </p:sp>
          <p:sp>
            <p:nvSpPr>
              <p:cNvPr id="27" name="TextBox 26">
                <a:extLst>
                  <a:ext uri="{FF2B5EF4-FFF2-40B4-BE49-F238E27FC236}">
                    <a16:creationId xmlns:a16="http://schemas.microsoft.com/office/drawing/2014/main" id="{DD8255FC-6ABC-D4D6-FA53-81179EEC26D2}"/>
                  </a:ext>
                </a:extLst>
              </p:cNvPr>
              <p:cNvSpPr txBox="1"/>
              <p:nvPr/>
            </p:nvSpPr>
            <p:spPr>
              <a:xfrm>
                <a:off x="2007925" y="4149993"/>
                <a:ext cx="724173" cy="369332"/>
              </a:xfrm>
              <a:prstGeom prst="rect">
                <a:avLst/>
              </a:prstGeom>
              <a:noFill/>
            </p:spPr>
            <p:txBody>
              <a:bodyPr wrap="none" lIns="91440" tIns="45720" rIns="91440" bIns="45720" rtlCol="0" anchor="t">
                <a:spAutoFit/>
              </a:bodyPr>
              <a:lstStyle/>
              <a:p>
                <a:r>
                  <a:rPr lang="en-US">
                    <a:solidFill>
                      <a:schemeClr val="bg1"/>
                    </a:solidFill>
                    <a:latin typeface="Calibri"/>
                    <a:ea typeface="Calibri"/>
                    <a:cs typeface="Calibri"/>
                  </a:rPr>
                  <a:t>Taxon</a:t>
                </a:r>
              </a:p>
            </p:txBody>
          </p:sp>
        </p:grpSp>
        <p:sp>
          <p:nvSpPr>
            <p:cNvPr id="12" name="Oval 11">
              <a:extLst>
                <a:ext uri="{FF2B5EF4-FFF2-40B4-BE49-F238E27FC236}">
                  <a16:creationId xmlns:a16="http://schemas.microsoft.com/office/drawing/2014/main" id="{3602615F-4B06-327C-BD35-9298F40CB43F}"/>
                </a:ext>
              </a:extLst>
            </p:cNvPr>
            <p:cNvSpPr/>
            <p:nvPr/>
          </p:nvSpPr>
          <p:spPr>
            <a:xfrm>
              <a:off x="1667989" y="4242740"/>
              <a:ext cx="423333" cy="423333"/>
            </a:xfrm>
            <a:prstGeom prst="ellipse">
              <a:avLst/>
            </a:prstGeom>
            <a:solidFill>
              <a:schemeClr val="bg1">
                <a:lumMod val="9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alibri" panose="020F0502020204030204" pitchFamily="34" charset="0"/>
                  <a:ea typeface="Calibri" panose="020F0502020204030204" pitchFamily="34" charset="0"/>
                  <a:cs typeface="Calibri" panose="020F0502020204030204" pitchFamily="34" charset="0"/>
                </a:rPr>
                <a:t>4</a:t>
              </a:r>
            </a:p>
          </p:txBody>
        </p:sp>
      </p:grpSp>
      <p:grpSp>
        <p:nvGrpSpPr>
          <p:cNvPr id="99" name="Group 98">
            <a:extLst>
              <a:ext uri="{FF2B5EF4-FFF2-40B4-BE49-F238E27FC236}">
                <a16:creationId xmlns:a16="http://schemas.microsoft.com/office/drawing/2014/main" id="{B7E00A36-90D7-71CF-1338-BC45A81C1485}"/>
              </a:ext>
            </a:extLst>
          </p:cNvPr>
          <p:cNvGrpSpPr/>
          <p:nvPr/>
        </p:nvGrpSpPr>
        <p:grpSpPr>
          <a:xfrm>
            <a:off x="7634659" y="2676261"/>
            <a:ext cx="3142338" cy="1408471"/>
            <a:chOff x="7634659" y="2676261"/>
            <a:chExt cx="3142338" cy="1408471"/>
          </a:xfrm>
        </p:grpSpPr>
        <p:sp>
          <p:nvSpPr>
            <p:cNvPr id="39" name="Rectangle 38">
              <a:extLst>
                <a:ext uri="{FF2B5EF4-FFF2-40B4-BE49-F238E27FC236}">
                  <a16:creationId xmlns:a16="http://schemas.microsoft.com/office/drawing/2014/main" id="{B3BA2964-A82D-B5D8-8010-B4581BCCA36B}"/>
                </a:ext>
              </a:extLst>
            </p:cNvPr>
            <p:cNvSpPr/>
            <p:nvPr/>
          </p:nvSpPr>
          <p:spPr>
            <a:xfrm>
              <a:off x="8008397" y="2992170"/>
              <a:ext cx="2768600" cy="1092562"/>
            </a:xfrm>
            <a:prstGeom prst="rect">
              <a:avLst/>
            </a:prstGeom>
            <a:solidFill>
              <a:schemeClr val="bg1">
                <a:lumMod val="9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latin typeface="Calibri" panose="020F0502020204030204" pitchFamily="34" charset="0"/>
                <a:ea typeface="Calibri" panose="020F0502020204030204" pitchFamily="34" charset="0"/>
                <a:cs typeface="Calibri" panose="020F0502020204030204" pitchFamily="34" charset="0"/>
              </a:endParaRPr>
            </a:p>
          </p:txBody>
        </p:sp>
        <p:sp>
          <p:nvSpPr>
            <p:cNvPr id="91" name="TextBox 90">
              <a:extLst>
                <a:ext uri="{FF2B5EF4-FFF2-40B4-BE49-F238E27FC236}">
                  <a16:creationId xmlns:a16="http://schemas.microsoft.com/office/drawing/2014/main" id="{BE91F1D7-2496-8315-3A1B-5C7A6389F51A}"/>
                </a:ext>
              </a:extLst>
            </p:cNvPr>
            <p:cNvSpPr txBox="1"/>
            <p:nvPr/>
          </p:nvSpPr>
          <p:spPr>
            <a:xfrm>
              <a:off x="7995420" y="2676261"/>
              <a:ext cx="1528495" cy="369332"/>
            </a:xfrm>
            <a:prstGeom prst="rect">
              <a:avLst/>
            </a:prstGeom>
            <a:noFill/>
          </p:spPr>
          <p:txBody>
            <a:bodyPr wrap="none" lIns="91440" tIns="45720" rIns="91440" bIns="45720" rtlCol="0" anchor="t">
              <a:spAutoFit/>
            </a:bodyPr>
            <a:lstStyle/>
            <a:p>
              <a:r>
                <a:rPr lang="en-US">
                  <a:solidFill>
                    <a:schemeClr val="bg1"/>
                  </a:solidFill>
                  <a:latin typeface="Calibri"/>
                  <a:ea typeface="Calibri"/>
                  <a:cs typeface="Calibri"/>
                </a:rPr>
                <a:t>Get SKOL Data</a:t>
              </a:r>
            </a:p>
          </p:txBody>
        </p:sp>
        <p:sp>
          <p:nvSpPr>
            <p:cNvPr id="10" name="Oval 9">
              <a:extLst>
                <a:ext uri="{FF2B5EF4-FFF2-40B4-BE49-F238E27FC236}">
                  <a16:creationId xmlns:a16="http://schemas.microsoft.com/office/drawing/2014/main" id="{EBCEB443-558D-C62C-7C47-EB0A65B88EDC}"/>
                </a:ext>
              </a:extLst>
            </p:cNvPr>
            <p:cNvSpPr/>
            <p:nvPr/>
          </p:nvSpPr>
          <p:spPr>
            <a:xfrm>
              <a:off x="7634659" y="2802999"/>
              <a:ext cx="423333" cy="423333"/>
            </a:xfrm>
            <a:prstGeom prst="ellipse">
              <a:avLst/>
            </a:prstGeom>
            <a:solidFill>
              <a:schemeClr val="bg1">
                <a:lumMod val="9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alibri" panose="020F0502020204030204" pitchFamily="34" charset="0"/>
                  <a:ea typeface="Calibri" panose="020F0502020204030204" pitchFamily="34" charset="0"/>
                  <a:cs typeface="Calibri" panose="020F0502020204030204" pitchFamily="34" charset="0"/>
                </a:rPr>
                <a:t>2</a:t>
              </a:r>
            </a:p>
          </p:txBody>
        </p:sp>
      </p:grpSp>
      <p:grpSp>
        <p:nvGrpSpPr>
          <p:cNvPr id="111" name="Group 110">
            <a:extLst>
              <a:ext uri="{FF2B5EF4-FFF2-40B4-BE49-F238E27FC236}">
                <a16:creationId xmlns:a16="http://schemas.microsoft.com/office/drawing/2014/main" id="{3A6E0AA6-B276-6072-6E26-9952762F84D7}"/>
              </a:ext>
            </a:extLst>
          </p:cNvPr>
          <p:cNvGrpSpPr/>
          <p:nvPr/>
        </p:nvGrpSpPr>
        <p:grpSpPr>
          <a:xfrm>
            <a:off x="4722884" y="4084732"/>
            <a:ext cx="6053319" cy="812784"/>
            <a:chOff x="4722884" y="4084732"/>
            <a:chExt cx="6053319" cy="812784"/>
          </a:xfrm>
        </p:grpSpPr>
        <p:sp>
          <p:nvSpPr>
            <p:cNvPr id="29" name="Rectangle 28">
              <a:extLst>
                <a:ext uri="{FF2B5EF4-FFF2-40B4-BE49-F238E27FC236}">
                  <a16:creationId xmlns:a16="http://schemas.microsoft.com/office/drawing/2014/main" id="{DD0D7669-A299-BFD0-D39B-D1FE59567E27}"/>
                </a:ext>
              </a:extLst>
            </p:cNvPr>
            <p:cNvSpPr/>
            <p:nvPr/>
          </p:nvSpPr>
          <p:spPr>
            <a:xfrm>
              <a:off x="8008397" y="4477847"/>
              <a:ext cx="2767806" cy="419669"/>
            </a:xfrm>
            <a:prstGeom prst="rect">
              <a:avLst/>
            </a:prstGeom>
            <a:solidFill>
              <a:schemeClr val="bg1">
                <a:lumMod val="9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alibri" panose="020F0502020204030204" pitchFamily="34" charset="0"/>
                  <a:ea typeface="Calibri" panose="020F0502020204030204" pitchFamily="34" charset="0"/>
                  <a:cs typeface="Calibri" panose="020F0502020204030204" pitchFamily="34" charset="0"/>
                </a:rPr>
                <a:t>Convert skol data to taxon</a:t>
              </a:r>
            </a:p>
          </p:txBody>
        </p:sp>
        <p:cxnSp>
          <p:nvCxnSpPr>
            <p:cNvPr id="48" name="Straight Arrow Connector 47">
              <a:extLst>
                <a:ext uri="{FF2B5EF4-FFF2-40B4-BE49-F238E27FC236}">
                  <a16:creationId xmlns:a16="http://schemas.microsoft.com/office/drawing/2014/main" id="{E8D26EE2-1266-BED8-0AE4-F020B455FFFB}"/>
                </a:ext>
              </a:extLst>
            </p:cNvPr>
            <p:cNvCxnSpPr>
              <a:cxnSpLocks/>
              <a:stCxn id="39" idx="2"/>
              <a:endCxn id="29" idx="0"/>
            </p:cNvCxnSpPr>
            <p:nvPr/>
          </p:nvCxnSpPr>
          <p:spPr>
            <a:xfrm flipH="1">
              <a:off x="9392300" y="4084732"/>
              <a:ext cx="397" cy="393115"/>
            </a:xfrm>
            <a:prstGeom prst="straightConnector1">
              <a:avLst/>
            </a:prstGeom>
            <a:ln w="38100">
              <a:solidFill>
                <a:schemeClr val="bg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71B9BE78-C535-F9E4-84CD-3B0850837331}"/>
                </a:ext>
              </a:extLst>
            </p:cNvPr>
            <p:cNvCxnSpPr>
              <a:cxnSpLocks/>
            </p:cNvCxnSpPr>
            <p:nvPr/>
          </p:nvCxnSpPr>
          <p:spPr>
            <a:xfrm flipH="1" flipV="1">
              <a:off x="4722884" y="4527494"/>
              <a:ext cx="3285513" cy="645"/>
            </a:xfrm>
            <a:prstGeom prst="straightConnector1">
              <a:avLst/>
            </a:prstGeom>
            <a:ln w="38100">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94" name="Oval 93">
              <a:extLst>
                <a:ext uri="{FF2B5EF4-FFF2-40B4-BE49-F238E27FC236}">
                  <a16:creationId xmlns:a16="http://schemas.microsoft.com/office/drawing/2014/main" id="{CB50B1A3-C9CE-B8CE-D158-791F288F6C71}"/>
                </a:ext>
              </a:extLst>
            </p:cNvPr>
            <p:cNvSpPr/>
            <p:nvPr/>
          </p:nvSpPr>
          <p:spPr>
            <a:xfrm>
              <a:off x="6065720" y="4312300"/>
              <a:ext cx="423333" cy="423333"/>
            </a:xfrm>
            <a:prstGeom prst="ellipse">
              <a:avLst/>
            </a:prstGeom>
            <a:solidFill>
              <a:schemeClr val="bg1">
                <a:lumMod val="9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alibri" panose="020F0502020204030204" pitchFamily="34" charset="0"/>
                  <a:ea typeface="Calibri" panose="020F0502020204030204" pitchFamily="34" charset="0"/>
                  <a:cs typeface="Calibri" panose="020F0502020204030204" pitchFamily="34" charset="0"/>
                </a:rPr>
                <a:t>5</a:t>
              </a:r>
            </a:p>
          </p:txBody>
        </p:sp>
      </p:grpSp>
      <p:grpSp>
        <p:nvGrpSpPr>
          <p:cNvPr id="98" name="Group 97">
            <a:extLst>
              <a:ext uri="{FF2B5EF4-FFF2-40B4-BE49-F238E27FC236}">
                <a16:creationId xmlns:a16="http://schemas.microsoft.com/office/drawing/2014/main" id="{9F1D6CBB-9A97-A3C0-0B20-CF1E072D3CE7}"/>
              </a:ext>
            </a:extLst>
          </p:cNvPr>
          <p:cNvGrpSpPr/>
          <p:nvPr/>
        </p:nvGrpSpPr>
        <p:grpSpPr>
          <a:xfrm>
            <a:off x="4722878" y="3157940"/>
            <a:ext cx="5822742" cy="758952"/>
            <a:chOff x="4722878" y="3157940"/>
            <a:chExt cx="5822742" cy="758952"/>
          </a:xfrm>
        </p:grpSpPr>
        <p:sp>
          <p:nvSpPr>
            <p:cNvPr id="41" name="Flowchart: Multidocument 40">
              <a:extLst>
                <a:ext uri="{FF2B5EF4-FFF2-40B4-BE49-F238E27FC236}">
                  <a16:creationId xmlns:a16="http://schemas.microsoft.com/office/drawing/2014/main" id="{D4420F55-92CF-B0B1-E79E-CEF59FDCDFF2}"/>
                </a:ext>
              </a:extLst>
            </p:cNvPr>
            <p:cNvSpPr/>
            <p:nvPr/>
          </p:nvSpPr>
          <p:spPr>
            <a:xfrm>
              <a:off x="8308983" y="3157940"/>
              <a:ext cx="2236637" cy="758952"/>
            </a:xfrm>
            <a:prstGeom prst="flowChartMultidocumen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8AFFB7F9-BEDB-1EE2-7DFD-7F16EF878F12}"/>
                </a:ext>
              </a:extLst>
            </p:cNvPr>
            <p:cNvSpPr txBox="1"/>
            <p:nvPr/>
          </p:nvSpPr>
          <p:spPr>
            <a:xfrm>
              <a:off x="9070022" y="3352032"/>
              <a:ext cx="649793" cy="369332"/>
            </a:xfrm>
            <a:prstGeom prst="rect">
              <a:avLst/>
            </a:prstGeom>
            <a:noFill/>
            <a:ln>
              <a:noFill/>
            </a:ln>
          </p:spPr>
          <p:txBody>
            <a:bodyPr wrap="none" rtlCol="0">
              <a:spAutoFit/>
            </a:bodyPr>
            <a:lstStyle/>
            <a:p>
              <a:r>
                <a:rPr lang="en-US">
                  <a:solidFill>
                    <a:srgbClr val="0070C0"/>
                  </a:solidFill>
                  <a:latin typeface="Calibri" panose="020F0502020204030204" pitchFamily="34" charset="0"/>
                  <a:ea typeface="Calibri" panose="020F0502020204030204" pitchFamily="34" charset="0"/>
                  <a:cs typeface="Calibri" panose="020F0502020204030204" pitchFamily="34" charset="0"/>
                </a:rPr>
                <a:t>SKOL</a:t>
              </a:r>
            </a:p>
          </p:txBody>
        </p:sp>
        <p:cxnSp>
          <p:nvCxnSpPr>
            <p:cNvPr id="68" name="Straight Arrow Connector 67">
              <a:extLst>
                <a:ext uri="{FF2B5EF4-FFF2-40B4-BE49-F238E27FC236}">
                  <a16:creationId xmlns:a16="http://schemas.microsoft.com/office/drawing/2014/main" id="{275161E7-37AF-F731-7B5E-167F763ADDFC}"/>
                </a:ext>
              </a:extLst>
            </p:cNvPr>
            <p:cNvCxnSpPr>
              <a:cxnSpLocks/>
              <a:stCxn id="36" idx="3"/>
              <a:endCxn id="41" idx="1"/>
            </p:cNvCxnSpPr>
            <p:nvPr/>
          </p:nvCxnSpPr>
          <p:spPr>
            <a:xfrm flipV="1">
              <a:off x="4722878" y="3537416"/>
              <a:ext cx="3586105" cy="8355"/>
            </a:xfrm>
            <a:prstGeom prst="straightConnector1">
              <a:avLst/>
            </a:prstGeom>
            <a:ln w="41275">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C5E2D10A-32F6-D1E7-C29A-28D8601E9427}"/>
                </a:ext>
              </a:extLst>
            </p:cNvPr>
            <p:cNvSpPr/>
            <p:nvPr/>
          </p:nvSpPr>
          <p:spPr>
            <a:xfrm>
              <a:off x="6072522" y="3330247"/>
              <a:ext cx="423333" cy="423333"/>
            </a:xfrm>
            <a:prstGeom prst="ellipse">
              <a:avLst/>
            </a:prstGeom>
            <a:solidFill>
              <a:schemeClr val="bg1">
                <a:lumMod val="9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alibri" panose="020F0502020204030204" pitchFamily="34" charset="0"/>
                  <a:ea typeface="Calibri" panose="020F0502020204030204" pitchFamily="34" charset="0"/>
                  <a:cs typeface="Calibri" panose="020F0502020204030204" pitchFamily="34" charset="0"/>
                </a:rPr>
                <a:t>3</a:t>
              </a:r>
            </a:p>
          </p:txBody>
        </p:sp>
      </p:grpSp>
      <p:grpSp>
        <p:nvGrpSpPr>
          <p:cNvPr id="112" name="Group 111">
            <a:extLst>
              <a:ext uri="{FF2B5EF4-FFF2-40B4-BE49-F238E27FC236}">
                <a16:creationId xmlns:a16="http://schemas.microsoft.com/office/drawing/2014/main" id="{C01A566F-42E0-C846-D1E9-2A8790C510D3}"/>
              </a:ext>
            </a:extLst>
          </p:cNvPr>
          <p:cNvGrpSpPr/>
          <p:nvPr/>
        </p:nvGrpSpPr>
        <p:grpSpPr>
          <a:xfrm>
            <a:off x="4710686" y="4897516"/>
            <a:ext cx="6071613" cy="499872"/>
            <a:chOff x="4710686" y="4897516"/>
            <a:chExt cx="6071613" cy="499872"/>
          </a:xfrm>
        </p:grpSpPr>
        <p:grpSp>
          <p:nvGrpSpPr>
            <p:cNvPr id="105" name="Group 104">
              <a:extLst>
                <a:ext uri="{FF2B5EF4-FFF2-40B4-BE49-F238E27FC236}">
                  <a16:creationId xmlns:a16="http://schemas.microsoft.com/office/drawing/2014/main" id="{F66190E6-E398-4E6E-686C-822419FEBDA3}"/>
                </a:ext>
              </a:extLst>
            </p:cNvPr>
            <p:cNvGrpSpPr/>
            <p:nvPr/>
          </p:nvGrpSpPr>
          <p:grpSpPr>
            <a:xfrm>
              <a:off x="4710686" y="4897516"/>
              <a:ext cx="3285519" cy="423333"/>
              <a:chOff x="4710686" y="4897516"/>
              <a:chExt cx="3285519" cy="423333"/>
            </a:xfrm>
          </p:grpSpPr>
          <p:cxnSp>
            <p:nvCxnSpPr>
              <p:cNvPr id="86" name="Straight Arrow Connector 85">
                <a:extLst>
                  <a:ext uri="{FF2B5EF4-FFF2-40B4-BE49-F238E27FC236}">
                    <a16:creationId xmlns:a16="http://schemas.microsoft.com/office/drawing/2014/main" id="{841DC79C-BC68-FA9F-3978-F3AB432C5732}"/>
                  </a:ext>
                </a:extLst>
              </p:cNvPr>
              <p:cNvCxnSpPr>
                <a:cxnSpLocks/>
              </p:cNvCxnSpPr>
              <p:nvPr/>
            </p:nvCxnSpPr>
            <p:spPr>
              <a:xfrm flipV="1">
                <a:off x="4710686" y="5080739"/>
                <a:ext cx="3285519" cy="7320"/>
              </a:xfrm>
              <a:prstGeom prst="straightConnector1">
                <a:avLst/>
              </a:prstGeom>
              <a:ln w="41275">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102" name="Oval 101">
                <a:extLst>
                  <a:ext uri="{FF2B5EF4-FFF2-40B4-BE49-F238E27FC236}">
                    <a16:creationId xmlns:a16="http://schemas.microsoft.com/office/drawing/2014/main" id="{E6B3F7A6-86EA-EC5A-12B4-1B7FC4BC3E30}"/>
                  </a:ext>
                </a:extLst>
              </p:cNvPr>
              <p:cNvSpPr/>
              <p:nvPr/>
            </p:nvSpPr>
            <p:spPr>
              <a:xfrm>
                <a:off x="6065720" y="4897516"/>
                <a:ext cx="423333" cy="423333"/>
              </a:xfrm>
              <a:prstGeom prst="ellipse">
                <a:avLst/>
              </a:prstGeom>
              <a:solidFill>
                <a:schemeClr val="bg1">
                  <a:lumMod val="9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alibri" panose="020F0502020204030204" pitchFamily="34" charset="0"/>
                    <a:ea typeface="Calibri" panose="020F0502020204030204" pitchFamily="34" charset="0"/>
                    <a:cs typeface="Calibri" panose="020F0502020204030204" pitchFamily="34" charset="0"/>
                  </a:rPr>
                  <a:t>6</a:t>
                </a:r>
              </a:p>
            </p:txBody>
          </p:sp>
        </p:grpSp>
        <p:sp>
          <p:nvSpPr>
            <p:cNvPr id="110" name="Rectangle 109">
              <a:extLst>
                <a:ext uri="{FF2B5EF4-FFF2-40B4-BE49-F238E27FC236}">
                  <a16:creationId xmlns:a16="http://schemas.microsoft.com/office/drawing/2014/main" id="{C66D51B7-6A75-6401-FBCB-30FD46C38B6B}"/>
                </a:ext>
              </a:extLst>
            </p:cNvPr>
            <p:cNvSpPr/>
            <p:nvPr/>
          </p:nvSpPr>
          <p:spPr>
            <a:xfrm>
              <a:off x="8014493" y="4977719"/>
              <a:ext cx="2767806" cy="419669"/>
            </a:xfrm>
            <a:prstGeom prst="rect">
              <a:avLst/>
            </a:prstGeom>
            <a:solidFill>
              <a:schemeClr val="bg1">
                <a:lumMod val="9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alibri" panose="020F0502020204030204" pitchFamily="34" charset="0"/>
                  <a:ea typeface="Calibri" panose="020F0502020204030204" pitchFamily="34" charset="0"/>
                  <a:cs typeface="Calibri" panose="020F0502020204030204" pitchFamily="34" charset="0"/>
                </a:rPr>
                <a:t>Return data stream</a:t>
              </a:r>
            </a:p>
          </p:txBody>
        </p:sp>
      </p:grpSp>
      <p:grpSp>
        <p:nvGrpSpPr>
          <p:cNvPr id="21" name="Group 20">
            <a:extLst>
              <a:ext uri="{FF2B5EF4-FFF2-40B4-BE49-F238E27FC236}">
                <a16:creationId xmlns:a16="http://schemas.microsoft.com/office/drawing/2014/main" id="{0DDB26BA-D6A8-9363-6963-786F31CEEFC6}"/>
              </a:ext>
            </a:extLst>
          </p:cNvPr>
          <p:cNvGrpSpPr/>
          <p:nvPr/>
        </p:nvGrpSpPr>
        <p:grpSpPr>
          <a:xfrm>
            <a:off x="9171709" y="10952"/>
            <a:ext cx="2867891" cy="1106425"/>
            <a:chOff x="9171709" y="10952"/>
            <a:chExt cx="2867891" cy="1106425"/>
          </a:xfrm>
        </p:grpSpPr>
        <p:sp>
          <p:nvSpPr>
            <p:cNvPr id="6" name="Rectangle 5">
              <a:extLst>
                <a:ext uri="{FF2B5EF4-FFF2-40B4-BE49-F238E27FC236}">
                  <a16:creationId xmlns:a16="http://schemas.microsoft.com/office/drawing/2014/main" id="{095E1337-5B52-F6B4-48A6-A13645148DE5}"/>
                </a:ext>
              </a:extLst>
            </p:cNvPr>
            <p:cNvSpPr/>
            <p:nvPr/>
          </p:nvSpPr>
          <p:spPr>
            <a:xfrm>
              <a:off x="9171709" y="10952"/>
              <a:ext cx="2867891" cy="1106425"/>
            </a:xfrm>
            <a:prstGeom prst="rect">
              <a:avLst/>
            </a:prstGeom>
            <a:solidFill>
              <a:schemeClr val="tx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56628491-F008-3547-66E0-EB30B18D77CF}"/>
                </a:ext>
              </a:extLst>
            </p:cNvPr>
            <p:cNvGrpSpPr/>
            <p:nvPr/>
          </p:nvGrpSpPr>
          <p:grpSpPr>
            <a:xfrm>
              <a:off x="9272112" y="394278"/>
              <a:ext cx="2397890" cy="307777"/>
              <a:chOff x="9272112" y="577158"/>
              <a:chExt cx="2397890" cy="307777"/>
            </a:xfrm>
          </p:grpSpPr>
          <p:sp>
            <p:nvSpPr>
              <p:cNvPr id="18" name="Rectangle 17">
                <a:extLst>
                  <a:ext uri="{FF2B5EF4-FFF2-40B4-BE49-F238E27FC236}">
                    <a16:creationId xmlns:a16="http://schemas.microsoft.com/office/drawing/2014/main" id="{D3DF37DF-D7A8-DBCC-9D13-DCDEB3E78823}"/>
                  </a:ext>
                </a:extLst>
              </p:cNvPr>
              <p:cNvSpPr/>
              <p:nvPr/>
            </p:nvSpPr>
            <p:spPr>
              <a:xfrm>
                <a:off x="9272112" y="592036"/>
                <a:ext cx="352137" cy="282288"/>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1"/>
                    </a:solidFill>
                    <a:latin typeface="Calibri"/>
                    <a:ea typeface="Calibri"/>
                    <a:cs typeface="Calibri"/>
                  </a:rPr>
                  <a:t>X</a:t>
                </a:r>
              </a:p>
            </p:txBody>
          </p:sp>
          <p:sp>
            <p:nvSpPr>
              <p:cNvPr id="19" name="TextBox 18">
                <a:extLst>
                  <a:ext uri="{FF2B5EF4-FFF2-40B4-BE49-F238E27FC236}">
                    <a16:creationId xmlns:a16="http://schemas.microsoft.com/office/drawing/2014/main" id="{2F5B6695-7A4A-3D9E-C2E0-7FDA56C7C36C}"/>
                  </a:ext>
                </a:extLst>
              </p:cNvPr>
              <p:cNvSpPr txBox="1"/>
              <p:nvPr/>
            </p:nvSpPr>
            <p:spPr>
              <a:xfrm>
                <a:off x="9624249" y="577158"/>
                <a:ext cx="2045753" cy="307777"/>
              </a:xfrm>
              <a:prstGeom prst="rect">
                <a:avLst/>
              </a:prstGeom>
              <a:noFill/>
            </p:spPr>
            <p:txBody>
              <a:bodyPr wrap="none" lIns="91440" tIns="45720" rIns="91440" bIns="45720" rtlCol="0" anchor="t">
                <a:spAutoFit/>
              </a:bodyPr>
              <a:lstStyle/>
              <a:p>
                <a:r>
                  <a:rPr lang="en-US" sz="1400" b="1">
                    <a:solidFill>
                      <a:schemeClr val="bg1"/>
                    </a:solidFill>
                  </a:rPr>
                  <a:t>= existing, no change</a:t>
                </a:r>
              </a:p>
            </p:txBody>
          </p:sp>
        </p:grpSp>
        <p:grpSp>
          <p:nvGrpSpPr>
            <p:cNvPr id="13" name="Group 12">
              <a:extLst>
                <a:ext uri="{FF2B5EF4-FFF2-40B4-BE49-F238E27FC236}">
                  <a16:creationId xmlns:a16="http://schemas.microsoft.com/office/drawing/2014/main" id="{4E9A3014-9A2C-90CB-980A-C95EC0301DAB}"/>
                </a:ext>
              </a:extLst>
            </p:cNvPr>
            <p:cNvGrpSpPr/>
            <p:nvPr/>
          </p:nvGrpSpPr>
          <p:grpSpPr>
            <a:xfrm>
              <a:off x="9259920" y="738966"/>
              <a:ext cx="2642301" cy="307777"/>
              <a:chOff x="9259920" y="921846"/>
              <a:chExt cx="2642301" cy="307777"/>
            </a:xfrm>
          </p:grpSpPr>
          <p:sp>
            <p:nvSpPr>
              <p:cNvPr id="15" name="Rectangle 14">
                <a:extLst>
                  <a:ext uri="{FF2B5EF4-FFF2-40B4-BE49-F238E27FC236}">
                    <a16:creationId xmlns:a16="http://schemas.microsoft.com/office/drawing/2014/main" id="{26B80298-6E4A-763D-651D-DA897F3232A8}"/>
                  </a:ext>
                </a:extLst>
              </p:cNvPr>
              <p:cNvSpPr/>
              <p:nvPr/>
            </p:nvSpPr>
            <p:spPr>
              <a:xfrm>
                <a:off x="9259920" y="945604"/>
                <a:ext cx="352137" cy="282288"/>
              </a:xfrm>
              <a:prstGeom prst="rect">
                <a:avLst/>
              </a:prstGeom>
              <a:solidFill>
                <a:schemeClr val="bg1">
                  <a:lumMod val="9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70C0"/>
                    </a:solidFill>
                    <a:latin typeface="Calibri" panose="020F0502020204030204" pitchFamily="34" charset="0"/>
                    <a:ea typeface="Calibri" panose="020F0502020204030204" pitchFamily="34" charset="0"/>
                    <a:cs typeface="Calibri" panose="020F0502020204030204" pitchFamily="34" charset="0"/>
                  </a:rPr>
                  <a:t>X</a:t>
                </a:r>
              </a:p>
            </p:txBody>
          </p:sp>
          <p:sp>
            <p:nvSpPr>
              <p:cNvPr id="17" name="TextBox 16">
                <a:extLst>
                  <a:ext uri="{FF2B5EF4-FFF2-40B4-BE49-F238E27FC236}">
                    <a16:creationId xmlns:a16="http://schemas.microsoft.com/office/drawing/2014/main" id="{78C7DCBF-52BD-3ABE-ED2C-2602955DC5F3}"/>
                  </a:ext>
                </a:extLst>
              </p:cNvPr>
              <p:cNvSpPr txBox="1"/>
              <p:nvPr/>
            </p:nvSpPr>
            <p:spPr>
              <a:xfrm>
                <a:off x="9658567" y="921846"/>
                <a:ext cx="2243654" cy="307777"/>
              </a:xfrm>
              <a:prstGeom prst="rect">
                <a:avLst/>
              </a:prstGeom>
              <a:noFill/>
            </p:spPr>
            <p:txBody>
              <a:bodyPr wrap="square" lIns="91440" tIns="45720" rIns="91440" bIns="45720" rtlCol="0" anchor="t">
                <a:spAutoFit/>
              </a:bodyPr>
              <a:lstStyle/>
              <a:p>
                <a:r>
                  <a:rPr lang="en-US" sz="1400" b="1">
                    <a:solidFill>
                      <a:srgbClr val="0070C0"/>
                    </a:solidFill>
                  </a:rPr>
                  <a:t>= new code</a:t>
                </a:r>
              </a:p>
            </p:txBody>
          </p:sp>
        </p:grpSp>
        <p:sp>
          <p:nvSpPr>
            <p:cNvPr id="14" name="TextBox 13">
              <a:extLst>
                <a:ext uri="{FF2B5EF4-FFF2-40B4-BE49-F238E27FC236}">
                  <a16:creationId xmlns:a16="http://schemas.microsoft.com/office/drawing/2014/main" id="{44797D27-F56D-CD52-7564-2EBAE075413B}"/>
                </a:ext>
              </a:extLst>
            </p:cNvPr>
            <p:cNvSpPr txBox="1"/>
            <p:nvPr/>
          </p:nvSpPr>
          <p:spPr>
            <a:xfrm>
              <a:off x="9171709" y="48708"/>
              <a:ext cx="564578" cy="307777"/>
            </a:xfrm>
            <a:prstGeom prst="rect">
              <a:avLst/>
            </a:prstGeom>
            <a:noFill/>
          </p:spPr>
          <p:txBody>
            <a:bodyPr wrap="none" rtlCol="0">
              <a:spAutoFit/>
            </a:bodyPr>
            <a:lstStyle/>
            <a:p>
              <a:r>
                <a:rPr lang="en-US" sz="1400" b="1">
                  <a:solidFill>
                    <a:srgbClr val="000000"/>
                  </a:solidFill>
                </a:rPr>
                <a:t>Key:</a:t>
              </a:r>
            </a:p>
          </p:txBody>
        </p:sp>
      </p:grpSp>
      <p:sp>
        <p:nvSpPr>
          <p:cNvPr id="28" name="TextBox 27">
            <a:extLst>
              <a:ext uri="{FF2B5EF4-FFF2-40B4-BE49-F238E27FC236}">
                <a16:creationId xmlns:a16="http://schemas.microsoft.com/office/drawing/2014/main" id="{4C22064B-1A73-FCC1-DD95-39F4E3C75370}"/>
              </a:ext>
            </a:extLst>
          </p:cNvPr>
          <p:cNvSpPr txBox="1"/>
          <p:nvPr/>
        </p:nvSpPr>
        <p:spPr>
          <a:xfrm>
            <a:off x="311506" y="332273"/>
            <a:ext cx="643124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t>Embedding SKOL Content</a:t>
            </a:r>
          </a:p>
        </p:txBody>
      </p:sp>
    </p:spTree>
    <p:extLst>
      <p:ext uri="{BB962C8B-B14F-4D97-AF65-F5344CB8AC3E}">
        <p14:creationId xmlns:p14="http://schemas.microsoft.com/office/powerpoint/2010/main" val="36201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9"/>
                                        </p:tgtEl>
                                        <p:attrNameLst>
                                          <p:attrName>style.visibility</p:attrName>
                                        </p:attrNameLst>
                                      </p:cBhvr>
                                      <p:to>
                                        <p:strVal val="visible"/>
                                      </p:to>
                                    </p:set>
                                    <p:animEffect transition="in" filter="fade">
                                      <p:cBhvr>
                                        <p:cTn id="17" dur="500"/>
                                        <p:tgtEl>
                                          <p:spTgt spid="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8"/>
                                        </p:tgtEl>
                                        <p:attrNameLst>
                                          <p:attrName>style.visibility</p:attrName>
                                        </p:attrNameLst>
                                      </p:cBhvr>
                                      <p:to>
                                        <p:strVal val="visible"/>
                                      </p:to>
                                    </p:set>
                                    <p:animEffect transition="in" filter="fade">
                                      <p:cBhvr>
                                        <p:cTn id="22" dur="500"/>
                                        <p:tgtEl>
                                          <p:spTgt spid="9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
                                        </p:tgtEl>
                                        <p:attrNameLst>
                                          <p:attrName>style.visibility</p:attrName>
                                        </p:attrNameLst>
                                      </p:cBhvr>
                                      <p:to>
                                        <p:strVal val="visible"/>
                                      </p:to>
                                    </p:set>
                                    <p:animEffect transition="in" filter="fade">
                                      <p:cBhvr>
                                        <p:cTn id="27" dur="500"/>
                                        <p:tgtEl>
                                          <p:spTgt spid="10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500"/>
                                        <p:tgtEl>
                                          <p:spTgt spid="1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2"/>
                                        </p:tgtEl>
                                        <p:attrNameLst>
                                          <p:attrName>style.visibility</p:attrName>
                                        </p:attrNameLst>
                                      </p:cBhvr>
                                      <p:to>
                                        <p:strVal val="visible"/>
                                      </p:to>
                                    </p:set>
                                    <p:animEffect transition="in" filter="fade">
                                      <p:cBhvr>
                                        <p:cTn id="37" dur="500"/>
                                        <p:tgtEl>
                                          <p:spTgt spid="1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fade">
                                      <p:cBhvr>
                                        <p:cTn id="42"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8CB10-8CA0-B854-0FC6-4CAB593A06F7}"/>
              </a:ext>
            </a:extLst>
          </p:cNvPr>
          <p:cNvSpPr>
            <a:spLocks noGrp="1"/>
          </p:cNvSpPr>
          <p:nvPr>
            <p:ph type="title"/>
          </p:nvPr>
        </p:nvSpPr>
        <p:spPr>
          <a:xfrm>
            <a:off x="648931" y="629266"/>
            <a:ext cx="4166510" cy="1622321"/>
          </a:xfrm>
        </p:spPr>
        <p:txBody>
          <a:bodyPr vert="horz" lIns="91440" tIns="45720" rIns="91440" bIns="45720" rtlCol="0" anchor="t">
            <a:normAutofit/>
          </a:bodyPr>
          <a:lstStyle/>
          <a:p>
            <a:r>
              <a:rPr lang="en-US" b="0" i="0" kern="1200">
                <a:solidFill>
                  <a:srgbClr val="EBEBEB"/>
                </a:solidFill>
                <a:latin typeface="+mj-lt"/>
                <a:ea typeface="+mj-ea"/>
                <a:cs typeface="+mj-cs"/>
              </a:rPr>
              <a:t>Results</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4" name="Content Placeholder 3" descr="A screenshot of a computer program&#10;&#10;Description automatically generated">
            <a:extLst>
              <a:ext uri="{FF2B5EF4-FFF2-40B4-BE49-F238E27FC236}">
                <a16:creationId xmlns:a16="http://schemas.microsoft.com/office/drawing/2014/main" id="{D8C9A578-8513-89F8-A542-C9B99FA98651}"/>
              </a:ext>
            </a:extLst>
          </p:cNvPr>
          <p:cNvPicPr>
            <a:picLocks noGrp="1" noChangeAspect="1"/>
          </p:cNvPicPr>
          <p:nvPr>
            <p:ph idx="1"/>
          </p:nvPr>
        </p:nvPicPr>
        <p:blipFill>
          <a:blip r:embed="rId3"/>
          <a:stretch>
            <a:fillRect/>
          </a:stretch>
        </p:blipFill>
        <p:spPr>
          <a:xfrm>
            <a:off x="6837260" y="647698"/>
            <a:ext cx="3963353" cy="5562601"/>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30584661-BB77-B1F5-2F44-27C759F6FF9E}"/>
              </a:ext>
            </a:extLst>
          </p:cNvPr>
          <p:cNvSpPr txBox="1"/>
          <p:nvPr/>
        </p:nvSpPr>
        <p:spPr>
          <a:xfrm>
            <a:off x="648511" y="1662223"/>
            <a:ext cx="4166509" cy="378541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Autofit/>
          </a:bodyPr>
          <a:lstStyle/>
          <a:p>
            <a:pPr>
              <a:lnSpc>
                <a:spcPct val="90000"/>
              </a:lnSpc>
              <a:spcBef>
                <a:spcPts val="1000"/>
              </a:spcBef>
              <a:buClr>
                <a:schemeClr val="bg2">
                  <a:lumMod val="40000"/>
                  <a:lumOff val="60000"/>
                </a:schemeClr>
              </a:buClr>
              <a:buSzPct val="80000"/>
              <a:buFont typeface="Wingdings 3" charset="2"/>
              <a:buChar char=""/>
            </a:pPr>
            <a:r>
              <a:rPr lang="en-US" sz="1200" dirty="0">
                <a:solidFill>
                  <a:srgbClr val="EBEBEB"/>
                </a:solidFill>
                <a:latin typeface="+mj-lt"/>
                <a:ea typeface="+mj-ea"/>
                <a:cs typeface="+mj-cs"/>
              </a:rPr>
              <a:t>The search query for "pileus campanulate. Lamellae yellow rust-brown" yields three results, each assigned a similarity score. The similarity is visually represented through a color-coded scale applied to the article titles:</a:t>
            </a:r>
          </a:p>
          <a:p>
            <a:pPr>
              <a:lnSpc>
                <a:spcPct val="90000"/>
              </a:lnSpc>
              <a:spcBef>
                <a:spcPts val="1000"/>
              </a:spcBef>
              <a:buClr>
                <a:schemeClr val="bg2">
                  <a:lumMod val="40000"/>
                  <a:lumOff val="60000"/>
                </a:schemeClr>
              </a:buClr>
              <a:buSzPct val="80000"/>
              <a:buFont typeface="Wingdings 3" charset="2"/>
              <a:buChar char=""/>
            </a:pPr>
            <a:r>
              <a:rPr lang="en-US" sz="1200" dirty="0">
                <a:solidFill>
                  <a:srgbClr val="EBEBEB"/>
                </a:solidFill>
                <a:latin typeface="+mj-lt"/>
                <a:ea typeface="+mj-ea"/>
                <a:cs typeface="+mj-cs"/>
              </a:rPr>
              <a:t>Color-Similarity Scale: The scale, detailed in the accompanying table, ranges from grey (indicating the lowest similarity) to pink (indicating the highest similarity).</a:t>
            </a:r>
          </a:p>
          <a:p>
            <a:pPr>
              <a:lnSpc>
                <a:spcPct val="90000"/>
              </a:lnSpc>
              <a:spcBef>
                <a:spcPts val="1000"/>
              </a:spcBef>
              <a:buClr>
                <a:schemeClr val="bg2">
                  <a:lumMod val="40000"/>
                  <a:lumOff val="60000"/>
                </a:schemeClr>
              </a:buClr>
              <a:buSzPct val="80000"/>
              <a:buFont typeface="Wingdings 3" charset="2"/>
              <a:buChar char=""/>
            </a:pPr>
            <a:r>
              <a:rPr lang="en-US" sz="1200" dirty="0">
                <a:solidFill>
                  <a:srgbClr val="EBEBEB"/>
                </a:solidFill>
                <a:latin typeface="+mj-lt"/>
                <a:ea typeface="+mj-ea"/>
                <a:cs typeface="+mj-cs"/>
              </a:rPr>
              <a:t>Result Presentation: The retrieved results are displayed in a structured format, providing the following details for each entry:</a:t>
            </a:r>
          </a:p>
          <a:p>
            <a:pPr marL="742950" lvl="1" indent="-285750">
              <a:lnSpc>
                <a:spcPct val="90000"/>
              </a:lnSpc>
              <a:spcBef>
                <a:spcPts val="1000"/>
              </a:spcBef>
              <a:buClr>
                <a:schemeClr val="bg2">
                  <a:lumMod val="40000"/>
                  <a:lumOff val="60000"/>
                </a:schemeClr>
              </a:buClr>
              <a:buSzPct val="80000"/>
              <a:buFont typeface="Wingdings 3" charset="2"/>
              <a:buChar char=""/>
            </a:pPr>
            <a:r>
              <a:rPr lang="en-US" sz="1200" dirty="0">
                <a:solidFill>
                  <a:srgbClr val="EBEBEB"/>
                </a:solidFill>
                <a:latin typeface="+mj-lt"/>
                <a:ea typeface="+mj-ea"/>
                <a:cs typeface="+mj-cs"/>
              </a:rPr>
              <a:t>Title (color-coded to reflect similarity)</a:t>
            </a:r>
          </a:p>
          <a:p>
            <a:pPr marL="742950" lvl="1" indent="-285750">
              <a:lnSpc>
                <a:spcPct val="90000"/>
              </a:lnSpc>
              <a:spcBef>
                <a:spcPts val="1000"/>
              </a:spcBef>
              <a:buClr>
                <a:schemeClr val="bg2">
                  <a:lumMod val="40000"/>
                  <a:lumOff val="60000"/>
                </a:schemeClr>
              </a:buClr>
              <a:buSzPct val="80000"/>
              <a:buFont typeface="Wingdings 3" charset="2"/>
              <a:buChar char=""/>
            </a:pPr>
            <a:r>
              <a:rPr lang="en-US" sz="1200" dirty="0">
                <a:solidFill>
                  <a:srgbClr val="EBEBEB"/>
                </a:solidFill>
                <a:latin typeface="+mj-lt"/>
                <a:ea typeface="+mj-ea"/>
                <a:cs typeface="+mj-cs"/>
              </a:rPr>
              <a:t>URL (link to the source article)</a:t>
            </a:r>
          </a:p>
          <a:p>
            <a:pPr marL="742950" lvl="1" indent="-285750">
              <a:lnSpc>
                <a:spcPct val="90000"/>
              </a:lnSpc>
              <a:spcBef>
                <a:spcPts val="1000"/>
              </a:spcBef>
              <a:buClr>
                <a:schemeClr val="bg2">
                  <a:lumMod val="40000"/>
                  <a:lumOff val="60000"/>
                </a:schemeClr>
              </a:buClr>
              <a:buSzPct val="80000"/>
              <a:buFont typeface="Wingdings 3" charset="2"/>
              <a:buChar char=""/>
            </a:pPr>
            <a:r>
              <a:rPr lang="en-US" sz="1200" dirty="0">
                <a:solidFill>
                  <a:srgbClr val="EBEBEB"/>
                </a:solidFill>
                <a:latin typeface="+mj-lt"/>
                <a:ea typeface="+mj-ea"/>
                <a:cs typeface="+mj-cs"/>
              </a:rPr>
              <a:t>Species description</a:t>
            </a:r>
          </a:p>
          <a:p>
            <a:pPr marL="742950" lvl="1" indent="-285750">
              <a:lnSpc>
                <a:spcPct val="90000"/>
              </a:lnSpc>
              <a:spcBef>
                <a:spcPts val="1000"/>
              </a:spcBef>
              <a:buClr>
                <a:schemeClr val="bg2">
                  <a:lumMod val="40000"/>
                  <a:lumOff val="60000"/>
                </a:schemeClr>
              </a:buClr>
              <a:buSzPct val="80000"/>
              <a:buFont typeface="Wingdings 3" charset="2"/>
              <a:buChar char=""/>
            </a:pPr>
            <a:r>
              <a:rPr lang="en-US" sz="1200" dirty="0">
                <a:solidFill>
                  <a:srgbClr val="EBEBEB"/>
                </a:solidFill>
                <a:latin typeface="+mj-lt"/>
                <a:ea typeface="+mj-ea"/>
                <a:cs typeface="+mj-cs"/>
              </a:rPr>
              <a:t>Similarity Score (a numerical representation of relevance)</a:t>
            </a:r>
          </a:p>
          <a:p>
            <a:pPr>
              <a:lnSpc>
                <a:spcPct val="90000"/>
              </a:lnSpc>
              <a:spcBef>
                <a:spcPts val="1000"/>
              </a:spcBef>
              <a:buClr>
                <a:schemeClr val="bg2">
                  <a:lumMod val="40000"/>
                  <a:lumOff val="60000"/>
                </a:schemeClr>
              </a:buClr>
              <a:buSzPct val="80000"/>
              <a:buFont typeface="Wingdings 3" charset="2"/>
              <a:buChar char=""/>
            </a:pPr>
            <a:r>
              <a:rPr lang="en-US" sz="1200" dirty="0">
                <a:solidFill>
                  <a:srgbClr val="EBEBEB"/>
                </a:solidFill>
                <a:latin typeface="+mj-lt"/>
                <a:ea typeface="+mj-ea"/>
                <a:cs typeface="+mj-cs"/>
              </a:rPr>
              <a:t>This systematic presentation ensures clarity and facilitates the evaluation of search results based on both qualitative and quantitative indicators.</a:t>
            </a:r>
          </a:p>
        </p:txBody>
      </p:sp>
    </p:spTree>
    <p:extLst>
      <p:ext uri="{BB962C8B-B14F-4D97-AF65-F5344CB8AC3E}">
        <p14:creationId xmlns:p14="http://schemas.microsoft.com/office/powerpoint/2010/main" val="96471216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23BC6CBEABAC4EA2E9CA88B9A98FF0" ma:contentTypeVersion="4" ma:contentTypeDescription="Create a new document." ma:contentTypeScope="" ma:versionID="aa5c614e26a8d17d2be941834b8baa7b">
  <xsd:schema xmlns:xsd="http://www.w3.org/2001/XMLSchema" xmlns:xs="http://www.w3.org/2001/XMLSchema" xmlns:p="http://schemas.microsoft.com/office/2006/metadata/properties" xmlns:ns2="4c46e6bf-bfc3-401f-a6a8-3aeaa0b908b1" targetNamespace="http://schemas.microsoft.com/office/2006/metadata/properties" ma:root="true" ma:fieldsID="4b81224e680d8cfd0ec0800416f74ef8" ns2:_="">
    <xsd:import namespace="4c46e6bf-bfc3-401f-a6a8-3aeaa0b908b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46e6bf-bfc3-401f-a6a8-3aeaa0b908b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9D5D07-478A-41D0-B115-61B38647A4E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46e6bf-bfc3-401f-a6a8-3aeaa0b908b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8D3547D-26BF-4A42-85F3-FE574BB4A55C}">
  <ds:schemaRefs>
    <ds:schemaRef ds:uri="http://schemas.microsoft.com/sharepoint/v3/contenttype/forms"/>
  </ds:schemaRefs>
</ds:datastoreItem>
</file>

<file path=customXml/itemProps3.xml><?xml version="1.0" encoding="utf-8"?>
<ds:datastoreItem xmlns:ds="http://schemas.openxmlformats.org/officeDocument/2006/customXml" ds:itemID="{5756CE67-0177-458F-8429-8F5150846B8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Ion</Template>
  <TotalTime>152</TotalTime>
  <Words>1335</Words>
  <Application>Microsoft Office PowerPoint</Application>
  <PresentationFormat>Widescreen</PresentationFormat>
  <Paragraphs>173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Calibri</vt:lpstr>
      <vt:lpstr>Century Gothic</vt:lpstr>
      <vt:lpstr>Wingdings 3</vt:lpstr>
      <vt:lpstr>Ion</vt:lpstr>
      <vt:lpstr>Synoptic Key  of Life</vt:lpstr>
      <vt:lpstr>Table of Contents </vt:lpstr>
      <vt:lpstr>Problem </vt:lpstr>
      <vt:lpstr>Data</vt:lpstr>
      <vt:lpstr>Data In Depth</vt:lpstr>
      <vt:lpstr>Methodology</vt:lpstr>
      <vt:lpstr>PowerPoint Presentation</vt:lpstr>
      <vt:lpstr>PowerPoint Presentation</vt:lpstr>
      <vt:lpstr>Results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Jj Bal</dc:creator>
  <cp:lastModifiedBy>Christopher Murphy</cp:lastModifiedBy>
  <cp:revision>237</cp:revision>
  <dcterms:created xsi:type="dcterms:W3CDTF">2024-12-03T04:42:10Z</dcterms:created>
  <dcterms:modified xsi:type="dcterms:W3CDTF">2024-12-09T23:06:43Z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0x0101005123BC6CBEABAC4EA2E9CA88B9A98FF0</vt:lpwstr>
  </property>
</Properties>
</file>