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26" autoAdjust="0"/>
  </p:normalViewPr>
  <p:slideViewPr>
    <p:cSldViewPr snapToGrid="0" snapToObjects="1">
      <p:cViewPr>
        <p:scale>
          <a:sx n="75" d="100"/>
          <a:sy n="75" d="100"/>
        </p:scale>
        <p:origin x="-1936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4CB4FEE-EC19-284F-B6CA-1B9DB9008B7E}" type="datetimeFigureOut">
              <a:rPr kumimoji="1" lang="zh-CN" altLang="en-US" smtClean="0"/>
              <a:t>17/9/25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64CB4FEE-EC19-284F-B6CA-1B9DB9008B7E}" type="datetimeFigureOut">
              <a:rPr kumimoji="1" lang="zh-CN" altLang="en-US" smtClean="0"/>
              <a:t>17/9/25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FFE336BA-D641-644B-8A64-BF041E00A5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64CB4FEE-EC19-284F-B6CA-1B9DB9008B7E}" type="datetimeFigureOut">
              <a:rPr kumimoji="1" lang="zh-CN" altLang="en-US" smtClean="0"/>
              <a:t>17/9/25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FFE336BA-D641-644B-8A64-BF041E00A5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64CB4FEE-EC19-284F-B6CA-1B9DB9008B7E}" type="datetimeFigureOut">
              <a:rPr kumimoji="1" lang="zh-CN" altLang="en-US" smtClean="0"/>
              <a:t>17/9/25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FFE336BA-D641-644B-8A64-BF041E00A5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64CB4FEE-EC19-284F-B6CA-1B9DB9008B7E}" type="datetimeFigureOut">
              <a:rPr kumimoji="1" lang="zh-CN" altLang="en-US" smtClean="0"/>
              <a:t>17/9/25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FFE336BA-D641-644B-8A64-BF041E00A5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64CB4FEE-EC19-284F-B6CA-1B9DB9008B7E}" type="datetimeFigureOut">
              <a:rPr kumimoji="1" lang="zh-CN" altLang="en-US" smtClean="0"/>
              <a:t>17/9/25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FFE336BA-D641-644B-8A64-BF041E00A5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64CB4FEE-EC19-284F-B6CA-1B9DB9008B7E}" type="datetimeFigureOut">
              <a:rPr kumimoji="1" lang="zh-CN" altLang="en-US" smtClean="0"/>
              <a:t>17/9/25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FFE336BA-D641-644B-8A64-BF041E00A5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64CB4FEE-EC19-284F-B6CA-1B9DB9008B7E}" type="datetimeFigureOut">
              <a:rPr kumimoji="1" lang="zh-CN" altLang="en-US" smtClean="0"/>
              <a:t>17/9/25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FFE336BA-D641-644B-8A64-BF041E00A5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64CB4FEE-EC19-284F-B6CA-1B9DB9008B7E}" type="datetimeFigureOut">
              <a:rPr kumimoji="1" lang="zh-CN" altLang="en-US" smtClean="0"/>
              <a:t>17/9/25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FFE336BA-D641-644B-8A64-BF041E00A5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64CB4FEE-EC19-284F-B6CA-1B9DB9008B7E}" type="datetimeFigureOut">
              <a:rPr kumimoji="1" lang="zh-CN" altLang="en-US" smtClean="0"/>
              <a:t>17/9/25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FFE336BA-D641-644B-8A64-BF041E00A5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64CB4FEE-EC19-284F-B6CA-1B9DB9008B7E}" type="datetimeFigureOut">
              <a:rPr kumimoji="1" lang="zh-CN" altLang="en-US" smtClean="0"/>
              <a:t>17/9/25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FFE336BA-D641-644B-8A64-BF041E00A5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64CB4FEE-EC19-284F-B6CA-1B9DB9008B7E}" type="datetimeFigureOut">
              <a:rPr kumimoji="1" lang="zh-CN" altLang="en-US" smtClean="0"/>
              <a:t>17/9/25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336BA-D641-644B-8A64-BF041E00A5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 rot="-900000">
            <a:off x="96230" y="3797258"/>
            <a:ext cx="5659909" cy="1606102"/>
          </a:xfrm>
        </p:spPr>
        <p:txBody>
          <a:bodyPr>
            <a:normAutofit/>
          </a:bodyPr>
          <a:lstStyle/>
          <a:p>
            <a:r>
              <a:rPr kumimoji="1" lang="zh-CN" altLang="en-US" sz="9600" dirty="0" smtClean="0"/>
              <a:t>京剧</a:t>
            </a:r>
            <a:endParaRPr kumimoji="1" lang="zh-CN" altLang="en-US" sz="9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 rot="-900000">
            <a:off x="1797792" y="5043297"/>
            <a:ext cx="5342077" cy="1128495"/>
          </a:xfrm>
        </p:spPr>
        <p:txBody>
          <a:bodyPr/>
          <a:lstStyle/>
          <a:p>
            <a:r>
              <a:rPr kumimoji="1" lang="zh-CN" altLang="en-US" dirty="0" smtClean="0"/>
              <a:t>六年级七班第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组</a:t>
            </a:r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禁止抄袭）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1193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7200" dirty="0" smtClean="0"/>
              <a:t>京剧派别</a:t>
            </a:r>
            <a:endParaRPr kumimoji="1" lang="zh-CN" altLang="en-US" sz="72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六年级七班第</a:t>
            </a:r>
            <a:r>
              <a:rPr kumimoji="1" lang="en-US" altLang="zh-CN" dirty="0"/>
              <a:t>8</a:t>
            </a:r>
            <a:r>
              <a:rPr kumimoji="1" lang="zh-CN" altLang="en-US" dirty="0"/>
              <a:t>组</a:t>
            </a:r>
            <a:r>
              <a:rPr kumimoji="1" lang="zh-CN" altLang="zh-CN" dirty="0"/>
              <a:t>（</a:t>
            </a:r>
            <a:r>
              <a:rPr kumimoji="1" lang="zh-CN" altLang="en-US" dirty="0"/>
              <a:t>禁止抄袭）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484808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953484">
            <a:off x="-1248410" y="2547757"/>
            <a:ext cx="4173149" cy="1347066"/>
          </a:xfrm>
        </p:spPr>
        <p:txBody>
          <a:bodyPr>
            <a:normAutofit/>
          </a:bodyPr>
          <a:lstStyle/>
          <a:p>
            <a:r>
              <a:rPr kumimoji="1" lang="zh-CN" altLang="en-US" sz="6000" dirty="0" smtClean="0"/>
              <a:t>程派</a:t>
            </a:r>
            <a:endParaRPr kumimoji="1"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程派程砚秋创立，旦角，声情美永的艺术特色。程派的唱腔别具一格。他严守音韵规律，随着戏剧情节和人物情绪的发展变化，唱腔起伏跌宕，节奏多变，要求达到“声、情、美、永”的高度结合。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45451">
            <a:off x="1493367" y="489510"/>
            <a:ext cx="1840857" cy="290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02895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980387">
            <a:off x="-2385251" y="2441568"/>
            <a:ext cx="5269115" cy="1691640"/>
          </a:xfrm>
        </p:spPr>
        <p:txBody>
          <a:bodyPr>
            <a:normAutofit/>
          </a:bodyPr>
          <a:lstStyle/>
          <a:p>
            <a:r>
              <a:rPr kumimoji="1" lang="zh-CN" altLang="en-US" sz="6000" dirty="0" smtClean="0"/>
              <a:t>荀派</a:t>
            </a:r>
            <a:endParaRPr kumimoji="1" lang="zh-CN" altLang="en-US" sz="6000" dirty="0"/>
          </a:p>
        </p:txBody>
      </p:sp>
      <p:sp>
        <p:nvSpPr>
          <p:cNvPr id="3" name="矩形 2"/>
          <p:cNvSpPr/>
          <p:nvPr/>
        </p:nvSpPr>
        <p:spPr>
          <a:xfrm rot="907407">
            <a:off x="3129000" y="887112"/>
            <a:ext cx="550796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荀派，荀慧生</a:t>
            </a:r>
            <a:r>
              <a:rPr lang="en-US" altLang="zh-CN" sz="2400" dirty="0" smtClean="0"/>
              <a:t>(1900~1968)</a:t>
            </a:r>
            <a:r>
              <a:rPr lang="zh-CN" altLang="en-US" sz="2400" dirty="0" smtClean="0"/>
              <a:t>，男，伟大的京剧旦角表演艺术家，荀派艺术的创始人。祖籍河北东光，初名秉超，后改名秉彝，又改名“词”，字慧声，</a:t>
            </a:r>
            <a:r>
              <a:rPr lang="en-US" altLang="zh-CN" sz="2400" dirty="0" smtClean="0"/>
              <a:t>1925</a:t>
            </a:r>
            <a:r>
              <a:rPr lang="zh-CN" altLang="en-US" sz="2400" dirty="0" smtClean="0"/>
              <a:t>年与余叔岩合演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打渔杀家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起改名为荀慧生，号留香，艺名白牡丹。一生演出了三百多出戏，其中代表作为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元宵谜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玉堂春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棋盘山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等，与杨小楼、尚小云、潭小培一起称为“三小一白”。</a:t>
            </a:r>
            <a:r>
              <a:rPr lang="en-US" altLang="zh-CN" sz="2400" dirty="0" smtClean="0"/>
              <a:t>1927</a:t>
            </a:r>
            <a:r>
              <a:rPr lang="zh-CN" altLang="en-US" sz="2400" dirty="0" smtClean="0"/>
              <a:t>年和</a:t>
            </a:r>
            <a:r>
              <a:rPr lang="en-US" altLang="zh-CN" sz="2400" dirty="0" smtClean="0"/>
              <a:t>1931</a:t>
            </a:r>
            <a:r>
              <a:rPr lang="zh-CN" altLang="en-US" sz="2400" dirty="0" smtClean="0"/>
              <a:t>年两次当选 “四大名旦”，有“无旦不荀”的美誉。他指导和亲自传授的后人、学生、徒弟有：吴纪敏、金淑华、李薇华等，称为京剧荀派。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86013">
            <a:off x="1603538" y="469899"/>
            <a:ext cx="17018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3607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972189">
            <a:off x="-2497743" y="2432156"/>
            <a:ext cx="5399893" cy="1691640"/>
          </a:xfrm>
        </p:spPr>
        <p:txBody>
          <a:bodyPr>
            <a:normAutofit/>
          </a:bodyPr>
          <a:lstStyle/>
          <a:p>
            <a:r>
              <a:rPr kumimoji="1" lang="zh-CN" altLang="en-US" sz="6000" dirty="0" smtClean="0"/>
              <a:t>梅派</a:t>
            </a:r>
            <a:endParaRPr kumimoji="1" lang="zh-CN" altLang="en-US" sz="6000" dirty="0"/>
          </a:p>
        </p:txBody>
      </p:sp>
      <p:sp>
        <p:nvSpPr>
          <p:cNvPr id="3" name="矩形 2"/>
          <p:cNvSpPr/>
          <p:nvPr/>
        </p:nvSpPr>
        <p:spPr>
          <a:xfrm rot="1035090">
            <a:off x="3771901" y="943044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3000" dirty="0" smtClean="0"/>
              <a:t>梅兰芳创立的“梅派”艺术，是京剧旦行中首先形成的，影响极其深远的京剧流派。“梅派”主要是综合了青衣、花旦和刀马旦的表演方式，在唱、念、做、舞、音乐、服装、扮相等各个方面，进行不断的创新和发展，将京剧旦行的唱腔、表演艺术提高到了一个全新的水平，达到了完美的境界。</a:t>
            </a:r>
            <a:r>
              <a:rPr lang="en-US" altLang="zh-CN" sz="3000" dirty="0" smtClean="0"/>
              <a:t>[1] </a:t>
            </a:r>
            <a:endParaRPr lang="zh-CN" altLang="en-US" sz="3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41805">
            <a:off x="1143857" y="539953"/>
            <a:ext cx="2088527" cy="293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53629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972189">
            <a:off x="-2497743" y="2432156"/>
            <a:ext cx="5399893" cy="1691640"/>
          </a:xfrm>
        </p:spPr>
        <p:txBody>
          <a:bodyPr>
            <a:normAutofit/>
          </a:bodyPr>
          <a:lstStyle/>
          <a:p>
            <a:r>
              <a:rPr kumimoji="1" lang="zh-CN" altLang="en-US" sz="6000" dirty="0" smtClean="0"/>
              <a:t>尚派</a:t>
            </a:r>
            <a:endParaRPr kumimoji="1" lang="zh-CN" altLang="en-US" sz="6000" dirty="0"/>
          </a:p>
        </p:txBody>
      </p:sp>
      <p:sp>
        <p:nvSpPr>
          <p:cNvPr id="5" name="文本框 4"/>
          <p:cNvSpPr txBox="1"/>
          <p:nvPr/>
        </p:nvSpPr>
        <p:spPr>
          <a:xfrm rot="965815">
            <a:off x="3489633" y="1341721"/>
            <a:ext cx="53584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尚派艺术的创始人尚小云，尚派行腔吐字清楚，尚派 以嗓音清亮激越、旋律跌宕缭绕的传统，以板头的变化运用，打破唱腔的固定节奏，展示唱腔的丰富内涵；又以斩钉截铁的断和错综有力的顿挫，使唱腔错落有致，往往在平易简约、坚实整齐中呈现峭险之处，显得力透纸背。</a:t>
            </a:r>
            <a:endParaRPr kumimoji="1"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04566">
            <a:off x="1223777" y="518389"/>
            <a:ext cx="2037781" cy="298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19139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rcRect l="9609" r="9609"/>
          <a:stretch>
            <a:fillRect/>
          </a:stretch>
        </p:blipFill>
        <p:spPr>
          <a:xfrm rot="-900000">
            <a:off x="545005" y="725291"/>
            <a:ext cx="5966992" cy="4396125"/>
          </a:xfrm>
        </p:spPr>
      </p:pic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080850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 rot="-900000">
            <a:off x="376605" y="2332061"/>
            <a:ext cx="5985159" cy="2929260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kumimoji="1" lang="zh-CN" altLang="en-US" sz="20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谢谢</a:t>
            </a:r>
            <a:endParaRPr kumimoji="1" lang="zh-CN" altLang="en-US" sz="20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六年级七班第</a:t>
            </a:r>
            <a:r>
              <a:rPr kumimoji="1" lang="en-US" altLang="zh-CN" dirty="0"/>
              <a:t>8</a:t>
            </a:r>
            <a:r>
              <a:rPr kumimoji="1" lang="zh-CN" altLang="en-US" dirty="0"/>
              <a:t>组</a:t>
            </a:r>
            <a:r>
              <a:rPr kumimoji="1" lang="zh-CN" altLang="zh-CN" dirty="0"/>
              <a:t>（</a:t>
            </a:r>
            <a:r>
              <a:rPr kumimoji="1" lang="zh-CN" altLang="en-US" dirty="0"/>
              <a:t>禁止抄袭）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3664536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平衡.thmx</Template>
  <TotalTime>40</TotalTime>
  <Words>299</Words>
  <Application>Microsoft Macintosh PowerPoint</Application>
  <PresentationFormat>全屏显示(4:3)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平衡</vt:lpstr>
      <vt:lpstr>京剧</vt:lpstr>
      <vt:lpstr>京剧派别</vt:lpstr>
      <vt:lpstr>程派</vt:lpstr>
      <vt:lpstr>荀派</vt:lpstr>
      <vt:lpstr>梅派</vt:lpstr>
      <vt:lpstr>尚派</vt:lpstr>
      <vt:lpstr>PowerPoint 演示文稿</vt:lpstr>
      <vt:lpstr>谢谢</vt:lpstr>
    </vt:vector>
  </TitlesOfParts>
  <Company>1111111111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京剧</dc:title>
  <dc:creator>hy l</dc:creator>
  <cp:lastModifiedBy>hy l</cp:lastModifiedBy>
  <cp:revision>7</cp:revision>
  <dcterms:created xsi:type="dcterms:W3CDTF">2017-09-25T13:53:12Z</dcterms:created>
  <dcterms:modified xsi:type="dcterms:W3CDTF">2017-09-25T14:35:27Z</dcterms:modified>
</cp:coreProperties>
</file>