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71" r:id="rId6"/>
    <p:sldId id="261" r:id="rId7"/>
    <p:sldId id="28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6B6B6B"/>
    <a:srgbClr val="4CA5A2"/>
    <a:srgbClr val="393846"/>
    <a:srgbClr val="E6E6E6"/>
    <a:srgbClr val="434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5" autoAdjust="0"/>
    <p:restoredTop sz="94660"/>
  </p:normalViewPr>
  <p:slideViewPr>
    <p:cSldViewPr snapToGrid="0">
      <p:cViewPr>
        <p:scale>
          <a:sx n="66" d="100"/>
          <a:sy n="66" d="100"/>
        </p:scale>
        <p:origin x="4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40E6-C59F-4332-BDC7-5EF8229B8D0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74BD-9446-402E-93D8-583207A29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9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03FB-63DC-47E1-9528-B10E5DFDFB4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7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5907" y="143816"/>
            <a:ext cx="38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세종특별자치시교육청</a:t>
            </a:r>
            <a:r>
              <a:rPr lang="ko-KR" altLang="en-US" b="1" dirty="0" smtClean="0"/>
              <a:t> 독도 전시관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89464" y="5263597"/>
            <a:ext cx="1409940" cy="1552402"/>
            <a:chOff x="289464" y="5263597"/>
            <a:chExt cx="1409940" cy="1552402"/>
          </a:xfrm>
        </p:grpSpPr>
        <p:sp>
          <p:nvSpPr>
            <p:cNvPr id="76" name="직사각형 75"/>
            <p:cNvSpPr/>
            <p:nvPr/>
          </p:nvSpPr>
          <p:spPr>
            <a:xfrm>
              <a:off x="289464" y="5263597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9464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73676" y="3310316"/>
            <a:ext cx="1409940" cy="658578"/>
            <a:chOff x="7673676" y="3310316"/>
            <a:chExt cx="1409940" cy="6585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7673676" y="3310316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73676" y="3639605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028688" y="3310315"/>
            <a:ext cx="1409940" cy="329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028688" y="3804250"/>
            <a:ext cx="1409940" cy="658578"/>
            <a:chOff x="10028688" y="3804250"/>
            <a:chExt cx="1409940" cy="6585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0028688" y="3804250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028688" y="4133539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>
            <a:stCxn id="7" idx="2"/>
          </p:cNvCxnSpPr>
          <p:nvPr/>
        </p:nvCxnSpPr>
        <p:spPr>
          <a:xfrm>
            <a:off x="5126487" y="3140016"/>
            <a:ext cx="0" cy="1820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94434" y="4960189"/>
            <a:ext cx="8198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1" idx="0"/>
          </p:cNvCxnSpPr>
          <p:nvPr/>
        </p:nvCxnSpPr>
        <p:spPr>
          <a:xfrm>
            <a:off x="994434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5" idx="0"/>
          </p:cNvCxnSpPr>
          <p:nvPr/>
        </p:nvCxnSpPr>
        <p:spPr>
          <a:xfrm>
            <a:off x="2870937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311605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9" idx="0"/>
          </p:cNvCxnSpPr>
          <p:nvPr/>
        </p:nvCxnSpPr>
        <p:spPr>
          <a:xfrm>
            <a:off x="7108536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41" idx="0"/>
          </p:cNvCxnSpPr>
          <p:nvPr/>
        </p:nvCxnSpPr>
        <p:spPr>
          <a:xfrm>
            <a:off x="9192829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028688" y="2145749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455619" y="2145748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311605" y="2145748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9" idx="3"/>
          </p:cNvCxnSpPr>
          <p:nvPr/>
        </p:nvCxnSpPr>
        <p:spPr>
          <a:xfrm flipV="1">
            <a:off x="4011283" y="3968894"/>
            <a:ext cx="111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126488" y="3639604"/>
            <a:ext cx="2547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2" idx="3"/>
            <a:endCxn id="14" idx="1"/>
          </p:cNvCxnSpPr>
          <p:nvPr/>
        </p:nvCxnSpPr>
        <p:spPr>
          <a:xfrm flipV="1">
            <a:off x="9083616" y="3474960"/>
            <a:ext cx="94507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9652000" y="4133539"/>
            <a:ext cx="376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652000" y="3474959"/>
            <a:ext cx="0" cy="65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016575" y="2682815"/>
            <a:ext cx="4717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0"/>
            <a:endCxn id="46" idx="2"/>
          </p:cNvCxnSpPr>
          <p:nvPr/>
        </p:nvCxnSpPr>
        <p:spPr>
          <a:xfrm flipV="1">
            <a:off x="10733658" y="2475038"/>
            <a:ext cx="0" cy="8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2"/>
          </p:cNvCxnSpPr>
          <p:nvPr/>
        </p:nvCxnSpPr>
        <p:spPr>
          <a:xfrm>
            <a:off x="6016575" y="2475037"/>
            <a:ext cx="0" cy="207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7" idx="2"/>
          </p:cNvCxnSpPr>
          <p:nvPr/>
        </p:nvCxnSpPr>
        <p:spPr>
          <a:xfrm>
            <a:off x="8160589" y="2475037"/>
            <a:ext cx="0" cy="207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11605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55619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026292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2165967" y="5263596"/>
            <a:ext cx="1409940" cy="1552402"/>
            <a:chOff x="2165967" y="5263596"/>
            <a:chExt cx="1409940" cy="1552402"/>
          </a:xfrm>
        </p:grpSpPr>
        <p:sp>
          <p:nvSpPr>
            <p:cNvPr id="35" name="직사각형 34"/>
            <p:cNvSpPr/>
            <p:nvPr/>
          </p:nvSpPr>
          <p:spPr>
            <a:xfrm>
              <a:off x="2165967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65967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606635" y="5263596"/>
            <a:ext cx="1409940" cy="1552402"/>
            <a:chOff x="4606635" y="5263596"/>
            <a:chExt cx="1409940" cy="1552402"/>
          </a:xfrm>
        </p:grpSpPr>
        <p:sp>
          <p:nvSpPr>
            <p:cNvPr id="37" name="직사각형 36"/>
            <p:cNvSpPr/>
            <p:nvPr/>
          </p:nvSpPr>
          <p:spPr>
            <a:xfrm>
              <a:off x="4606635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606635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03566" y="5263596"/>
            <a:ext cx="1409940" cy="1552402"/>
            <a:chOff x="6403566" y="5263596"/>
            <a:chExt cx="1409940" cy="1552402"/>
          </a:xfrm>
        </p:grpSpPr>
        <p:sp>
          <p:nvSpPr>
            <p:cNvPr id="39" name="직사각형 38"/>
            <p:cNvSpPr/>
            <p:nvPr/>
          </p:nvSpPr>
          <p:spPr>
            <a:xfrm>
              <a:off x="6403566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03566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487859" y="5263596"/>
            <a:ext cx="1409940" cy="1552402"/>
            <a:chOff x="8487859" y="5263596"/>
            <a:chExt cx="1409940" cy="1552402"/>
          </a:xfrm>
        </p:grpSpPr>
        <p:sp>
          <p:nvSpPr>
            <p:cNvPr id="41" name="직사각형 40"/>
            <p:cNvSpPr/>
            <p:nvPr/>
          </p:nvSpPr>
          <p:spPr>
            <a:xfrm>
              <a:off x="8487859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487859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421517" y="2810727"/>
            <a:ext cx="1409940" cy="329289"/>
            <a:chOff x="4421517" y="2810727"/>
            <a:chExt cx="1409940" cy="329289"/>
          </a:xfrm>
        </p:grpSpPr>
        <p:sp>
          <p:nvSpPr>
            <p:cNvPr id="7" name="직사각형 6"/>
            <p:cNvSpPr/>
            <p:nvPr/>
          </p:nvSpPr>
          <p:spPr>
            <a:xfrm>
              <a:off x="4421517" y="2810727"/>
              <a:ext cx="1409940" cy="3292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68885" y="2831125"/>
              <a:ext cx="11297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독도전시관</a:t>
              </a:r>
              <a:endParaRPr lang="ko-KR" altLang="en-US" sz="13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580735" y="3474961"/>
            <a:ext cx="1451155" cy="987867"/>
            <a:chOff x="2580735" y="3474961"/>
            <a:chExt cx="1451155" cy="987867"/>
          </a:xfrm>
        </p:grpSpPr>
        <p:grpSp>
          <p:nvGrpSpPr>
            <p:cNvPr id="91" name="그룹 90"/>
            <p:cNvGrpSpPr/>
            <p:nvPr/>
          </p:nvGrpSpPr>
          <p:grpSpPr>
            <a:xfrm>
              <a:off x="2601343" y="3474961"/>
              <a:ext cx="1409940" cy="329289"/>
              <a:chOff x="2601343" y="3474961"/>
              <a:chExt cx="1409940" cy="32928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601343" y="3474961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767162" y="3491698"/>
                <a:ext cx="107830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sitemap</a:t>
                </a:r>
                <a:endParaRPr lang="ko-KR" altLang="en-US" sz="13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2580735" y="3804250"/>
              <a:ext cx="1451155" cy="329289"/>
              <a:chOff x="2580735" y="3804250"/>
              <a:chExt cx="1451155" cy="3292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601343" y="3804250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580735" y="3830132"/>
                <a:ext cx="1451155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 처리방침</a:t>
                </a:r>
                <a:endParaRPr lang="ko-KR" altLang="en-US" sz="11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580735" y="4133539"/>
              <a:ext cx="1451155" cy="329289"/>
              <a:chOff x="2580735" y="4133539"/>
              <a:chExt cx="1451155" cy="32928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601343" y="4133539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580735" y="4154169"/>
                <a:ext cx="14511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490950" y="5297715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전시관 소개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90950" y="5708002"/>
            <a:ext cx="10006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373757" y="5297715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관람 정보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373757" y="5708002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예약 안내 취소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11273" y="5312036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전시 안내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47439" y="5708002"/>
            <a:ext cx="112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영상관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14194" y="5292910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 자료실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50360" y="5688876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교육자료실</a:t>
            </a:r>
            <a:endParaRPr lang="ko-KR" altLang="en-US" sz="11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692496" y="5297436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열린광장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8544" y="5708002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포토앨범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835966" y="3328765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sitemap</a:t>
            </a:r>
            <a:endParaRPr lang="ko-KR" altLang="en-US" sz="13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835966" y="3658054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sitemap</a:t>
            </a:r>
            <a:endParaRPr lang="ko-KR" altLang="en-US" sz="13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00203" y="3328765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관리자모드</a:t>
            </a:r>
            <a:endParaRPr lang="ko-KR" altLang="en-US" sz="1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013776" y="2169960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주요 페이지 설정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026292" y="4163531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0200203" y="5169553"/>
            <a:ext cx="1451155" cy="1646445"/>
            <a:chOff x="10552927" y="4720135"/>
            <a:chExt cx="1451155" cy="1646445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72152" y="4720135"/>
              <a:ext cx="1409940" cy="1646445"/>
              <a:chOff x="10572152" y="4720135"/>
              <a:chExt cx="1409940" cy="164644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10572152" y="4720135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572152" y="5049424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0572152" y="5378713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572152" y="5708002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0572152" y="6037291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0552927" y="4745616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독도 바로 알기</a:t>
              </a:r>
              <a:endParaRPr lang="ko-KR" altLang="en-US" sz="11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552927" y="5082619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관람안내</a:t>
              </a:r>
              <a:endParaRPr lang="ko-KR" alt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52927" y="5411908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공지사항</a:t>
              </a:r>
              <a:endParaRPr lang="ko-KR" alt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552927" y="5739823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체험존</a:t>
              </a:r>
              <a:r>
                <a:rPr lang="ko-KR" altLang="en-US" sz="1100" dirty="0" smtClean="0"/>
                <a:t> 안내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52927" y="6067283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영상 안내</a:t>
              </a:r>
              <a:endParaRPr lang="ko-KR" altLang="en-US" sz="11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414404" y="2178814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주요 정보 설정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90997" y="2169960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사이트 설정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026292" y="3818482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452290" y="796021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교육자료실</a:t>
            </a:r>
            <a:endParaRPr lang="ko-KR" altLang="en-US" sz="11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7575697" y="944047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포토앨범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179997" y="944047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독도전시관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오시는 길</a:t>
            </a:r>
          </a:p>
        </p:txBody>
      </p:sp>
    </p:spTree>
    <p:extLst>
      <p:ext uri="{BB962C8B-B14F-4D97-AF65-F5344CB8AC3E}">
        <p14:creationId xmlns:p14="http://schemas.microsoft.com/office/powerpoint/2010/main" val="162345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3407116" y="4339699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933" y="4455480"/>
            <a:ext cx="120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회원가입약관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52798" y="4755325"/>
            <a:ext cx="8370630" cy="804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1016897" y="4885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16897" y="5012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6897" y="5165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6897" y="5292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016897" y="54318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45958" y="5626634"/>
            <a:ext cx="206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회원가입약관에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104435" y="5634834"/>
            <a:ext cx="217714" cy="2314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852798" y="6090885"/>
            <a:ext cx="8370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2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697933" y="2245680"/>
            <a:ext cx="160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개인정보취급방침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52798" y="2545525"/>
            <a:ext cx="8370630" cy="804610"/>
            <a:chOff x="852798" y="4755325"/>
            <a:chExt cx="8370630" cy="804610"/>
          </a:xfrm>
        </p:grpSpPr>
        <p:sp>
          <p:nvSpPr>
            <p:cNvPr id="7" name="직사각형 6"/>
            <p:cNvSpPr/>
            <p:nvPr/>
          </p:nvSpPr>
          <p:spPr>
            <a:xfrm>
              <a:off x="852798" y="4755325"/>
              <a:ext cx="8370630" cy="804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16897" y="48857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16897" y="50127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016897" y="51651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016897" y="52921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016897" y="54318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7280858" y="3416834"/>
            <a:ext cx="206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개인정보취급방침에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939335" y="3425034"/>
            <a:ext cx="217714" cy="2314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852798" y="3881085"/>
            <a:ext cx="8370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4189583" y="4233928"/>
            <a:ext cx="954045" cy="357915"/>
            <a:chOff x="875983" y="5712454"/>
            <a:chExt cx="954045" cy="35791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75983" y="5712454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09322" y="5756580"/>
              <a:ext cx="902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약관동의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228248" y="4233928"/>
            <a:ext cx="954045" cy="357915"/>
            <a:chOff x="1873045" y="5072382"/>
            <a:chExt cx="954045" cy="35791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873045" y="5072382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6384" y="5129529"/>
              <a:ext cx="9021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메인으로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814648" y="1041400"/>
            <a:ext cx="2082046" cy="541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684848" y="1761552"/>
            <a:ext cx="8725852" cy="2187760"/>
            <a:chOff x="684848" y="1761552"/>
            <a:chExt cx="8725852" cy="2187760"/>
          </a:xfrm>
        </p:grpSpPr>
        <p:grpSp>
          <p:nvGrpSpPr>
            <p:cNvPr id="64" name="그룹 63"/>
            <p:cNvGrpSpPr/>
            <p:nvPr/>
          </p:nvGrpSpPr>
          <p:grpSpPr>
            <a:xfrm>
              <a:off x="684848" y="1761552"/>
              <a:ext cx="8725852" cy="2187760"/>
              <a:chOff x="321740" y="2835971"/>
              <a:chExt cx="2429927" cy="1871496"/>
            </a:xfrm>
            <a:solidFill>
              <a:schemeClr val="bg1">
                <a:lumMod val="85000"/>
              </a:schemeClr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3909413" y="2557339"/>
              <a:ext cx="2096563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/>
                <a:t>인사말</a:t>
              </a:r>
              <a:endParaRPr lang="ko-KR" altLang="en-US" sz="30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22941" y="3058947"/>
              <a:ext cx="2619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대한민국 독도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세종에서 만나다</a:t>
              </a:r>
              <a:r>
                <a:rPr lang="en-US" altLang="ko-KR" sz="1100" dirty="0" smtClean="0"/>
                <a:t>!</a:t>
              </a:r>
              <a:endParaRPr lang="ko-KR" alt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4525" y="4342289"/>
            <a:ext cx="36078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안녕하십니까</a:t>
            </a:r>
            <a:r>
              <a:rPr lang="en-US" altLang="ko-KR" sz="1300" dirty="0" smtClean="0"/>
              <a:t>?</a:t>
            </a:r>
          </a:p>
          <a:p>
            <a:r>
              <a:rPr lang="ko-KR" altLang="en-US" sz="1300" dirty="0" smtClean="0"/>
              <a:t>독도와 </a:t>
            </a:r>
            <a:r>
              <a:rPr lang="ko-KR" altLang="en-US" sz="1300" dirty="0" smtClean="0">
                <a:solidFill>
                  <a:schemeClr val="bg1">
                    <a:lumMod val="75000"/>
                  </a:schemeClr>
                </a:solidFill>
              </a:rPr>
              <a:t>독도전시관</a:t>
            </a:r>
            <a:r>
              <a:rPr lang="ko-KR" altLang="en-US" sz="1300" dirty="0" smtClean="0"/>
              <a:t>을 사랑해 주셔서 진심으로</a:t>
            </a:r>
            <a:endParaRPr lang="en-US" altLang="ko-KR" sz="1300" dirty="0" smtClean="0"/>
          </a:p>
          <a:p>
            <a:r>
              <a:rPr lang="ko-KR" altLang="en-US" sz="1300" dirty="0" smtClean="0"/>
              <a:t>감사드립니다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559306" y="521802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551606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>
            <a:off x="5559306" y="5363163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559306" y="552282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04043" y="4260193"/>
            <a:ext cx="2603613" cy="1862545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704138"/>
              <a:ext cx="1239350" cy="201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9867174" y="1578529"/>
            <a:ext cx="1991743" cy="1149923"/>
            <a:chOff x="684848" y="1761552"/>
            <a:chExt cx="8725852" cy="2187760"/>
          </a:xfrm>
        </p:grpSpPr>
        <p:grpSp>
          <p:nvGrpSpPr>
            <p:cNvPr id="92" name="그룹 91"/>
            <p:cNvGrpSpPr/>
            <p:nvPr/>
          </p:nvGrpSpPr>
          <p:grpSpPr>
            <a:xfrm>
              <a:off x="684848" y="1761552"/>
              <a:ext cx="8725852" cy="2187760"/>
              <a:chOff x="321740" y="2835971"/>
              <a:chExt cx="2429927" cy="1871496"/>
            </a:xfrm>
            <a:solidFill>
              <a:schemeClr val="bg1">
                <a:lumMod val="85000"/>
              </a:schemeClr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3291472" y="2531948"/>
              <a:ext cx="3447989" cy="526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인사말</a:t>
              </a:r>
              <a:endParaRPr lang="ko-KR" altLang="en-US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10798" y="3050946"/>
              <a:ext cx="4968021" cy="32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대한민국 독도</a:t>
              </a:r>
              <a:r>
                <a:rPr lang="en-US" altLang="ko-KR" sz="500" dirty="0" smtClean="0"/>
                <a:t>, </a:t>
              </a:r>
              <a:r>
                <a:rPr lang="ko-KR" altLang="en-US" sz="500" dirty="0" smtClean="0"/>
                <a:t>세종에서 만나다</a:t>
              </a:r>
              <a:r>
                <a:rPr lang="en-US" altLang="ko-KR" sz="500" dirty="0" smtClean="0"/>
                <a:t>!</a:t>
              </a:r>
              <a:endParaRPr lang="ko-KR" altLang="en-US" sz="5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908493" y="2541692"/>
            <a:ext cx="1836905" cy="322263"/>
            <a:chOff x="591301" y="3294675"/>
            <a:chExt cx="8959394" cy="777002"/>
          </a:xfrm>
        </p:grpSpPr>
        <p:sp>
          <p:nvSpPr>
            <p:cNvPr id="99" name="대각선 방향의 모서리가 둥근 사각형 98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591301" y="3456657"/>
              <a:ext cx="7330129" cy="471430"/>
              <a:chOff x="546556" y="7128966"/>
              <a:chExt cx="7330129" cy="47143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46556" y="7136601"/>
                <a:ext cx="7330129" cy="463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smtClean="0">
                    <a:solidFill>
                      <a:schemeClr val="bg1"/>
                    </a:solidFill>
                  </a:rPr>
                  <a:t>인사말  전시관 연혁  </a:t>
                </a:r>
                <a:r>
                  <a:rPr lang="en-US" altLang="ko-KR" sz="65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 flipH="1">
                <a:off x="1950825" y="7128966"/>
                <a:ext cx="140470" cy="69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431506" y="3294675"/>
              <a:ext cx="1086155" cy="777002"/>
              <a:chOff x="6938827" y="2160122"/>
              <a:chExt cx="2253964" cy="1285845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그룹 107"/>
          <p:cNvGrpSpPr/>
          <p:nvPr/>
        </p:nvGrpSpPr>
        <p:grpSpPr>
          <a:xfrm>
            <a:off x="10019673" y="2978497"/>
            <a:ext cx="1718792" cy="1229571"/>
            <a:chOff x="6938827" y="2160122"/>
            <a:chExt cx="2253964" cy="1285845"/>
          </a:xfrm>
        </p:grpSpPr>
        <p:sp>
          <p:nvSpPr>
            <p:cNvPr id="109" name="직사각형 108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442206" y="2704138"/>
              <a:ext cx="1239350" cy="201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9867174" y="4340133"/>
            <a:ext cx="189439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dirty="0" smtClean="0"/>
              <a:t>안녕하십니까</a:t>
            </a:r>
            <a:r>
              <a:rPr lang="en-US" altLang="ko-KR" sz="650" dirty="0" smtClean="0"/>
              <a:t>?</a:t>
            </a:r>
          </a:p>
          <a:p>
            <a:r>
              <a:rPr lang="ko-KR" altLang="en-US" sz="650" dirty="0" smtClean="0"/>
              <a:t>독도와 </a:t>
            </a:r>
            <a:r>
              <a:rPr lang="ko-KR" altLang="en-US" sz="650" dirty="0" smtClean="0">
                <a:solidFill>
                  <a:schemeClr val="bg1">
                    <a:lumMod val="75000"/>
                  </a:schemeClr>
                </a:solidFill>
              </a:rPr>
              <a:t>독도전시관</a:t>
            </a:r>
            <a:r>
              <a:rPr lang="ko-KR" altLang="en-US" sz="650" dirty="0" smtClean="0"/>
              <a:t>을 사랑해 주셔서 진심으로</a:t>
            </a:r>
            <a:endParaRPr lang="en-US" altLang="ko-KR" sz="650" dirty="0" smtClean="0"/>
          </a:p>
          <a:p>
            <a:r>
              <a:rPr lang="ko-KR" altLang="en-US" sz="650" dirty="0" smtClean="0"/>
              <a:t>감사드립니다</a:t>
            </a:r>
            <a:r>
              <a:rPr lang="en-US" altLang="ko-KR" sz="650" dirty="0" smtClean="0"/>
              <a:t>.</a:t>
            </a:r>
            <a:r>
              <a:rPr lang="ko-KR" altLang="en-US" sz="650" dirty="0" smtClean="0"/>
              <a:t> </a:t>
            </a:r>
            <a:endParaRPr lang="ko-KR" altLang="en-US" sz="65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9972817" y="5027664"/>
            <a:ext cx="137579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972817" y="5172807"/>
            <a:ext cx="1788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972817" y="5332464"/>
            <a:ext cx="11738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108" y="6689877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91703" y="2190556"/>
            <a:ext cx="36078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75000"/>
                  </a:schemeClr>
                </a:solidFill>
              </a:rPr>
              <a:t>우리민족의 정신이자 자존심인 독도</a:t>
            </a:r>
            <a:r>
              <a:rPr lang="ko-KR" altLang="en-US" sz="1300" dirty="0" smtClean="0"/>
              <a:t>에 대한 명확한 역사관과 </a:t>
            </a:r>
            <a:r>
              <a:rPr lang="ko-KR" altLang="en-US" sz="1300" dirty="0" err="1" smtClean="0"/>
              <a:t>영토관을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갖게되기를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r>
              <a:rPr lang="ko-KR" altLang="en-US" sz="1300" dirty="0" smtClean="0"/>
              <a:t>희망합니다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916484" y="3066287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6484" y="321143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916484" y="3371087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815407" y="2070058"/>
            <a:ext cx="2603613" cy="2298742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704138"/>
              <a:ext cx="1239350" cy="201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916484" y="3704915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16484" y="3821029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16484" y="3965403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16484" y="4110546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7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전시관 연혁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256547" y="4168995"/>
            <a:ext cx="360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History</a:t>
            </a:r>
          </a:p>
          <a:p>
            <a:pPr algn="ctr"/>
            <a:r>
              <a:rPr lang="ko-KR" altLang="en-US" sz="1300" dirty="0" err="1" smtClean="0"/>
              <a:t>전시관연혁</a:t>
            </a:r>
            <a:r>
              <a:rPr lang="ko-KR" altLang="en-US" sz="1300" dirty="0" smtClean="0"/>
              <a:t> 및 주요행사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6349118" y="497344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706347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>
            <a:off x="6349118" y="511859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49118" y="527824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04043" y="4636954"/>
            <a:ext cx="3320001" cy="1485784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53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073847" y="4731240"/>
            <a:ext cx="0" cy="1333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49539" y="4840976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273169" y="4672045"/>
            <a:ext cx="87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solidFill>
                  <a:schemeClr val="bg2">
                    <a:lumMod val="50000"/>
                  </a:schemeClr>
                </a:solidFill>
              </a:rPr>
              <a:t>2017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년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363742" y="547636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363742" y="562151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63742" y="578116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50637" y="497344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550637" y="5111097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550637" y="5256003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550637" y="54763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550637" y="5621511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554678" y="57811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4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604043" y="4636954"/>
            <a:ext cx="3320001" cy="1485784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53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073847" y="1957876"/>
            <a:ext cx="0" cy="3949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47634" y="2039723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5418177" y="1957876"/>
            <a:ext cx="2699037" cy="1167179"/>
            <a:chOff x="5273169" y="1957876"/>
            <a:chExt cx="1974647" cy="1167179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6349118" y="231733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349118" y="246247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349118" y="262213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273169" y="1957876"/>
              <a:ext cx="8773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bg2">
                      <a:lumMod val="50000"/>
                    </a:schemeClr>
                  </a:solidFill>
                </a:rPr>
                <a:t>2018</a:t>
              </a:r>
              <a:r>
                <a:rPr lang="ko-KR" alt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년</a:t>
              </a:r>
              <a:endParaRPr lang="ko-KR" alt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6363742" y="282025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363742" y="296539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363742" y="312505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550637" y="231733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550637" y="2454984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550637" y="2599890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550637" y="28202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550637" y="2965398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554678" y="31250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/>
          <p:cNvCxnSpPr/>
          <p:nvPr/>
        </p:nvCxnSpPr>
        <p:spPr>
          <a:xfrm>
            <a:off x="6313739" y="3306969"/>
            <a:ext cx="0" cy="13299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5044709" y="4835015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5433028" y="4701062"/>
            <a:ext cx="2684186" cy="1239749"/>
            <a:chOff x="5273169" y="1885306"/>
            <a:chExt cx="1974647" cy="1239749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6349118" y="231733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349118" y="246247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49118" y="262213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273169" y="1885306"/>
              <a:ext cx="8773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bg2">
                      <a:lumMod val="50000"/>
                    </a:schemeClr>
                  </a:solidFill>
                </a:rPr>
                <a:t>2022</a:t>
              </a:r>
              <a:r>
                <a:rPr lang="ko-KR" alt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년</a:t>
              </a:r>
              <a:endParaRPr lang="ko-KR" alt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6363742" y="282025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363742" y="296539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3742" y="312505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550637" y="231733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550637" y="2454984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5550637" y="2599890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550637" y="28202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550637" y="2965398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554678" y="31250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오시는길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611431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97543" y="4397540"/>
            <a:ext cx="8290458" cy="1851957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410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IMAGE</a:t>
              </a:r>
              <a:endParaRPr lang="ko-KR" altLang="en-US" sz="15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42257" y="5117711"/>
            <a:ext cx="1349381" cy="1290536"/>
            <a:chOff x="1442257" y="7095066"/>
            <a:chExt cx="1663800" cy="1591243"/>
          </a:xfrm>
        </p:grpSpPr>
        <p:sp>
          <p:nvSpPr>
            <p:cNvPr id="7" name="직사각형 6"/>
            <p:cNvSpPr/>
            <p:nvPr/>
          </p:nvSpPr>
          <p:spPr>
            <a:xfrm>
              <a:off x="1442257" y="7095066"/>
              <a:ext cx="1663800" cy="1591243"/>
            </a:xfrm>
            <a:prstGeom prst="rect">
              <a:avLst/>
            </a:prstGeom>
            <a:solidFill>
              <a:srgbClr val="393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963" y="7369322"/>
              <a:ext cx="852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Location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1433" y="8033215"/>
              <a:ext cx="12883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err="1" smtClean="0">
                  <a:solidFill>
                    <a:schemeClr val="bg1"/>
                  </a:solidFill>
                </a:rPr>
                <a:t>독도전시관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메인화면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1-1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150" y="3580448"/>
                <a:ext cx="1255464" cy="382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IMAGE</a:t>
                </a:r>
                <a:endParaRPr lang="ko-KR" altLang="en-US" sz="24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59447" y="1372189"/>
              <a:ext cx="23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734059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692689" y="4231208"/>
              <a:ext cx="2255520" cy="50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8932" y="5664075"/>
              <a:ext cx="224850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SCROLL</a:t>
              </a:r>
              <a:endParaRPr lang="ko-KR" altLang="en-US" sz="1300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656249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8" name="그룹 327"/>
          <p:cNvGrpSpPr/>
          <p:nvPr/>
        </p:nvGrpSpPr>
        <p:grpSpPr>
          <a:xfrm>
            <a:off x="3725037" y="1378973"/>
            <a:ext cx="2436853" cy="2258589"/>
            <a:chOff x="321740" y="2835970"/>
            <a:chExt cx="2429927" cy="1871497"/>
          </a:xfrm>
        </p:grpSpPr>
        <p:sp>
          <p:nvSpPr>
            <p:cNvPr id="329" name="직사각형 328"/>
            <p:cNvSpPr/>
            <p:nvPr/>
          </p:nvSpPr>
          <p:spPr>
            <a:xfrm>
              <a:off x="321740" y="2835970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914150" y="3602905"/>
              <a:ext cx="1255464" cy="3825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915052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695" y="4335349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↗</a:t>
            </a:r>
            <a:endParaRPr lang="ko-KR" altLang="en-US" sz="15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776641" y="1236134"/>
            <a:ext cx="2578337" cy="5026524"/>
            <a:chOff x="6776641" y="1236134"/>
            <a:chExt cx="2578337" cy="5026524"/>
          </a:xfrm>
        </p:grpSpPr>
        <p:sp>
          <p:nvSpPr>
            <p:cNvPr id="84" name="직사각형 83"/>
            <p:cNvSpPr/>
            <p:nvPr/>
          </p:nvSpPr>
          <p:spPr>
            <a:xfrm>
              <a:off x="677664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847209" y="1383270"/>
              <a:ext cx="2437200" cy="2257200"/>
              <a:chOff x="6847209" y="1383270"/>
              <a:chExt cx="2437200" cy="2257200"/>
            </a:xfrm>
          </p:grpSpPr>
          <p:sp>
            <p:nvSpPr>
              <p:cNvPr id="18" name="순서도: 대체 처리 17"/>
              <p:cNvSpPr/>
              <p:nvPr/>
            </p:nvSpPr>
            <p:spPr>
              <a:xfrm>
                <a:off x="6847209" y="1383270"/>
                <a:ext cx="2437200" cy="2257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6938827" y="2160122"/>
                <a:ext cx="2253964" cy="1285845"/>
                <a:chOff x="6938827" y="2160122"/>
                <a:chExt cx="2253964" cy="1285845"/>
              </a:xfrm>
            </p:grpSpPr>
            <p:sp>
              <p:nvSpPr>
                <p:cNvPr id="352" name="직사각형 351"/>
                <p:cNvSpPr/>
                <p:nvPr/>
              </p:nvSpPr>
              <p:spPr>
                <a:xfrm>
                  <a:off x="6938827" y="2160122"/>
                  <a:ext cx="2246110" cy="1285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3" name="직선 연결선 352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54"/>
                <p:cNvSpPr txBox="1"/>
                <p:nvPr/>
              </p:nvSpPr>
              <p:spPr>
                <a:xfrm>
                  <a:off x="7438592" y="2618378"/>
                  <a:ext cx="123934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413" name="TextBox 412"/>
              <p:cNvSpPr txBox="1"/>
              <p:nvPr/>
            </p:nvSpPr>
            <p:spPr>
              <a:xfrm>
                <a:off x="6938827" y="1464670"/>
                <a:ext cx="10500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공지사항</a:t>
                </a:r>
                <a:endParaRPr lang="ko-KR" altLang="en-US" sz="1300" b="1" dirty="0"/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>
                <a:off x="7041769" y="1807052"/>
                <a:ext cx="20641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>
                <a:off x="7041769" y="1953102"/>
                <a:ext cx="619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7721485" y="3494046"/>
                <a:ext cx="577889" cy="118915"/>
                <a:chOff x="7721485" y="3494046"/>
                <a:chExt cx="577889" cy="118915"/>
              </a:xfrm>
            </p:grpSpPr>
            <p:sp>
              <p:nvSpPr>
                <p:cNvPr id="111" name="타원 110"/>
                <p:cNvSpPr/>
                <p:nvPr/>
              </p:nvSpPr>
              <p:spPr>
                <a:xfrm flipH="1">
                  <a:off x="7721485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 flipH="1">
                  <a:off x="7881350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 flipH="1">
                  <a:off x="8035326" y="34941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 flipH="1">
                  <a:off x="8189302" y="3494250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8986203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6996275" y="4087651"/>
              <a:ext cx="2251433" cy="1852331"/>
              <a:chOff x="531207" y="1298029"/>
              <a:chExt cx="2251433" cy="1852331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536526" y="1298029"/>
                <a:ext cx="2246114" cy="924355"/>
                <a:chOff x="536526" y="1298029"/>
                <a:chExt cx="2246114" cy="924355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536526" y="1298029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536526" y="130487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H="1" flipV="1">
                  <a:off x="536526" y="130431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그룹 140"/>
                <p:cNvGrpSpPr/>
                <p:nvPr/>
              </p:nvGrpSpPr>
              <p:grpSpPr>
                <a:xfrm>
                  <a:off x="598292" y="1398215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-2640841" y="1360962"/>
                    <a:ext cx="1196711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err="1" smtClean="0"/>
                      <a:t>체험존</a:t>
                    </a:r>
                    <a:r>
                      <a:rPr lang="ko-KR" altLang="en-US" sz="1300" b="1" dirty="0" smtClean="0"/>
                      <a:t> 안내</a:t>
                    </a:r>
                    <a:endParaRPr lang="ko-KR" altLang="en-US" sz="1300" b="1" dirty="0"/>
                  </a:p>
                </p:txBody>
              </p:sp>
              <p:grpSp>
                <p:nvGrpSpPr>
                  <p:cNvPr id="144" name="그룹 143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48" name="직사각형 147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그룹 120"/>
              <p:cNvGrpSpPr/>
              <p:nvPr/>
            </p:nvGrpSpPr>
            <p:grpSpPr>
              <a:xfrm>
                <a:off x="531207" y="2222441"/>
                <a:ext cx="2251429" cy="927919"/>
                <a:chOff x="531207" y="2222441"/>
                <a:chExt cx="2251429" cy="927919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536526" y="2222441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연결선 122"/>
                <p:cNvCxnSpPr/>
                <p:nvPr/>
              </p:nvCxnSpPr>
              <p:spPr>
                <a:xfrm flipV="1">
                  <a:off x="531207" y="223340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H="1" flipV="1">
                  <a:off x="531207" y="223284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그룹 124"/>
                <p:cNvGrpSpPr/>
                <p:nvPr/>
              </p:nvGrpSpPr>
              <p:grpSpPr>
                <a:xfrm>
                  <a:off x="598292" y="2310022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-2640841" y="1360962"/>
                    <a:ext cx="1196711" cy="32663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smtClean="0"/>
                      <a:t>영상관 안내</a:t>
                    </a:r>
                    <a:endParaRPr lang="ko-KR" altLang="en-US" sz="1300" b="1" dirty="0"/>
                  </a:p>
                </p:txBody>
              </p:sp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36" name="직사각형 135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" name="그룹 5"/>
          <p:cNvGrpSpPr/>
          <p:nvPr/>
        </p:nvGrpSpPr>
        <p:grpSpPr>
          <a:xfrm>
            <a:off x="5131311" y="1272072"/>
            <a:ext cx="956568" cy="988780"/>
            <a:chOff x="5131312" y="-1930400"/>
            <a:chExt cx="956568" cy="988780"/>
          </a:xfrm>
        </p:grpSpPr>
        <p:sp>
          <p:nvSpPr>
            <p:cNvPr id="5" name="타원 4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197070" y="-1628371"/>
              <a:ext cx="82505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38026" y="3024708"/>
            <a:ext cx="1380585" cy="508455"/>
            <a:chOff x="3359892" y="-812270"/>
            <a:chExt cx="1380585" cy="50845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3359892" y="-812270"/>
              <a:ext cx="1380585" cy="50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421372" y="-719639"/>
              <a:ext cx="12576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/>
                <a:t>바로가기</a:t>
              </a:r>
              <a:r>
                <a:rPr lang="ko-KR" altLang="en-US" sz="1500" b="1" dirty="0" smtClean="0"/>
                <a:t> </a:t>
              </a:r>
              <a:r>
                <a:rPr lang="ko-KR" altLang="en-US" sz="1500" dirty="0"/>
                <a:t>↗</a:t>
              </a:r>
              <a:endParaRPr lang="ko-KR" altLang="en-US" sz="1500" b="1" dirty="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738026" y="3854890"/>
            <a:ext cx="2431055" cy="2291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TextBox 381"/>
          <p:cNvSpPr txBox="1"/>
          <p:nvPr/>
        </p:nvSpPr>
        <p:spPr>
          <a:xfrm>
            <a:off x="3690408" y="3968335"/>
            <a:ext cx="10500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err="1" smtClean="0"/>
              <a:t>관람안내</a:t>
            </a:r>
            <a:endParaRPr lang="ko-KR" altLang="en-US" sz="1300" b="1" dirty="0"/>
          </a:p>
        </p:txBody>
      </p:sp>
      <p:cxnSp>
        <p:nvCxnSpPr>
          <p:cNvPr id="383" name="직선 연결선 382"/>
          <p:cNvCxnSpPr/>
          <p:nvPr/>
        </p:nvCxnSpPr>
        <p:spPr>
          <a:xfrm>
            <a:off x="3974237" y="4739663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>
            <a:off x="3974236" y="5571547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3974236" y="5804133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4717381" y="4739663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>
            <a:off x="4732181" y="4860313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/>
          <p:nvPr/>
        </p:nvCxnSpPr>
        <p:spPr>
          <a:xfrm>
            <a:off x="4732181" y="5006363"/>
            <a:ext cx="207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4732181" y="5155588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4732181" y="5301638"/>
            <a:ext cx="207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/>
          <p:nvPr/>
        </p:nvCxnSpPr>
        <p:spPr>
          <a:xfrm>
            <a:off x="4717380" y="5561410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4732180" y="5800276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4732180" y="5946326"/>
            <a:ext cx="619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070030" y="4250477"/>
            <a:ext cx="1017849" cy="316301"/>
            <a:chOff x="4171950" y="7769497"/>
            <a:chExt cx="1743102" cy="352724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4171950" y="7769497"/>
              <a:ext cx="1743102" cy="3527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76895" y="7819233"/>
              <a:ext cx="1560528" cy="25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관람 문의하기</a:t>
              </a:r>
              <a:endParaRPr lang="ko-KR" altLang="en-US" sz="900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823336" y="4307723"/>
            <a:ext cx="115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044-999-6393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47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1198354" y="1719211"/>
            <a:ext cx="1349381" cy="1290536"/>
            <a:chOff x="1442257" y="7095066"/>
            <a:chExt cx="1663800" cy="1591243"/>
          </a:xfrm>
        </p:grpSpPr>
        <p:sp>
          <p:nvSpPr>
            <p:cNvPr id="7" name="직사각형 6"/>
            <p:cNvSpPr/>
            <p:nvPr/>
          </p:nvSpPr>
          <p:spPr>
            <a:xfrm>
              <a:off x="1442257" y="7095066"/>
              <a:ext cx="1663800" cy="1591243"/>
            </a:xfrm>
            <a:prstGeom prst="rect">
              <a:avLst/>
            </a:prstGeom>
            <a:solidFill>
              <a:srgbClr val="393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963" y="7369322"/>
              <a:ext cx="852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Location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1433" y="8033215"/>
              <a:ext cx="12883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err="1" smtClean="0">
                  <a:solidFill>
                    <a:schemeClr val="bg1"/>
                  </a:solidFill>
                </a:rPr>
                <a:t>독도전시관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2033" y="3009747"/>
            <a:ext cx="4039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세종특별자치시 </a:t>
            </a:r>
            <a:r>
              <a:rPr lang="ko-KR" altLang="en-US" sz="1000" dirty="0" err="1" smtClean="0"/>
              <a:t>새롬서로</a:t>
            </a:r>
            <a:r>
              <a:rPr lang="en-US" altLang="ko-KR" sz="1000" dirty="0" smtClean="0"/>
              <a:t>68 </a:t>
            </a:r>
            <a:r>
              <a:rPr lang="ko-KR" altLang="en-US" sz="1000" dirty="0" smtClean="0"/>
              <a:t>새롬고등학교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Tel	044-999-6393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주차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새롬고등학교 주차장 이용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대중교통</a:t>
            </a:r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버스지선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204, 222 52 ,53 / </a:t>
            </a:r>
            <a:r>
              <a:rPr lang="ko-KR" altLang="en-US" sz="1000" dirty="0" smtClean="0"/>
              <a:t>광역 </a:t>
            </a:r>
            <a:r>
              <a:rPr lang="en-US" altLang="ko-KR" sz="1000" dirty="0" smtClean="0"/>
              <a:t>1004, 1005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1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관람안내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예약확인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ㆍ취소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71154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97543" y="4287284"/>
            <a:ext cx="4022800" cy="1962213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410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IMAGE</a:t>
              </a:r>
              <a:endParaRPr lang="ko-KR" altLang="en-US" sz="1500" b="1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449522" y="4335108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관람시간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5449522" y="495781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휴관일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5449522" y="538602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관람요금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5449522" y="5775699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문의처</a:t>
            </a:r>
            <a:endParaRPr lang="ko-KR" altLang="en-US" sz="13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5572966" y="46610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78097" y="47626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92729" y="4858139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578097" y="5295669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572966" y="5719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72966" y="6112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8607" y="2315174"/>
            <a:ext cx="1398536" cy="29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err="1" smtClean="0"/>
              <a:t>관람시</a:t>
            </a:r>
            <a:r>
              <a:rPr lang="ko-KR" altLang="en-US" sz="1300" dirty="0" smtClean="0"/>
              <a:t> 주의사항</a:t>
            </a:r>
            <a:endParaRPr lang="ko-KR" altLang="en-US" sz="1300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2595641" y="2463282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595641" y="2608314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595641" y="2767971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단체예약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클릭ㆍ단체예약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단체예</a:t>
            </a:r>
            <a:r>
              <a:rPr lang="ko-KR" altLang="en-US" sz="3000" b="1" dirty="0" err="1"/>
              <a:t>약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예약확인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ㆍ취소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1496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465746" y="4462851"/>
            <a:ext cx="31894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관람예약은</a:t>
            </a:r>
            <a:r>
              <a:rPr lang="ko-KR" altLang="en-US" sz="1300" dirty="0" smtClean="0"/>
              <a:t>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전시 해설 예약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단체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300" dirty="0" smtClean="0"/>
              <a:t>입니다</a:t>
            </a:r>
            <a:r>
              <a:rPr lang="en-US" altLang="ko-KR" sz="1300" dirty="0" smtClean="0"/>
              <a:t>.</a:t>
            </a:r>
          </a:p>
          <a:p>
            <a:pPr algn="ctr"/>
            <a:r>
              <a:rPr lang="ko-KR" altLang="en-US" sz="1300" dirty="0" smtClean="0"/>
              <a:t>개인은 예약 없이 관람이 가능합니다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97541" y="5102204"/>
            <a:ext cx="1337543" cy="447696"/>
            <a:chOff x="4281044" y="4745558"/>
            <a:chExt cx="1660552" cy="511910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3247" y="4877535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예약확인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취소</a:t>
              </a:r>
              <a:r>
                <a:rPr lang="ko-KR" altLang="en-US" sz="1000" dirty="0" smtClean="0"/>
                <a:t>  </a:t>
              </a:r>
              <a:r>
                <a:rPr lang="ko-KR" altLang="en-US" sz="1000" dirty="0" smtClean="0"/>
                <a:t>↗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164703" y="5088641"/>
            <a:ext cx="1337543" cy="447696"/>
            <a:chOff x="4281044" y="4745558"/>
            <a:chExt cx="1660552" cy="511910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3247" y="4877535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단체예약하기</a:t>
              </a:r>
              <a:r>
                <a:rPr lang="ko-KR" altLang="en-US" sz="1000" dirty="0" smtClean="0"/>
                <a:t>  </a:t>
              </a:r>
              <a:r>
                <a:rPr lang="ko-KR" altLang="en-US" sz="1000" dirty="0" smtClean="0"/>
                <a:t>↗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단체예약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클릭ㆍ단체예약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784932" y="2637343"/>
            <a:ext cx="4333683" cy="2751888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699762"/>
              <a:ext cx="1239350" cy="1783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892434" y="2961374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err="1" smtClean="0"/>
              <a:t>전시해설</a:t>
            </a:r>
            <a:r>
              <a:rPr lang="ko-KR" altLang="en-US" sz="1300" dirty="0" smtClean="0"/>
              <a:t> 운영시간</a:t>
            </a:r>
            <a:endParaRPr lang="ko-KR" altLang="en-US" sz="13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6015878" y="3312674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92434" y="3557226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전시해설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예약인원</a:t>
            </a:r>
            <a:endParaRPr lang="ko-KR" altLang="en-US" sz="13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6015878" y="390852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92434" y="4651687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단체관람 프로그램</a:t>
            </a:r>
            <a:endParaRPr lang="ko-KR" altLang="en-US" sz="13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015878" y="50029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015878" y="404822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015878" y="419623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15878" y="51299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15878" y="5256987"/>
            <a:ext cx="24168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015878" y="5375718"/>
            <a:ext cx="7532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015878" y="55998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015843" y="5752287"/>
            <a:ext cx="24168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15878" y="5917387"/>
            <a:ext cx="197561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7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r>
                <a:rPr lang="en-US" altLang="ko-KR" sz="1000" dirty="0" smtClean="0"/>
                <a:t>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5"/>
            <a:ext cx="2138516" cy="1283152"/>
            <a:chOff x="3510117" y="7197172"/>
            <a:chExt cx="2138516" cy="1283152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2"/>
              <a:ext cx="2138516" cy="1283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독도의 소개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01651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7978632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185109"/>
              <a:ext cx="15572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3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568574" cy="2199319"/>
            <a:chOff x="3510117" y="7197171"/>
            <a:chExt cx="2568574" cy="21993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568574" cy="2199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독도의 역사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3592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771325" y="85624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766701" y="8794706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7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87818" y="1761552"/>
            <a:ext cx="8472183" cy="433337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3884894" y="5726139"/>
            <a:ext cx="2248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SCROLL</a:t>
            </a:r>
            <a:endParaRPr lang="ko-KR" altLang="en-US" sz="13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242076" y="4761341"/>
            <a:ext cx="1660552" cy="511910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3"/>
              <a:ext cx="163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전시안내</a:t>
              </a:r>
              <a:r>
                <a:rPr lang="ko-KR" altLang="en-US" sz="1200" dirty="0" smtClean="0"/>
                <a:t> 보기  ↗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4036840" y="238955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300738" y="2267031"/>
            <a:ext cx="980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mtClean="0"/>
              <a:t>대한민국</a:t>
            </a:r>
            <a:endParaRPr lang="ko-KR" altLang="en-US" sz="13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75496" y="3096142"/>
            <a:ext cx="1452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세종에서 만나다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3" name="직사각형 22"/>
          <p:cNvSpPr/>
          <p:nvPr/>
        </p:nvSpPr>
        <p:spPr>
          <a:xfrm>
            <a:off x="3790891" y="3360153"/>
            <a:ext cx="2562922" cy="1289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/>
          <p:nvPr/>
        </p:nvCxnSpPr>
        <p:spPr>
          <a:xfrm>
            <a:off x="3739602" y="4214699"/>
            <a:ext cx="2602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754402" y="4335349"/>
            <a:ext cx="25875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394388" y="3707157"/>
            <a:ext cx="12590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IMAGE</a:t>
            </a:r>
            <a:endParaRPr lang="ko-KR" altLang="en-US" sz="24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9872486" y="1041400"/>
            <a:ext cx="2066865" cy="5418667"/>
            <a:chOff x="541871" y="1236134"/>
            <a:chExt cx="2578337" cy="5026524"/>
          </a:xfrm>
        </p:grpSpPr>
        <p:sp>
          <p:nvSpPr>
            <p:cNvPr id="60" name="TextBox 59"/>
            <p:cNvSpPr txBox="1"/>
            <p:nvPr/>
          </p:nvSpPr>
          <p:spPr>
            <a:xfrm>
              <a:off x="711460" y="4354632"/>
              <a:ext cx="22485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보기   ↗</a:t>
              </a:r>
              <a:endParaRPr lang="ko-KR" altLang="en-US" sz="15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541871" y="1236134"/>
              <a:ext cx="2578337" cy="5026524"/>
              <a:chOff x="541871" y="1236134"/>
              <a:chExt cx="2578337" cy="502652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14150" y="3580448"/>
                  <a:ext cx="1255464" cy="3075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IMAGE</a:t>
                  </a:r>
                  <a:endParaRPr lang="ko-KR" altLang="en-US" sz="2000" b="1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2734059" y="1314177"/>
                <a:ext cx="29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☰</a:t>
                </a:r>
                <a:endParaRPr lang="ko-KR" altLang="en-US" dirty="0">
                  <a:hlinkClick r:id="rId2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692689" y="4231208"/>
                <a:ext cx="2255520" cy="508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932" y="5664075"/>
                <a:ext cx="22485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SCROLL</a:t>
                </a:r>
                <a:endParaRPr lang="ko-KR" altLang="en-US" sz="13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51695" y="4335349"/>
              <a:ext cx="22485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보기   ↗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379888" cy="1792919"/>
            <a:chOff x="3510117" y="7197171"/>
            <a:chExt cx="2379888" cy="17929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379888" cy="1792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체험존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3592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771325" y="85624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04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4/5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379888" cy="1792919"/>
            <a:chOff x="3510117" y="7197171"/>
            <a:chExt cx="2379888" cy="17929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379888" cy="1792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smtClean="0"/>
                <a:t>영상관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독도현황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845099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322349" y="4682114"/>
            <a:ext cx="1242722" cy="550207"/>
            <a:chOff x="2959773" y="4934857"/>
            <a:chExt cx="1212177" cy="382207"/>
          </a:xfrm>
        </p:grpSpPr>
        <p:sp>
          <p:nvSpPr>
            <p:cNvPr id="11" name="직사각형 10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rgbClr val="4CA5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위치</a:t>
              </a:r>
              <a:endParaRPr lang="ko-KR" altLang="en-US" sz="13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679453" y="4682114"/>
            <a:ext cx="2243946" cy="550207"/>
            <a:chOff x="2959773" y="4934857"/>
            <a:chExt cx="1212177" cy="382207"/>
          </a:xfrm>
        </p:grpSpPr>
        <p:sp>
          <p:nvSpPr>
            <p:cNvPr id="107" name="직사각형 106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지형과 지명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37781" y="4682114"/>
            <a:ext cx="1242722" cy="550207"/>
            <a:chOff x="2959773" y="4934857"/>
            <a:chExt cx="1212177" cy="382207"/>
          </a:xfrm>
        </p:grpSpPr>
        <p:sp>
          <p:nvSpPr>
            <p:cNvPr id="117" name="직사각형 116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위치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3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117908" y="1782336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독도의 위치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바로알기</a:t>
            </a:r>
            <a:endParaRPr lang="ko-KR" altLang="en-US" sz="13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676739" y="2108274"/>
            <a:ext cx="4249222" cy="3718365"/>
            <a:chOff x="6938827" y="2160122"/>
            <a:chExt cx="2253964" cy="1285845"/>
          </a:xfrm>
        </p:grpSpPr>
        <p:sp>
          <p:nvSpPr>
            <p:cNvPr id="78" name="직사각형 7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442207" y="2730451"/>
              <a:ext cx="1239350" cy="14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288953" y="215697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수리적 위치</a:t>
            </a:r>
            <a:endParaRPr lang="ko-KR" altLang="en-US" sz="13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5434525" y="2478249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434525" y="265522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463287" y="2846958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463287" y="302393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08425" y="3104588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지리적 위치</a:t>
            </a:r>
            <a:endParaRPr lang="ko-KR" altLang="en-US" sz="13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5453997" y="3425860"/>
            <a:ext cx="85974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453997" y="3602840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482759" y="3794569"/>
            <a:ext cx="118351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2759" y="3971550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482759" y="4119034"/>
            <a:ext cx="83098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482759" y="4251769"/>
            <a:ext cx="580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482759" y="4384504"/>
            <a:ext cx="74966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482759" y="4531988"/>
            <a:ext cx="13162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482759" y="4664724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85324" y="475559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행정적 위치</a:t>
            </a:r>
            <a:endParaRPr lang="ko-KR" altLang="en-US" sz="13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5516148" y="510636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530896" y="5283344"/>
            <a:ext cx="6523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264538" y="5504573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544910" y="5504573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5530896" y="5697668"/>
            <a:ext cx="27564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264537" y="582902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6284976" y="6006005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560294" y="5829024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11292" y="5895852"/>
            <a:ext cx="3565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336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7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</a:t>
              </a:r>
              <a:r>
                <a:rPr lang="ko-KR" altLang="en-US" sz="1000" dirty="0" err="1" smtClean="0"/>
                <a:t>사진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독도사진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825613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466380" y="4277385"/>
            <a:ext cx="31323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울릉도의 </a:t>
            </a:r>
            <a:r>
              <a:rPr lang="ko-KR" altLang="en-US" sz="1300" dirty="0" err="1" smtClean="0"/>
              <a:t>부속섬</a:t>
            </a:r>
            <a:r>
              <a:rPr lang="en-US" altLang="ko-KR" sz="1300" dirty="0" smtClean="0"/>
              <a:t>,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 독도의 아름다운 사계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4202017" y="5071151"/>
            <a:ext cx="1511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외교부독도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0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466380" y="4720698"/>
            <a:ext cx="322013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822445" y="4938413"/>
            <a:ext cx="257820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456104" y="5508829"/>
            <a:ext cx="5003180" cy="567468"/>
            <a:chOff x="2190783" y="5509139"/>
            <a:chExt cx="5003180" cy="567468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0783" y="5526400"/>
              <a:ext cx="1144031" cy="550207"/>
              <a:chOff x="2959773" y="4934857"/>
              <a:chExt cx="1212177" cy="38220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959773" y="4934857"/>
                <a:ext cx="1212177" cy="382207"/>
              </a:xfrm>
              <a:prstGeom prst="rect">
                <a:avLst/>
              </a:prstGeom>
              <a:noFill/>
              <a:ln>
                <a:solidFill>
                  <a:srgbClr val="4C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8649" y="5030033"/>
                <a:ext cx="1114425" cy="20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봄</a:t>
                </a:r>
                <a:endParaRPr lang="ko-KR" altLang="en-US" sz="13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6041439" y="5509139"/>
              <a:ext cx="1152524" cy="550207"/>
              <a:chOff x="2959773" y="4934857"/>
              <a:chExt cx="1124196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겨울</a:t>
                </a:r>
                <a:endParaRPr lang="ko-KR" altLang="en-US" sz="1300" dirty="0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762780" y="5520651"/>
              <a:ext cx="1152524" cy="550207"/>
              <a:chOff x="2959773" y="4934857"/>
              <a:chExt cx="1124196" cy="38220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가을</a:t>
                </a:r>
                <a:endParaRPr lang="ko-KR" altLang="en-US" sz="13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3476397" y="5521762"/>
              <a:ext cx="1152524" cy="550207"/>
              <a:chOff x="2959773" y="4934857"/>
              <a:chExt cx="1124196" cy="38220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여름</a:t>
                </a:r>
                <a:endParaRPr lang="ko-KR" alt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0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독도사진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4327317" y="5672784"/>
            <a:ext cx="1452142" cy="246221"/>
            <a:chOff x="4215657" y="5670285"/>
            <a:chExt cx="1452142" cy="246221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215657" y="5677925"/>
              <a:ext cx="304800" cy="215444"/>
              <a:chOff x="3935186" y="5690436"/>
              <a:chExt cx="304800" cy="21544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flipV="1">
              <a:off x="5362999" y="5688551"/>
              <a:ext cx="304800" cy="215444"/>
              <a:chOff x="3935186" y="5690436"/>
              <a:chExt cx="304800" cy="21544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402132" y="5670285"/>
              <a:ext cx="102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1  2  3  4  5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49452" y="1942307"/>
            <a:ext cx="2483936" cy="1132740"/>
            <a:chOff x="6938827" y="2160122"/>
            <a:chExt cx="2253964" cy="1285845"/>
          </a:xfrm>
        </p:grpSpPr>
        <p:sp>
          <p:nvSpPr>
            <p:cNvPr id="121" name="직사각형 12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715727" y="1935465"/>
            <a:ext cx="2483936" cy="1132740"/>
            <a:chOff x="6938827" y="2160122"/>
            <a:chExt cx="2253964" cy="1285845"/>
          </a:xfrm>
        </p:grpSpPr>
        <p:sp>
          <p:nvSpPr>
            <p:cNvPr id="126" name="직사각형 125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482002" y="1927791"/>
            <a:ext cx="2483936" cy="1132740"/>
            <a:chOff x="6938827" y="2160122"/>
            <a:chExt cx="2253964" cy="1285845"/>
          </a:xfrm>
        </p:grpSpPr>
        <p:sp>
          <p:nvSpPr>
            <p:cNvPr id="131" name="직사각형 13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949452" y="3773091"/>
            <a:ext cx="2483936" cy="1132740"/>
            <a:chOff x="6938827" y="2160122"/>
            <a:chExt cx="2253964" cy="1285845"/>
          </a:xfrm>
        </p:grpSpPr>
        <p:sp>
          <p:nvSpPr>
            <p:cNvPr id="153" name="직사각형 15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442206" y="2593418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15727" y="3766249"/>
            <a:ext cx="2483936" cy="1132740"/>
            <a:chOff x="6938827" y="2160122"/>
            <a:chExt cx="2253964" cy="1285845"/>
          </a:xfrm>
        </p:grpSpPr>
        <p:sp>
          <p:nvSpPr>
            <p:cNvPr id="159" name="직사각형 158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442206" y="2601185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482002" y="3758575"/>
            <a:ext cx="2483936" cy="1132740"/>
            <a:chOff x="6938827" y="2160122"/>
            <a:chExt cx="2253964" cy="1285845"/>
          </a:xfrm>
        </p:grpSpPr>
        <p:sp>
          <p:nvSpPr>
            <p:cNvPr id="164" name="직사각형 163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469601" y="2609896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68" name="직선 연결선 167"/>
          <p:cNvCxnSpPr/>
          <p:nvPr/>
        </p:nvCxnSpPr>
        <p:spPr>
          <a:xfrm>
            <a:off x="1016897" y="3312812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016897" y="3501498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116134" y="5156126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116134" y="5344812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3928522" y="5127098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928522" y="5315784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901857" y="3301853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901857" y="3490539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6710063" y="3276380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6710063" y="3465066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6810137" y="5094221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6810137" y="5282907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독도사진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3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교육자료실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클릭ㆍ교육자료실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교육 자료실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865050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502698" y="4330817"/>
            <a:ext cx="1212063" cy="415354"/>
            <a:chOff x="2502698" y="4330817"/>
            <a:chExt cx="1212063" cy="41535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502698" y="4330817"/>
              <a:ext cx="1212063" cy="415354"/>
              <a:chOff x="2959773" y="4934857"/>
              <a:chExt cx="1116662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82438" y="4996255"/>
                <a:ext cx="522604" cy="269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전체</a:t>
                </a:r>
                <a:endParaRPr lang="ko-KR" altLang="en-US" sz="13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385439" y="4489197"/>
              <a:ext cx="155099" cy="106617"/>
              <a:chOff x="3562361" y="5088641"/>
              <a:chExt cx="304802" cy="209524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3562361" y="5088641"/>
                <a:ext cx="157152" cy="195353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3708808" y="5088641"/>
                <a:ext cx="158355" cy="209524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3817865" y="4326192"/>
            <a:ext cx="2390168" cy="414000"/>
            <a:chOff x="3952033" y="4330816"/>
            <a:chExt cx="2390168" cy="414000"/>
          </a:xfrm>
        </p:grpSpPr>
        <p:sp>
          <p:nvSpPr>
            <p:cNvPr id="35" name="직사각형 34"/>
            <p:cNvSpPr/>
            <p:nvPr/>
          </p:nvSpPr>
          <p:spPr>
            <a:xfrm>
              <a:off x="3952033" y="4330816"/>
              <a:ext cx="2390168" cy="41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3148" y="4384007"/>
              <a:ext cx="17611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검색어를</a:t>
              </a:r>
              <a:r>
                <a:rPr lang="ko-KR" altLang="en-US" sz="1300" dirty="0" smtClean="0"/>
                <a:t> 입력하세요</a:t>
              </a:r>
              <a:endParaRPr lang="ko-KR" altLang="en-US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02246" y="4326192"/>
            <a:ext cx="994386" cy="414000"/>
            <a:chOff x="6502246" y="4326192"/>
            <a:chExt cx="994386" cy="414000"/>
          </a:xfrm>
        </p:grpSpPr>
        <p:sp>
          <p:nvSpPr>
            <p:cNvPr id="95" name="직사각형 94"/>
            <p:cNvSpPr/>
            <p:nvPr/>
          </p:nvSpPr>
          <p:spPr>
            <a:xfrm>
              <a:off x="6502246" y="4326192"/>
              <a:ext cx="994386" cy="41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0066" y="4362474"/>
              <a:ext cx="5673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</a:rPr>
                <a:t>검색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1016897" y="4999703"/>
            <a:ext cx="8171104" cy="0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016897" y="5486399"/>
            <a:ext cx="8171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91314" y="5089860"/>
            <a:ext cx="7938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No.		</a:t>
            </a:r>
            <a:r>
              <a:rPr lang="ko-KR" altLang="en-US" sz="1300" dirty="0" smtClean="0"/>
              <a:t>제목</a:t>
            </a:r>
            <a:r>
              <a:rPr lang="en-US" altLang="ko-KR" sz="1300" dirty="0" smtClean="0"/>
              <a:t>				</a:t>
            </a:r>
            <a:r>
              <a:rPr lang="ko-KR" altLang="en-US" sz="1300" dirty="0" smtClean="0"/>
              <a:t>작성자</a:t>
            </a:r>
            <a:r>
              <a:rPr lang="en-US" altLang="ko-KR" sz="1300" dirty="0" smtClean="0"/>
              <a:t>	       </a:t>
            </a:r>
            <a:r>
              <a:rPr lang="ko-KR" altLang="en-US" sz="1300" dirty="0" smtClean="0"/>
              <a:t>작성일</a:t>
            </a:r>
            <a:endParaRPr lang="ko-KR" altLang="en-US" sz="13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1213097" y="5739171"/>
            <a:ext cx="2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873045" y="5751871"/>
            <a:ext cx="1086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857994" y="5802671"/>
            <a:ext cx="2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084485" y="5802671"/>
            <a:ext cx="442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384023" y="6013197"/>
            <a:ext cx="1147343" cy="246221"/>
            <a:chOff x="1289679" y="5412826"/>
            <a:chExt cx="1147343" cy="246221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289679" y="5420466"/>
              <a:ext cx="304800" cy="215444"/>
              <a:chOff x="3935186" y="5690436"/>
              <a:chExt cx="304800" cy="21544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flipV="1">
              <a:off x="2132222" y="5430194"/>
              <a:ext cx="304800" cy="215444"/>
              <a:chOff x="3935186" y="5690436"/>
              <a:chExt cx="304800" cy="215444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704311" y="5412826"/>
              <a:ext cx="3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7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180222" y="1567789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628371"/>
              <a:ext cx="82505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213896" y="2329751"/>
            <a:ext cx="1492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관람안내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5740707" y="2752866"/>
            <a:ext cx="586886" cy="317501"/>
            <a:chOff x="321740" y="3222381"/>
            <a:chExt cx="2421460" cy="1146770"/>
          </a:xfrm>
        </p:grpSpPr>
        <p:sp>
          <p:nvSpPr>
            <p:cNvPr id="74" name="직사각형 7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497121" y="2756383"/>
            <a:ext cx="12606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044-999-6393</a:t>
            </a:r>
            <a:endParaRPr lang="ko-KR" altLang="en-US" sz="13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7757794" y="2721886"/>
            <a:ext cx="980428" cy="335295"/>
            <a:chOff x="4281044" y="4745558"/>
            <a:chExt cx="2052625" cy="51191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281044" y="4745558"/>
              <a:ext cx="2052625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60033" y="4853262"/>
              <a:ext cx="1844301" cy="26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관광 문의하기</a:t>
              </a:r>
              <a:endParaRPr lang="ko-KR" altLang="en-US" sz="85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78499" y="2227279"/>
            <a:ext cx="4339601" cy="2258588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12973" y="3675587"/>
              <a:ext cx="1255464" cy="2040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1025853" y="3353731"/>
            <a:ext cx="1183756" cy="377094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4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바로가기</a:t>
              </a:r>
              <a:r>
                <a:rPr lang="ko-KR" altLang="en-US" sz="1000" dirty="0" smtClean="0"/>
                <a:t>  ↗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6092" y="2467224"/>
            <a:ext cx="2199378" cy="688264"/>
            <a:chOff x="1834381" y="4878218"/>
            <a:chExt cx="2199378" cy="688264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85204" y="4882001"/>
              <a:ext cx="1492830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 </a:t>
              </a:r>
              <a:r>
                <a:rPr lang="ko-KR" altLang="en-US" sz="1300" dirty="0" err="1" smtClean="0"/>
                <a:t>바로알기</a:t>
              </a:r>
              <a:endParaRPr lang="ko-KR" altLang="en-US" sz="1300" dirty="0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2247720" y="5313571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2262520" y="5446921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73747" y="4716490"/>
            <a:ext cx="2199378" cy="688264"/>
            <a:chOff x="1834381" y="4878218"/>
            <a:chExt cx="2199378" cy="688264"/>
          </a:xfrm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4" y="4882001"/>
              <a:ext cx="14928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268757" y="5359492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270857" y="5480142"/>
              <a:ext cx="1700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5213896" y="3262188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관람시간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28792" y="3731951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휴관안내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240464" y="4114237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위     치</a:t>
            </a:r>
            <a:endParaRPr lang="ko-KR" altLang="en-US" sz="1000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6522027" y="3363667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42977" y="3474078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555677" y="3604268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555677" y="3853935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555677" y="4217630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985461" y="4559711"/>
            <a:ext cx="1329872" cy="1544462"/>
            <a:chOff x="5192156" y="4559712"/>
            <a:chExt cx="1329872" cy="1544462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5192156" y="4559712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5314014" y="4642225"/>
              <a:ext cx="1086155" cy="777002"/>
              <a:chOff x="6938827" y="2160122"/>
              <a:chExt cx="2253964" cy="128584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32" name="직선 연결선 131"/>
            <p:cNvCxnSpPr/>
            <p:nvPr/>
          </p:nvCxnSpPr>
          <p:spPr>
            <a:xfrm>
              <a:off x="5362690" y="577449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376748" y="5912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388090" y="6039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5286033" y="5455066"/>
              <a:ext cx="547442" cy="218784"/>
              <a:chOff x="3249858" y="5698298"/>
              <a:chExt cx="680068" cy="304729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</p:grpSp>
      <p:grpSp>
        <p:nvGrpSpPr>
          <p:cNvPr id="175" name="그룹 174"/>
          <p:cNvGrpSpPr/>
          <p:nvPr/>
        </p:nvGrpSpPr>
        <p:grpSpPr>
          <a:xfrm>
            <a:off x="6735892" y="4559711"/>
            <a:ext cx="1329872" cy="1544462"/>
            <a:chOff x="5192156" y="4559712"/>
            <a:chExt cx="1329872" cy="1544462"/>
          </a:xfrm>
        </p:grpSpPr>
        <p:sp>
          <p:nvSpPr>
            <p:cNvPr id="176" name="순서도: 대체 처리 175"/>
            <p:cNvSpPr/>
            <p:nvPr/>
          </p:nvSpPr>
          <p:spPr>
            <a:xfrm>
              <a:off x="5192156" y="4559712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5314014" y="4642225"/>
              <a:ext cx="1086155" cy="777002"/>
              <a:chOff x="6938827" y="2160122"/>
              <a:chExt cx="2253964" cy="1285845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78" name="직선 연결선 177"/>
            <p:cNvCxnSpPr/>
            <p:nvPr/>
          </p:nvCxnSpPr>
          <p:spPr>
            <a:xfrm>
              <a:off x="5362690" y="577449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5376748" y="5912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388090" y="6039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/>
            <p:cNvGrpSpPr/>
            <p:nvPr/>
          </p:nvGrpSpPr>
          <p:grpSpPr>
            <a:xfrm>
              <a:off x="5286033" y="5455066"/>
              <a:ext cx="547442" cy="218784"/>
              <a:chOff x="3249858" y="5698298"/>
              <a:chExt cx="680068" cy="304729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</p:grpSp>
      <p:sp>
        <p:nvSpPr>
          <p:cNvPr id="211" name="순서도: 대체 처리 210"/>
          <p:cNvSpPr/>
          <p:nvPr/>
        </p:nvSpPr>
        <p:spPr>
          <a:xfrm>
            <a:off x="8491854" y="4546843"/>
            <a:ext cx="1329872" cy="15444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2" name="그룹 211"/>
          <p:cNvGrpSpPr/>
          <p:nvPr/>
        </p:nvGrpSpPr>
        <p:grpSpPr>
          <a:xfrm>
            <a:off x="8613712" y="4629356"/>
            <a:ext cx="1086155" cy="777002"/>
            <a:chOff x="6938827" y="2160122"/>
            <a:chExt cx="2253964" cy="1285845"/>
          </a:xfrm>
        </p:grpSpPr>
        <p:sp>
          <p:nvSpPr>
            <p:cNvPr id="219" name="직사각형 218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7438593" y="2618378"/>
              <a:ext cx="1239350" cy="3148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cxnSp>
        <p:nvCxnSpPr>
          <p:cNvPr id="213" name="직선 연결선 212"/>
          <p:cNvCxnSpPr/>
          <p:nvPr/>
        </p:nvCxnSpPr>
        <p:spPr>
          <a:xfrm>
            <a:off x="8662388" y="5761630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8676446" y="5900019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8687788" y="6027019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8585731" y="5442197"/>
            <a:ext cx="547442" cy="218784"/>
            <a:chOff x="3249858" y="5698298"/>
            <a:chExt cx="680068" cy="304729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3249858" y="5698298"/>
              <a:ext cx="680068" cy="30472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300713" y="5722370"/>
              <a:ext cx="578358" cy="24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news</a:t>
              </a:r>
              <a:endParaRPr lang="ko-KR" altLang="en-US" sz="8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2593" y="5446140"/>
            <a:ext cx="960681" cy="622510"/>
            <a:chOff x="2991352" y="6984153"/>
            <a:chExt cx="960681" cy="622510"/>
          </a:xfrm>
        </p:grpSpPr>
        <p:grpSp>
          <p:nvGrpSpPr>
            <p:cNvPr id="224" name="그룹 223"/>
            <p:cNvGrpSpPr/>
            <p:nvPr/>
          </p:nvGrpSpPr>
          <p:grpSpPr>
            <a:xfrm>
              <a:off x="2991352" y="6984153"/>
              <a:ext cx="397058" cy="500585"/>
              <a:chOff x="5131312" y="-2147598"/>
              <a:chExt cx="956568" cy="1205978"/>
            </a:xfrm>
            <a:solidFill>
              <a:srgbClr val="434250"/>
            </a:solidFill>
          </p:grpSpPr>
          <p:sp>
            <p:nvSpPr>
              <p:cNvPr id="225" name="타원 224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164423" y="-2147598"/>
                <a:ext cx="8250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&lt;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 rot="10800000">
              <a:off x="3554974" y="7087864"/>
              <a:ext cx="397059" cy="518799"/>
              <a:chOff x="5131310" y="-2191479"/>
              <a:chExt cx="956570" cy="1249859"/>
            </a:xfrm>
            <a:solidFill>
              <a:srgbClr val="434250"/>
            </a:solidFill>
          </p:grpSpPr>
          <p:sp>
            <p:nvSpPr>
              <p:cNvPr id="228" name="타원 227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131310" y="-2191479"/>
                <a:ext cx="8250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&lt;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9827539" y="1027154"/>
            <a:ext cx="2281303" cy="5432914"/>
            <a:chOff x="3656249" y="1236134"/>
            <a:chExt cx="2578337" cy="5026524"/>
          </a:xfrm>
        </p:grpSpPr>
        <p:sp>
          <p:nvSpPr>
            <p:cNvPr id="131" name="직사각형 130"/>
            <p:cNvSpPr/>
            <p:nvPr/>
          </p:nvSpPr>
          <p:spPr>
            <a:xfrm>
              <a:off x="3656249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3725037" y="1378973"/>
              <a:ext cx="2436853" cy="2258589"/>
              <a:chOff x="321740" y="2835970"/>
              <a:chExt cx="2429927" cy="187149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321740" y="2835970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914150" y="3602905"/>
                <a:ext cx="1255464" cy="306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5915052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197068" y="1401272"/>
              <a:ext cx="825053" cy="730379"/>
              <a:chOff x="5197069" y="-1801200"/>
              <a:chExt cx="825053" cy="730379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5197069" y="-1801200"/>
                <a:ext cx="825053" cy="73037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197070" y="-1628371"/>
                <a:ext cx="82505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b="1" dirty="0" err="1" smtClean="0"/>
                  <a:t>단체예약</a:t>
                </a:r>
                <a:endParaRPr lang="en-US" altLang="ko-KR" sz="950" b="1" dirty="0" smtClean="0"/>
              </a:p>
              <a:p>
                <a:pPr algn="ctr"/>
                <a:r>
                  <a:rPr lang="ko-KR" altLang="en-US" sz="950" b="1" dirty="0" smtClean="0"/>
                  <a:t>신청</a:t>
                </a:r>
                <a:endParaRPr lang="ko-KR" altLang="en-US" sz="950" b="1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3738026" y="3136452"/>
              <a:ext cx="1279882" cy="396711"/>
              <a:chOff x="3359892" y="-700526"/>
              <a:chExt cx="1279882" cy="396711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3359892" y="-700526"/>
                <a:ext cx="1279882" cy="39671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421372" y="-628066"/>
                <a:ext cx="1165889" cy="256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err="1" smtClean="0"/>
                  <a:t>바로가기</a:t>
                </a:r>
                <a:r>
                  <a:rPr lang="ko-KR" altLang="en-US" sz="1200" b="1" dirty="0" smtClean="0"/>
                  <a:t> </a:t>
                </a:r>
                <a:r>
                  <a:rPr lang="ko-KR" altLang="en-US" sz="1200" dirty="0"/>
                  <a:t>↗</a:t>
                </a:r>
                <a:endParaRPr lang="ko-KR" altLang="en-US" sz="1200" b="1" dirty="0"/>
              </a:p>
            </p:txBody>
          </p:sp>
        </p:grpSp>
        <p:sp>
          <p:nvSpPr>
            <p:cNvPr id="140" name="모서리가 둥근 직사각형 139"/>
            <p:cNvSpPr/>
            <p:nvPr/>
          </p:nvSpPr>
          <p:spPr>
            <a:xfrm>
              <a:off x="3738026" y="3854890"/>
              <a:ext cx="2431055" cy="2291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690408" y="3968335"/>
              <a:ext cx="10500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err="1" smtClean="0"/>
                <a:t>관람안내</a:t>
              </a:r>
              <a:endParaRPr lang="ko-KR" altLang="en-US" sz="1300" b="1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3974237" y="4739663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974236" y="5571547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974236" y="5804133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717381" y="4739663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732181" y="4860313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732181" y="5006363"/>
              <a:ext cx="207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32181" y="5155588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732181" y="5301638"/>
              <a:ext cx="207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4717380" y="5561410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4732180" y="5800276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4732180" y="5946326"/>
              <a:ext cx="6194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5070030" y="4250477"/>
              <a:ext cx="1017849" cy="316301"/>
              <a:chOff x="4171950" y="7769497"/>
              <a:chExt cx="1743102" cy="352724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4171950" y="7769497"/>
                <a:ext cx="1743102" cy="35272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261905" y="7849068"/>
                <a:ext cx="1560529" cy="21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50" dirty="0" smtClean="0"/>
                  <a:t>관람 문의하기</a:t>
                </a:r>
                <a:endParaRPr lang="ko-KR" altLang="en-US" sz="750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3823336" y="4307723"/>
              <a:ext cx="1156162" cy="22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50" b="1" dirty="0" smtClean="0"/>
                <a:t>044-999-6393</a:t>
              </a:r>
              <a:endParaRPr lang="ko-KR" altLang="en-US" sz="9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52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교육자료실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</a:t>
              </a:r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 smtClean="0"/>
                <a:t>클릭ㆍ교육자료실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7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공지사항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클릭ㆍ공지사항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896131" y="2521251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공지사항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공지사항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포토앨범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964365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502698" y="4330817"/>
            <a:ext cx="1212063" cy="415354"/>
            <a:chOff x="2502698" y="4330817"/>
            <a:chExt cx="1212063" cy="41535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502698" y="4330817"/>
              <a:ext cx="1212063" cy="415354"/>
              <a:chOff x="2959773" y="4934857"/>
              <a:chExt cx="1116662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82438" y="4996255"/>
                <a:ext cx="522604" cy="269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전체</a:t>
                </a:r>
                <a:endParaRPr lang="ko-KR" altLang="en-US" sz="13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385439" y="4489197"/>
              <a:ext cx="155099" cy="106617"/>
              <a:chOff x="3562361" y="5088641"/>
              <a:chExt cx="304802" cy="209524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3562361" y="5088641"/>
                <a:ext cx="157152" cy="195353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3708808" y="5088641"/>
                <a:ext cx="158355" cy="209524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3817865" y="4326192"/>
            <a:ext cx="2390168" cy="414000"/>
            <a:chOff x="3952033" y="4330816"/>
            <a:chExt cx="2390168" cy="414000"/>
          </a:xfrm>
        </p:grpSpPr>
        <p:sp>
          <p:nvSpPr>
            <p:cNvPr id="35" name="직사각형 34"/>
            <p:cNvSpPr/>
            <p:nvPr/>
          </p:nvSpPr>
          <p:spPr>
            <a:xfrm>
              <a:off x="3952033" y="4330816"/>
              <a:ext cx="2390168" cy="41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3148" y="4384007"/>
              <a:ext cx="17611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검색어를</a:t>
              </a:r>
              <a:r>
                <a:rPr lang="ko-KR" altLang="en-US" sz="1300" dirty="0" smtClean="0"/>
                <a:t> 입력하세요</a:t>
              </a:r>
              <a:endParaRPr lang="ko-KR" altLang="en-US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02246" y="4326192"/>
            <a:ext cx="994386" cy="414000"/>
            <a:chOff x="6502246" y="4326192"/>
            <a:chExt cx="994386" cy="414000"/>
          </a:xfrm>
        </p:grpSpPr>
        <p:sp>
          <p:nvSpPr>
            <p:cNvPr id="95" name="직사각형 94"/>
            <p:cNvSpPr/>
            <p:nvPr/>
          </p:nvSpPr>
          <p:spPr>
            <a:xfrm>
              <a:off x="6502246" y="4326192"/>
              <a:ext cx="994386" cy="41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0066" y="4362474"/>
              <a:ext cx="5673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</a:rPr>
                <a:t>검색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1016897" y="4885403"/>
            <a:ext cx="8171104" cy="0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86813" y="6013197"/>
            <a:ext cx="1147343" cy="246221"/>
            <a:chOff x="1289679" y="5412826"/>
            <a:chExt cx="1147343" cy="246221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289679" y="5420466"/>
              <a:ext cx="304800" cy="215444"/>
              <a:chOff x="3935186" y="5690436"/>
              <a:chExt cx="304800" cy="21544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flipV="1">
              <a:off x="2132222" y="5430194"/>
              <a:ext cx="304800" cy="215444"/>
              <a:chOff x="3935186" y="5690436"/>
              <a:chExt cx="304800" cy="215444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704311" y="5412826"/>
              <a:ext cx="3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798557" y="5055622"/>
            <a:ext cx="646377" cy="344884"/>
            <a:chOff x="875983" y="5712454"/>
            <a:chExt cx="954045" cy="357915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75983" y="5712454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09322" y="5756580"/>
              <a:ext cx="902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공지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97543" y="4941896"/>
            <a:ext cx="853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2023.09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35734" y="5246841"/>
            <a:ext cx="295439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34173" y="5572838"/>
            <a:ext cx="0" cy="3779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공지사항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</a:t>
              </a:r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클릭ㆍ공지사항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포토앨범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896131" y="2521251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포토앨범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공지사항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포토앨범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865053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502698" y="4282650"/>
            <a:ext cx="4993934" cy="419979"/>
            <a:chOff x="2502698" y="4326192"/>
            <a:chExt cx="4993934" cy="41997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02698" y="4330817"/>
              <a:ext cx="1212063" cy="415354"/>
              <a:chOff x="2502698" y="4330817"/>
              <a:chExt cx="1212063" cy="415354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2502698" y="4330817"/>
                <a:ext cx="1212063" cy="415354"/>
                <a:chOff x="2959773" y="4934857"/>
                <a:chExt cx="1116662" cy="382207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2959773" y="4934857"/>
                  <a:ext cx="1116662" cy="38220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982438" y="4996255"/>
                  <a:ext cx="522604" cy="269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/>
                    <a:t>전체</a:t>
                  </a:r>
                  <a:endParaRPr lang="ko-KR" altLang="en-US" sz="1300" dirty="0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3385439" y="4489197"/>
                <a:ext cx="155099" cy="106617"/>
                <a:chOff x="3562361" y="5088641"/>
                <a:chExt cx="304802" cy="209524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3562361" y="5088641"/>
                  <a:ext cx="157152" cy="195353"/>
                </a:xfrm>
                <a:prstGeom prst="line">
                  <a:avLst/>
                </a:prstGeom>
                <a:ln w="19050">
                  <a:solidFill>
                    <a:srgbClr val="6B6B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 flipH="1">
                  <a:off x="3708808" y="5088641"/>
                  <a:ext cx="158355" cy="209524"/>
                </a:xfrm>
                <a:prstGeom prst="line">
                  <a:avLst/>
                </a:prstGeom>
                <a:ln w="19050">
                  <a:solidFill>
                    <a:srgbClr val="6B6B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/>
            <p:cNvGrpSpPr/>
            <p:nvPr/>
          </p:nvGrpSpPr>
          <p:grpSpPr>
            <a:xfrm>
              <a:off x="3817865" y="4326192"/>
              <a:ext cx="2390168" cy="414000"/>
              <a:chOff x="3952033" y="4330816"/>
              <a:chExt cx="2390168" cy="414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952033" y="4330816"/>
                <a:ext cx="2390168" cy="41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63148" y="4384007"/>
                <a:ext cx="176115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err="1" smtClean="0"/>
                  <a:t>검색어를</a:t>
                </a:r>
                <a:r>
                  <a:rPr lang="ko-KR" altLang="en-US" sz="1300" dirty="0" smtClean="0"/>
                  <a:t> 입력하세요</a:t>
                </a:r>
                <a:endParaRPr lang="ko-KR" altLang="en-US" sz="1300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502246" y="4326192"/>
              <a:ext cx="994386" cy="414000"/>
              <a:chOff x="6502246" y="4326192"/>
              <a:chExt cx="994386" cy="41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6502246" y="4326192"/>
                <a:ext cx="994386" cy="41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20066" y="4362474"/>
                <a:ext cx="56738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bg1"/>
                    </a:solidFill>
                  </a:rPr>
                  <a:t>검색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949452" y="4830649"/>
            <a:ext cx="2483936" cy="1132740"/>
            <a:chOff x="6938827" y="2160122"/>
            <a:chExt cx="2253964" cy="1285845"/>
          </a:xfrm>
        </p:grpSpPr>
        <p:sp>
          <p:nvSpPr>
            <p:cNvPr id="97" name="직사각형 96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715727" y="4823807"/>
            <a:ext cx="2483936" cy="1132740"/>
            <a:chOff x="6938827" y="2160122"/>
            <a:chExt cx="2253964" cy="1285845"/>
          </a:xfrm>
        </p:grpSpPr>
        <p:sp>
          <p:nvSpPr>
            <p:cNvPr id="105" name="직사각형 104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482002" y="4816133"/>
            <a:ext cx="2483936" cy="1132740"/>
            <a:chOff x="6938827" y="2160122"/>
            <a:chExt cx="2253964" cy="1285845"/>
          </a:xfrm>
        </p:grpSpPr>
        <p:sp>
          <p:nvSpPr>
            <p:cNvPr id="110" name="직사각형 10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1025499" y="61467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795695" y="613221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592160" y="61467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포토앨범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90" name="직선 연결선 89"/>
          <p:cNvCxnSpPr/>
          <p:nvPr/>
        </p:nvCxnSpPr>
        <p:spPr>
          <a:xfrm>
            <a:off x="1016897" y="2010155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95695" y="2031853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542800" y="2038891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949452" y="2406764"/>
            <a:ext cx="2483936" cy="1132740"/>
            <a:chOff x="6938827" y="2160122"/>
            <a:chExt cx="2253964" cy="1285845"/>
          </a:xfrm>
        </p:grpSpPr>
        <p:sp>
          <p:nvSpPr>
            <p:cNvPr id="103" name="직사각형 10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715727" y="2399922"/>
            <a:ext cx="2483936" cy="1132740"/>
            <a:chOff x="6938827" y="2160122"/>
            <a:chExt cx="2253964" cy="1285845"/>
          </a:xfrm>
        </p:grpSpPr>
        <p:sp>
          <p:nvSpPr>
            <p:cNvPr id="108" name="직사각형 10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482002" y="2392248"/>
            <a:ext cx="2483936" cy="1132740"/>
            <a:chOff x="6938827" y="2160122"/>
            <a:chExt cx="2253964" cy="1285845"/>
          </a:xfrm>
        </p:grpSpPr>
        <p:sp>
          <p:nvSpPr>
            <p:cNvPr id="125" name="직사각형 124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1025499" y="372284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795695" y="37083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592160" y="372284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949452" y="4082715"/>
            <a:ext cx="2483936" cy="1132740"/>
            <a:chOff x="6938827" y="2160122"/>
            <a:chExt cx="2253964" cy="1285845"/>
          </a:xfrm>
        </p:grpSpPr>
        <p:sp>
          <p:nvSpPr>
            <p:cNvPr id="133" name="직사각형 13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715727" y="4075873"/>
            <a:ext cx="2483936" cy="1132740"/>
            <a:chOff x="6938827" y="2160122"/>
            <a:chExt cx="2253964" cy="1285845"/>
          </a:xfrm>
        </p:grpSpPr>
        <p:sp>
          <p:nvSpPr>
            <p:cNvPr id="138" name="직사각형 13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6482002" y="4068199"/>
            <a:ext cx="2483936" cy="1132740"/>
            <a:chOff x="6938827" y="2160122"/>
            <a:chExt cx="2253964" cy="1285845"/>
          </a:xfrm>
        </p:grpSpPr>
        <p:sp>
          <p:nvSpPr>
            <p:cNvPr id="143" name="직사각형 14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47" name="직선 연결선 146"/>
          <p:cNvCxnSpPr/>
          <p:nvPr/>
        </p:nvCxnSpPr>
        <p:spPr>
          <a:xfrm>
            <a:off x="1025499" y="5398793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795695" y="5384278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6592160" y="5398793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4303246" y="5922048"/>
            <a:ext cx="1452142" cy="246221"/>
            <a:chOff x="4215657" y="5670285"/>
            <a:chExt cx="1452142" cy="246221"/>
          </a:xfrm>
        </p:grpSpPr>
        <p:grpSp>
          <p:nvGrpSpPr>
            <p:cNvPr id="151" name="그룹 150"/>
            <p:cNvGrpSpPr/>
            <p:nvPr/>
          </p:nvGrpSpPr>
          <p:grpSpPr>
            <a:xfrm>
              <a:off x="4215657" y="5677925"/>
              <a:ext cx="304800" cy="215444"/>
              <a:chOff x="3935186" y="5690436"/>
              <a:chExt cx="304800" cy="215444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flipV="1">
              <a:off x="5362999" y="5688551"/>
              <a:ext cx="304800" cy="215444"/>
              <a:chOff x="3935186" y="5690436"/>
              <a:chExt cx="304800" cy="215444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4402132" y="5670285"/>
              <a:ext cx="102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1  2  3  </a:t>
              </a:r>
              <a:endParaRPr lang="ko-KR" altLang="en-US" sz="1000" dirty="0"/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1059833" y="3867983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24117" y="3860652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596883" y="3882204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062253" y="5551641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826537" y="5544310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599303" y="5565862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67" name="직선 연결선 166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3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포토앨밤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4525" y="1041400"/>
            <a:ext cx="9717201" cy="5816600"/>
            <a:chOff x="104525" y="1041400"/>
            <a:chExt cx="9717201" cy="5816600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525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Web Site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1871" y="1236134"/>
              <a:ext cx="8964079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180222" y="1567789"/>
              <a:ext cx="956568" cy="988780"/>
              <a:chOff x="5131312" y="-1930400"/>
              <a:chExt cx="956568" cy="98878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7070" y="-1628371"/>
                <a:ext cx="82505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b="1" dirty="0" err="1" smtClean="0"/>
                  <a:t>단체예약</a:t>
                </a:r>
                <a:endParaRPr lang="en-US" altLang="ko-KR" sz="950" b="1" dirty="0" smtClean="0"/>
              </a:p>
              <a:p>
                <a:pPr algn="ctr"/>
                <a:r>
                  <a:rPr lang="ko-KR" altLang="en-US" sz="950" b="1" dirty="0" smtClean="0"/>
                  <a:t>신청</a:t>
                </a:r>
                <a:endParaRPr lang="ko-KR" altLang="en-US" sz="950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13896" y="2329751"/>
              <a:ext cx="14928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관람안내</a:t>
              </a:r>
              <a:endParaRPr lang="ko-KR" altLang="en-US" sz="13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740707" y="2752866"/>
              <a:ext cx="586886" cy="317501"/>
              <a:chOff x="321740" y="3222381"/>
              <a:chExt cx="2421460" cy="114677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21740" y="3222381"/>
                <a:ext cx="2421460" cy="11467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9255" y="3472736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ICON</a:t>
                </a:r>
                <a:endParaRPr lang="ko-KR" altLang="en-US" sz="800" b="1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497121" y="2756383"/>
              <a:ext cx="12606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044-999-6393</a:t>
              </a:r>
              <a:endParaRPr lang="ko-KR" altLang="en-US" sz="1300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7757794" y="2721886"/>
              <a:ext cx="980428" cy="335295"/>
              <a:chOff x="4281044" y="4745558"/>
              <a:chExt cx="2052625" cy="511910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4281044" y="4745558"/>
                <a:ext cx="2052625" cy="5119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60033" y="4853262"/>
                <a:ext cx="1844301" cy="264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관광 문의하기</a:t>
                </a:r>
                <a:endParaRPr lang="ko-KR" altLang="en-US" sz="85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59447" y="1336882"/>
              <a:ext cx="23003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500" b="1" dirty="0" smtClean="0"/>
                <a:t>SEJONG CITY OFFICE OF EDUCATION</a:t>
              </a:r>
              <a:endParaRPr lang="ko-KR" altLang="en-US" sz="5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10452" y="1366816"/>
              <a:ext cx="40712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en-US" altLang="ko-KR" sz="1000" dirty="0" smtClean="0"/>
                <a:t> |  </a:t>
              </a:r>
              <a:r>
                <a:rPr lang="ko-KR" altLang="en-US" sz="1000" dirty="0" smtClean="0"/>
                <a:t>관람 정보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smtClean="0"/>
                <a:t>전시 </a:t>
              </a:r>
              <a:r>
                <a:rPr lang="ko-KR" altLang="en-US" sz="1000" dirty="0" smtClean="0"/>
                <a:t>안내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smtClean="0"/>
                <a:t>독도 자료실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err="1" smtClean="0"/>
                <a:t>열린광장</a:t>
              </a:r>
              <a:endParaRPr lang="ko-KR" altLang="en-US" sz="1000" dirty="0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78499" y="2227279"/>
              <a:ext cx="4339601" cy="2258588"/>
              <a:chOff x="321740" y="2835971"/>
              <a:chExt cx="2429927" cy="1871496"/>
            </a:xfrm>
            <a:solidFill>
              <a:schemeClr val="bg1">
                <a:lumMod val="85000"/>
              </a:schemeClr>
            </a:solidFill>
          </p:grpSpPr>
          <p:sp>
            <p:nvSpPr>
              <p:cNvPr id="88" name="직사각형 87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912973" y="3675587"/>
                <a:ext cx="1255464" cy="20402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IMAGE</a:t>
                </a:r>
                <a:endParaRPr lang="ko-KR" altLang="en-US" sz="1000" b="1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732342" y="1375733"/>
              <a:ext cx="12084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로그인ㆍ회원가입</a:t>
              </a:r>
              <a:endParaRPr lang="ko-KR" altLang="en-US" sz="1000" dirty="0" smtClean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025853" y="3353731"/>
              <a:ext cx="1183756" cy="377094"/>
              <a:chOff x="4281044" y="4745558"/>
              <a:chExt cx="1660552" cy="51191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4281044" y="4745558"/>
                <a:ext cx="1643457" cy="5119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303247" y="4863014"/>
                <a:ext cx="1638349" cy="28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 ↗</a:t>
                </a:r>
                <a:endParaRPr lang="ko-KR" altLang="en-US" sz="10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826092" y="2467224"/>
              <a:ext cx="2199378" cy="688264"/>
              <a:chOff x="1834381" y="4878218"/>
              <a:chExt cx="2199378" cy="688264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1834381" y="4878218"/>
                <a:ext cx="2199378" cy="6882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985204" y="4882001"/>
                <a:ext cx="1492830" cy="2923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독도 </a:t>
                </a:r>
                <a:r>
                  <a:rPr lang="ko-KR" altLang="en-US" sz="1300" dirty="0" err="1" smtClean="0"/>
                  <a:t>바로알기</a:t>
                </a:r>
                <a:endParaRPr lang="ko-KR" altLang="en-US" sz="1300" dirty="0"/>
              </a:p>
            </p:txBody>
          </p:sp>
          <p:cxnSp>
            <p:nvCxnSpPr>
              <p:cNvPr id="155" name="직선 연결선 154"/>
              <p:cNvCxnSpPr/>
              <p:nvPr/>
            </p:nvCxnSpPr>
            <p:spPr>
              <a:xfrm>
                <a:off x="2247720" y="5313571"/>
                <a:ext cx="169030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2262520" y="5446921"/>
                <a:ext cx="170090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/>
            <p:cNvGrpSpPr/>
            <p:nvPr/>
          </p:nvGrpSpPr>
          <p:grpSpPr>
            <a:xfrm>
              <a:off x="773747" y="4716490"/>
              <a:ext cx="2199378" cy="688264"/>
              <a:chOff x="1834381" y="4878218"/>
              <a:chExt cx="2199378" cy="68826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834381" y="4878218"/>
                <a:ext cx="2199378" cy="688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85204" y="4882001"/>
                <a:ext cx="149283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/>
                  <a:t>공지사항</a:t>
                </a:r>
                <a:endParaRPr lang="ko-KR" altLang="en-US" sz="2000" dirty="0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2268757" y="5359492"/>
                <a:ext cx="16903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270857" y="5480142"/>
                <a:ext cx="17009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213896" y="3262188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관람시간</a:t>
              </a:r>
              <a:endParaRPr lang="ko-KR" altLang="en-US" sz="1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28792" y="3731951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휴관안내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0464" y="4114237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위     치</a:t>
              </a:r>
              <a:endParaRPr lang="ko-KR" altLang="en-US" sz="1000" dirty="0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6522027" y="3363667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542977" y="3474078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555677" y="3604268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555677" y="3853935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555677" y="4217630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985461" y="4559711"/>
              <a:ext cx="1329872" cy="1544462"/>
              <a:chOff x="5192156" y="4559712"/>
              <a:chExt cx="1329872" cy="1544462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192156" y="4559712"/>
                <a:ext cx="1329872" cy="154446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5314014" y="4642225"/>
                <a:ext cx="1086155" cy="777002"/>
                <a:chOff x="6938827" y="2160122"/>
                <a:chExt cx="2253964" cy="1285845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6938827" y="2160122"/>
                  <a:ext cx="2246109" cy="12858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7" name="직선 연결선 126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7438593" y="2618378"/>
                  <a:ext cx="1239350" cy="31486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132" name="직선 연결선 131"/>
              <p:cNvCxnSpPr/>
              <p:nvPr/>
            </p:nvCxnSpPr>
            <p:spPr>
              <a:xfrm>
                <a:off x="5362690" y="5774499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376748" y="5912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88090" y="6039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>
              <a:xfrm>
                <a:off x="5286033" y="5455066"/>
                <a:ext cx="547442" cy="218784"/>
                <a:chOff x="3249858" y="5698298"/>
                <a:chExt cx="680068" cy="304729"/>
              </a:xfrm>
            </p:grpSpPr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3249858" y="5698298"/>
                  <a:ext cx="680068" cy="3047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300713" y="5722370"/>
                  <a:ext cx="578358" cy="247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news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175" name="그룹 174"/>
            <p:cNvGrpSpPr/>
            <p:nvPr/>
          </p:nvGrpSpPr>
          <p:grpSpPr>
            <a:xfrm>
              <a:off x="6735892" y="4559711"/>
              <a:ext cx="1329872" cy="1544462"/>
              <a:chOff x="5192156" y="4559712"/>
              <a:chExt cx="1329872" cy="1544462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5192156" y="4559712"/>
                <a:ext cx="1329872" cy="154446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7" name="그룹 176"/>
              <p:cNvGrpSpPr/>
              <p:nvPr/>
            </p:nvGrpSpPr>
            <p:grpSpPr>
              <a:xfrm>
                <a:off x="5314014" y="4642225"/>
                <a:ext cx="1086155" cy="777002"/>
                <a:chOff x="6938827" y="2160122"/>
                <a:chExt cx="2253964" cy="1285845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6938827" y="2160122"/>
                  <a:ext cx="2246109" cy="12858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7" name="직선 연결선 186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7438593" y="2618378"/>
                  <a:ext cx="1239350" cy="31486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178" name="직선 연결선 177"/>
              <p:cNvCxnSpPr/>
              <p:nvPr/>
            </p:nvCxnSpPr>
            <p:spPr>
              <a:xfrm>
                <a:off x="5362690" y="5774499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6748" y="5912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5388090" y="6039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그룹 180"/>
              <p:cNvGrpSpPr/>
              <p:nvPr/>
            </p:nvGrpSpPr>
            <p:grpSpPr>
              <a:xfrm>
                <a:off x="5286033" y="5455066"/>
                <a:ext cx="547442" cy="218784"/>
                <a:chOff x="3249858" y="5698298"/>
                <a:chExt cx="680068" cy="304729"/>
              </a:xfrm>
            </p:grpSpPr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3249858" y="5698298"/>
                  <a:ext cx="680068" cy="3047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3300713" y="5722370"/>
                  <a:ext cx="578358" cy="247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news</a:t>
                  </a:r>
                  <a:endParaRPr lang="ko-KR" altLang="en-US" sz="800" dirty="0"/>
                </a:p>
              </p:txBody>
            </p:sp>
          </p:grpSp>
        </p:grpSp>
        <p:sp>
          <p:nvSpPr>
            <p:cNvPr id="211" name="순서도: 대체 처리 210"/>
            <p:cNvSpPr/>
            <p:nvPr/>
          </p:nvSpPr>
          <p:spPr>
            <a:xfrm>
              <a:off x="8491854" y="4546843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613712" y="4629356"/>
              <a:ext cx="1086155" cy="777002"/>
              <a:chOff x="6938827" y="2160122"/>
              <a:chExt cx="2253964" cy="1285845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0" name="직선 연결선 219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213" name="직선 연결선 212"/>
            <p:cNvCxnSpPr/>
            <p:nvPr/>
          </p:nvCxnSpPr>
          <p:spPr>
            <a:xfrm>
              <a:off x="8662388" y="5761630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8676446" y="590001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8687788" y="602701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그룹 215"/>
            <p:cNvGrpSpPr/>
            <p:nvPr/>
          </p:nvGrpSpPr>
          <p:grpSpPr>
            <a:xfrm>
              <a:off x="8585731" y="5442197"/>
              <a:ext cx="547442" cy="218784"/>
              <a:chOff x="3249858" y="5698298"/>
              <a:chExt cx="680068" cy="304729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092593" y="5446140"/>
              <a:ext cx="960681" cy="622510"/>
              <a:chOff x="2991352" y="6984153"/>
              <a:chExt cx="960681" cy="622510"/>
            </a:xfrm>
          </p:grpSpPr>
          <p:grpSp>
            <p:nvGrpSpPr>
              <p:cNvPr id="224" name="그룹 223"/>
              <p:cNvGrpSpPr/>
              <p:nvPr/>
            </p:nvGrpSpPr>
            <p:grpSpPr>
              <a:xfrm>
                <a:off x="2991352" y="6984153"/>
                <a:ext cx="397058" cy="500585"/>
                <a:chOff x="5131312" y="-2147598"/>
                <a:chExt cx="956568" cy="1205978"/>
              </a:xfrm>
              <a:solidFill>
                <a:srgbClr val="434250"/>
              </a:solidFill>
            </p:grpSpPr>
            <p:sp>
              <p:nvSpPr>
                <p:cNvPr id="225" name="타원 224"/>
                <p:cNvSpPr/>
                <p:nvPr/>
              </p:nvSpPr>
              <p:spPr>
                <a:xfrm>
                  <a:off x="5131312" y="-1930400"/>
                  <a:ext cx="956568" cy="98878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5164423" y="-2147598"/>
                  <a:ext cx="82505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0" b="1" dirty="0" smtClean="0">
                      <a:solidFill>
                        <a:schemeClr val="bg1"/>
                      </a:solidFill>
                    </a:rPr>
                    <a:t>&lt;</a:t>
                  </a:r>
                  <a:endParaRPr lang="ko-KR" altLang="en-US" sz="3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27" name="그룹 226"/>
              <p:cNvGrpSpPr/>
              <p:nvPr/>
            </p:nvGrpSpPr>
            <p:grpSpPr>
              <a:xfrm rot="10800000">
                <a:off x="3554974" y="7087864"/>
                <a:ext cx="397059" cy="518799"/>
                <a:chOff x="5131310" y="-2191479"/>
                <a:chExt cx="956570" cy="1249859"/>
              </a:xfrm>
              <a:solidFill>
                <a:srgbClr val="434250"/>
              </a:solidFill>
            </p:grpSpPr>
            <p:sp>
              <p:nvSpPr>
                <p:cNvPr id="228" name="타원 227"/>
                <p:cNvSpPr/>
                <p:nvPr/>
              </p:nvSpPr>
              <p:spPr>
                <a:xfrm>
                  <a:off x="5131312" y="-1930400"/>
                  <a:ext cx="956568" cy="98878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5131310" y="-2191479"/>
                  <a:ext cx="82505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0" b="1" dirty="0" smtClean="0">
                      <a:solidFill>
                        <a:schemeClr val="bg1"/>
                      </a:solidFill>
                    </a:rPr>
                    <a:t>&lt;</a:t>
                  </a:r>
                  <a:endParaRPr lang="ko-KR" altLang="en-US" sz="3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69" name="직사각형 168"/>
          <p:cNvSpPr/>
          <p:nvPr/>
        </p:nvSpPr>
        <p:spPr>
          <a:xfrm>
            <a:off x="9822129" y="1029626"/>
            <a:ext cx="2263412" cy="5430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9884078" y="1188585"/>
            <a:ext cx="1242702" cy="1933912"/>
            <a:chOff x="6847209" y="1383270"/>
            <a:chExt cx="2437200" cy="2257200"/>
          </a:xfrm>
        </p:grpSpPr>
        <p:sp>
          <p:nvSpPr>
            <p:cNvPr id="238" name="순서도: 대체 처리 237"/>
            <p:cNvSpPr/>
            <p:nvPr/>
          </p:nvSpPr>
          <p:spPr>
            <a:xfrm>
              <a:off x="6847209" y="1383270"/>
              <a:ext cx="2437200" cy="225720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/>
            <p:cNvGrpSpPr/>
            <p:nvPr/>
          </p:nvGrpSpPr>
          <p:grpSpPr>
            <a:xfrm>
              <a:off x="6938827" y="2160122"/>
              <a:ext cx="2253964" cy="1285845"/>
              <a:chOff x="6938827" y="2160122"/>
              <a:chExt cx="2253964" cy="1285845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6938827" y="2160122"/>
                <a:ext cx="2246110" cy="128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7409237" y="2660792"/>
                <a:ext cx="1239349" cy="233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 smtClean="0"/>
                  <a:t>IMAGE</a:t>
                </a:r>
                <a:endParaRPr lang="ko-KR" altLang="en-US" sz="700" b="1" dirty="0"/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6938826" y="1464671"/>
              <a:ext cx="1987835" cy="3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공지사항</a:t>
              </a:r>
              <a:endParaRPr lang="ko-KR" altLang="en-US" sz="1100" b="1" dirty="0"/>
            </a:p>
          </p:txBody>
        </p:sp>
        <p:cxnSp>
          <p:nvCxnSpPr>
            <p:cNvPr id="241" name="직선 연결선 240"/>
            <p:cNvCxnSpPr/>
            <p:nvPr/>
          </p:nvCxnSpPr>
          <p:spPr>
            <a:xfrm>
              <a:off x="7041768" y="1874813"/>
              <a:ext cx="20641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10014936" y="4110283"/>
            <a:ext cx="1976437" cy="2001179"/>
            <a:chOff x="531207" y="1298029"/>
            <a:chExt cx="2251433" cy="185233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36526" y="1298029"/>
              <a:ext cx="2246114" cy="924355"/>
              <a:chOff x="536526" y="1298029"/>
              <a:chExt cx="2246114" cy="924355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536526" y="1298029"/>
                <a:ext cx="2246110" cy="924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연결선 207"/>
              <p:cNvCxnSpPr/>
              <p:nvPr/>
            </p:nvCxnSpPr>
            <p:spPr>
              <a:xfrm flipV="1">
                <a:off x="536526" y="1304873"/>
                <a:ext cx="2246110" cy="916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H="1" flipV="1">
                <a:off x="536526" y="1304319"/>
                <a:ext cx="2246114" cy="9067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그룹 222"/>
              <p:cNvGrpSpPr/>
              <p:nvPr/>
            </p:nvGrpSpPr>
            <p:grpSpPr>
              <a:xfrm>
                <a:off x="598292" y="1398215"/>
                <a:ext cx="2130431" cy="747011"/>
                <a:chOff x="-2717800" y="1298029"/>
                <a:chExt cx="2346296" cy="834497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-2717800" y="1298029"/>
                  <a:ext cx="2346296" cy="834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-2640842" y="1360962"/>
                  <a:ext cx="1196711" cy="270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err="1" smtClean="0"/>
                    <a:t>체험존</a:t>
                  </a:r>
                  <a:r>
                    <a:rPr lang="ko-KR" altLang="en-US" sz="1100" b="1" dirty="0" smtClean="0"/>
                    <a:t> 안내</a:t>
                  </a:r>
                  <a:endParaRPr lang="ko-KR" altLang="en-US" sz="1100" b="1" dirty="0"/>
                </a:p>
              </p:txBody>
            </p:sp>
            <p:grpSp>
              <p:nvGrpSpPr>
                <p:cNvPr id="232" name="그룹 231"/>
                <p:cNvGrpSpPr/>
                <p:nvPr/>
              </p:nvGrpSpPr>
              <p:grpSpPr>
                <a:xfrm>
                  <a:off x="-1154858" y="1631122"/>
                  <a:ext cx="646352" cy="354685"/>
                  <a:chOff x="321740" y="3222381"/>
                  <a:chExt cx="2421460" cy="1146770"/>
                </a:xfrm>
              </p:grpSpPr>
              <p:sp>
                <p:nvSpPr>
                  <p:cNvPr id="236" name="직사각형 235"/>
                  <p:cNvSpPr/>
                  <p:nvPr/>
                </p:nvSpPr>
                <p:spPr>
                  <a:xfrm>
                    <a:off x="321740" y="3222381"/>
                    <a:ext cx="2421460" cy="114677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549254" y="3472737"/>
                    <a:ext cx="1994816" cy="72027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b="1" dirty="0" smtClean="0"/>
                      <a:t>I</a:t>
                    </a:r>
                    <a:r>
                      <a:rPr lang="en-US" altLang="ko-KR" sz="650" b="1" dirty="0" smtClean="0"/>
                      <a:t>CON</a:t>
                    </a:r>
                    <a:endParaRPr lang="ko-KR" altLang="en-US" sz="650" b="1" dirty="0"/>
                  </a:p>
                </p:txBody>
              </p:sp>
            </p:grpSp>
            <p:cxnSp>
              <p:nvCxnSpPr>
                <p:cNvPr id="233" name="직선 연결선 232"/>
                <p:cNvCxnSpPr/>
                <p:nvPr/>
              </p:nvCxnSpPr>
              <p:spPr>
                <a:xfrm>
                  <a:off x="-2633028" y="1798366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/>
                <p:cNvCxnSpPr/>
                <p:nvPr/>
              </p:nvCxnSpPr>
              <p:spPr>
                <a:xfrm>
                  <a:off x="-2633028" y="1888178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/>
                <p:nvPr/>
              </p:nvCxnSpPr>
              <p:spPr>
                <a:xfrm>
                  <a:off x="-2633028" y="1985807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그룹 173"/>
            <p:cNvGrpSpPr/>
            <p:nvPr/>
          </p:nvGrpSpPr>
          <p:grpSpPr>
            <a:xfrm>
              <a:off x="531207" y="2222441"/>
              <a:ext cx="2251429" cy="927919"/>
              <a:chOff x="531207" y="2222441"/>
              <a:chExt cx="2251429" cy="927919"/>
            </a:xfrm>
          </p:grpSpPr>
          <p:sp>
            <p:nvSpPr>
              <p:cNvPr id="190" name="직사각형 189"/>
              <p:cNvSpPr/>
              <p:nvPr/>
            </p:nvSpPr>
            <p:spPr>
              <a:xfrm>
                <a:off x="536526" y="2222441"/>
                <a:ext cx="2246110" cy="924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 flipV="1">
                <a:off x="531207" y="2233403"/>
                <a:ext cx="2246110" cy="916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 flipV="1">
                <a:off x="531207" y="2232849"/>
                <a:ext cx="2246114" cy="9067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그룹 194"/>
              <p:cNvGrpSpPr/>
              <p:nvPr/>
            </p:nvGrpSpPr>
            <p:grpSpPr>
              <a:xfrm>
                <a:off x="598292" y="2310022"/>
                <a:ext cx="2130431" cy="747011"/>
                <a:chOff x="-2717800" y="1298029"/>
                <a:chExt cx="2346296" cy="834497"/>
              </a:xfrm>
            </p:grpSpPr>
            <p:sp>
              <p:nvSpPr>
                <p:cNvPr id="196" name="직사각형 195"/>
                <p:cNvSpPr/>
                <p:nvPr/>
              </p:nvSpPr>
              <p:spPr>
                <a:xfrm>
                  <a:off x="-2717800" y="1298029"/>
                  <a:ext cx="2346296" cy="834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-2640842" y="1360962"/>
                  <a:ext cx="1196711" cy="270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smtClean="0"/>
                    <a:t>영상관 안내</a:t>
                  </a:r>
                  <a:endParaRPr lang="ko-KR" altLang="en-US" sz="1100" b="1" dirty="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-1154858" y="1631122"/>
                  <a:ext cx="646352" cy="354685"/>
                  <a:chOff x="321740" y="3222381"/>
                  <a:chExt cx="2421460" cy="1146770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321740" y="3222381"/>
                    <a:ext cx="2421460" cy="114677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549254" y="3472737"/>
                    <a:ext cx="1994816" cy="6430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650" b="1" dirty="0" smtClean="0"/>
                      <a:t>ICON</a:t>
                    </a:r>
                    <a:endParaRPr lang="ko-KR" altLang="en-US" sz="650" b="1" dirty="0"/>
                  </a:p>
                </p:txBody>
              </p:sp>
            </p:grpSp>
            <p:cxnSp>
              <p:nvCxnSpPr>
                <p:cNvPr id="200" name="직선 연결선 199"/>
                <p:cNvCxnSpPr/>
                <p:nvPr/>
              </p:nvCxnSpPr>
              <p:spPr>
                <a:xfrm>
                  <a:off x="-2633028" y="1798366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/>
                <p:cNvCxnSpPr/>
                <p:nvPr/>
              </p:nvCxnSpPr>
              <p:spPr>
                <a:xfrm>
                  <a:off x="-2633028" y="1888178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/>
                <p:cNvCxnSpPr/>
                <p:nvPr/>
              </p:nvCxnSpPr>
              <p:spPr>
                <a:xfrm>
                  <a:off x="-2633028" y="1985807"/>
                  <a:ext cx="13532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그룹 311"/>
          <p:cNvGrpSpPr/>
          <p:nvPr/>
        </p:nvGrpSpPr>
        <p:grpSpPr>
          <a:xfrm>
            <a:off x="11124814" y="3392306"/>
            <a:ext cx="170901" cy="101883"/>
            <a:chOff x="7881350" y="3803040"/>
            <a:chExt cx="418024" cy="118915"/>
          </a:xfrm>
        </p:grpSpPr>
        <p:sp>
          <p:nvSpPr>
            <p:cNvPr id="313" name="타원 312"/>
            <p:cNvSpPr/>
            <p:nvPr/>
          </p:nvSpPr>
          <p:spPr>
            <a:xfrm flipH="1">
              <a:off x="7881350" y="3803040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 flipH="1">
              <a:off x="8035326" y="3803140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 flipH="1">
              <a:off x="8189302" y="380324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11220035" y="1188585"/>
            <a:ext cx="1242702" cy="1933912"/>
            <a:chOff x="6847209" y="1383270"/>
            <a:chExt cx="2437200" cy="2257200"/>
          </a:xfrm>
        </p:grpSpPr>
        <p:sp>
          <p:nvSpPr>
            <p:cNvPr id="321" name="순서도: 대체 처리 320"/>
            <p:cNvSpPr/>
            <p:nvPr/>
          </p:nvSpPr>
          <p:spPr>
            <a:xfrm>
              <a:off x="6847209" y="1383270"/>
              <a:ext cx="2437200" cy="225720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2" name="그룹 321"/>
            <p:cNvGrpSpPr/>
            <p:nvPr/>
          </p:nvGrpSpPr>
          <p:grpSpPr>
            <a:xfrm>
              <a:off x="6938827" y="2160122"/>
              <a:ext cx="2253964" cy="1285845"/>
              <a:chOff x="6938827" y="2160122"/>
              <a:chExt cx="2253964" cy="1285845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6938827" y="2160122"/>
                <a:ext cx="2246110" cy="128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6" name="직선 연결선 325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TextBox 327"/>
              <p:cNvSpPr txBox="1"/>
              <p:nvPr/>
            </p:nvSpPr>
            <p:spPr>
              <a:xfrm>
                <a:off x="7409237" y="2660792"/>
                <a:ext cx="1239349" cy="233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 smtClean="0"/>
                  <a:t>IMAGE</a:t>
                </a:r>
                <a:endParaRPr lang="ko-KR" altLang="en-US" sz="700" b="1" dirty="0"/>
              </a:p>
            </p:txBody>
          </p:sp>
        </p:grpSp>
        <p:sp>
          <p:nvSpPr>
            <p:cNvPr id="323" name="TextBox 322"/>
            <p:cNvSpPr txBox="1"/>
            <p:nvPr/>
          </p:nvSpPr>
          <p:spPr>
            <a:xfrm>
              <a:off x="6938826" y="1464671"/>
              <a:ext cx="1987835" cy="3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공지사항</a:t>
              </a:r>
              <a:endParaRPr lang="ko-KR" altLang="en-US" sz="1100" b="1" dirty="0"/>
            </a:p>
          </p:txBody>
        </p:sp>
        <p:cxnSp>
          <p:nvCxnSpPr>
            <p:cNvPr id="324" name="직선 연결선 323"/>
            <p:cNvCxnSpPr/>
            <p:nvPr/>
          </p:nvCxnSpPr>
          <p:spPr>
            <a:xfrm>
              <a:off x="7041768" y="1874813"/>
              <a:ext cx="20641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11761809" y="1113940"/>
            <a:ext cx="261119" cy="39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807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1807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061062" y="5609455"/>
            <a:ext cx="586886" cy="317501"/>
            <a:chOff x="321740" y="3222381"/>
            <a:chExt cx="2421460" cy="1146770"/>
          </a:xfrm>
        </p:grpSpPr>
        <p:sp>
          <p:nvSpPr>
            <p:cNvPr id="139" name="직사각형 13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544" y="1792968"/>
            <a:ext cx="4936729" cy="731579"/>
          </a:xfrm>
          <a:prstGeom prst="roundRect">
            <a:avLst>
              <a:gd name="adj" fmla="val 3055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5326" y="1828745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체험존</a:t>
            </a:r>
            <a:r>
              <a:rPr lang="ko-KR" altLang="en-US" sz="1300" dirty="0" smtClean="0"/>
              <a:t> 안내</a:t>
            </a:r>
            <a:endParaRPr lang="ko-KR" altLang="en-US" sz="1300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2763981" y="2189287"/>
            <a:ext cx="116348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763980" y="2319915"/>
            <a:ext cx="11880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67855" y="1835686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영상관 안내</a:t>
            </a:r>
            <a:endParaRPr lang="ko-KR" altLang="en-US" sz="13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5286510" y="2196228"/>
            <a:ext cx="116362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5286509" y="2326856"/>
            <a:ext cx="117234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67119" y="1958560"/>
            <a:ext cx="586886" cy="317501"/>
            <a:chOff x="321740" y="3222381"/>
            <a:chExt cx="2421460" cy="1146770"/>
          </a:xfrm>
        </p:grpSpPr>
        <p:sp>
          <p:nvSpPr>
            <p:cNvPr id="161" name="직사각형 16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573527" y="1958560"/>
            <a:ext cx="586886" cy="317501"/>
            <a:chOff x="321740" y="3222381"/>
            <a:chExt cx="2421460" cy="1146770"/>
          </a:xfrm>
        </p:grpSpPr>
        <p:sp>
          <p:nvSpPr>
            <p:cNvPr id="191" name="직사각형 19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5023908" y="1885990"/>
            <a:ext cx="0" cy="521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9782862" y="1027152"/>
            <a:ext cx="2371371" cy="5432915"/>
            <a:chOff x="374340" y="1173454"/>
            <a:chExt cx="2578337" cy="5026524"/>
          </a:xfrm>
        </p:grpSpPr>
        <p:sp>
          <p:nvSpPr>
            <p:cNvPr id="92" name="직사각형 91"/>
            <p:cNvSpPr/>
            <p:nvPr/>
          </p:nvSpPr>
          <p:spPr>
            <a:xfrm>
              <a:off x="374340" y="117345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31207" y="1298029"/>
              <a:ext cx="2251433" cy="1852331"/>
              <a:chOff x="531207" y="1298029"/>
              <a:chExt cx="2251433" cy="1852331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36526" y="1298029"/>
                <a:ext cx="2246114" cy="924355"/>
                <a:chOff x="536526" y="1298029"/>
                <a:chExt cx="2246114" cy="924355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536526" y="1298029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536526" y="130487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flipH="1" flipV="1">
                  <a:off x="536526" y="130431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그룹 117"/>
                <p:cNvGrpSpPr/>
                <p:nvPr/>
              </p:nvGrpSpPr>
              <p:grpSpPr>
                <a:xfrm>
                  <a:off x="598292" y="1398215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-2640841" y="1360962"/>
                    <a:ext cx="1196712" cy="2703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err="1" smtClean="0"/>
                      <a:t>체험존</a:t>
                    </a:r>
                    <a:r>
                      <a:rPr lang="ko-KR" altLang="en-US" sz="1100" b="1" dirty="0" smtClean="0"/>
                      <a:t>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121" name="그룹 120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25" name="직사각형 124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531207" y="2222441"/>
                <a:ext cx="2251429" cy="927919"/>
                <a:chOff x="531207" y="2222441"/>
                <a:chExt cx="2251429" cy="927919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536526" y="2222441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531207" y="223340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 flipV="1">
                  <a:off x="531207" y="223284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그룹 104"/>
                <p:cNvGrpSpPr/>
                <p:nvPr/>
              </p:nvGrpSpPr>
              <p:grpSpPr>
                <a:xfrm>
                  <a:off x="598292" y="2310022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-2640841" y="1360962"/>
                    <a:ext cx="1196712" cy="2703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smtClean="0"/>
                      <a:t>영상관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12" name="직사각형 111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09" name="직선 연결선 108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9" name="TextBox 98"/>
            <p:cNvSpPr txBox="1"/>
            <p:nvPr/>
          </p:nvSpPr>
          <p:spPr>
            <a:xfrm>
              <a:off x="2632461" y="1178713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/>
              <a:t>안</a:t>
            </a:r>
            <a:r>
              <a:rPr lang="ko-KR" altLang="en-US" sz="1000" dirty="0" smtClean="0"/>
              <a:t>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061062" y="5609455"/>
            <a:ext cx="586886" cy="317501"/>
            <a:chOff x="321740" y="3222381"/>
            <a:chExt cx="2421460" cy="1146770"/>
          </a:xfrm>
        </p:grpSpPr>
        <p:sp>
          <p:nvSpPr>
            <p:cNvPr id="139" name="직사각형 13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544" y="1792968"/>
            <a:ext cx="4936729" cy="731579"/>
          </a:xfrm>
          <a:prstGeom prst="roundRect">
            <a:avLst>
              <a:gd name="adj" fmla="val 3055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5326" y="1828745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체험존</a:t>
            </a:r>
            <a:r>
              <a:rPr lang="ko-KR" altLang="en-US" sz="1300" dirty="0" smtClean="0"/>
              <a:t> 안내</a:t>
            </a:r>
            <a:endParaRPr lang="ko-KR" altLang="en-US" sz="1300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2763981" y="2189287"/>
            <a:ext cx="116348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763980" y="2319915"/>
            <a:ext cx="11880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67855" y="1835686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영상관 안내</a:t>
            </a:r>
            <a:endParaRPr lang="ko-KR" altLang="en-US" sz="13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5286510" y="2196228"/>
            <a:ext cx="116362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5286509" y="2326856"/>
            <a:ext cx="117234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67119" y="1958560"/>
            <a:ext cx="586886" cy="317501"/>
            <a:chOff x="321740" y="3222381"/>
            <a:chExt cx="2421460" cy="1146770"/>
          </a:xfrm>
        </p:grpSpPr>
        <p:sp>
          <p:nvSpPr>
            <p:cNvPr id="161" name="직사각형 16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573527" y="1958560"/>
            <a:ext cx="586886" cy="317501"/>
            <a:chOff x="321740" y="3222381"/>
            <a:chExt cx="2421460" cy="1146770"/>
          </a:xfrm>
        </p:grpSpPr>
        <p:sp>
          <p:nvSpPr>
            <p:cNvPr id="191" name="직사각형 19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5023908" y="1885990"/>
            <a:ext cx="0" cy="521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9796478" y="1038869"/>
            <a:ext cx="2357755" cy="5421198"/>
            <a:chOff x="3373763" y="1170570"/>
            <a:chExt cx="2578337" cy="5026524"/>
          </a:xfrm>
        </p:grpSpPr>
        <p:sp>
          <p:nvSpPr>
            <p:cNvPr id="128" name="직사각형 127"/>
            <p:cNvSpPr/>
            <p:nvPr/>
          </p:nvSpPr>
          <p:spPr>
            <a:xfrm>
              <a:off x="3373763" y="1170570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3433787" y="1270523"/>
              <a:ext cx="2436853" cy="1431417"/>
              <a:chOff x="321740" y="2835971"/>
              <a:chExt cx="2429927" cy="1871496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914150" y="3580448"/>
                <a:ext cx="1255464" cy="485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  <p:cxnSp>
          <p:nvCxnSpPr>
            <p:cNvPr id="130" name="직선 연결선 129"/>
            <p:cNvCxnSpPr/>
            <p:nvPr/>
          </p:nvCxnSpPr>
          <p:spPr>
            <a:xfrm>
              <a:off x="3504036" y="5281741"/>
              <a:ext cx="1781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3504036" y="504004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504036" y="4944798"/>
              <a:ext cx="3481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504943" y="4836518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3433901" y="5514077"/>
              <a:ext cx="749063" cy="384508"/>
              <a:chOff x="3433901" y="5717277"/>
              <a:chExt cx="749063" cy="38450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TextBox 151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450590" y="2794799"/>
              <a:ext cx="2436853" cy="1431417"/>
              <a:chOff x="321740" y="2835971"/>
              <a:chExt cx="2429927" cy="187149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433786" y="4459994"/>
              <a:ext cx="2463963" cy="1783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6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3570379" y="5864818"/>
            <a:ext cx="3033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회원가입  아이디 찾기 비밀번호 찾기</a:t>
            </a:r>
            <a:endParaRPr lang="ko-KR" altLang="en-US" sz="11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642950" y="5235495"/>
            <a:ext cx="2925564" cy="431913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3"/>
              <a:ext cx="1638349" cy="328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LOGIN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독도전시관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936" y="4384815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37936" y="4776658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7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</a:t>
            </a:r>
            <a:r>
              <a:rPr lang="en-US" altLang="ko-KR" sz="1400" dirty="0" smtClean="0">
                <a:solidFill>
                  <a:schemeClr val="bg1"/>
                </a:solidFill>
              </a:rPr>
              <a:t>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 smtClean="0"/>
              <a:t>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6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3023</Words>
  <Application>Microsoft Office PowerPoint</Application>
  <PresentationFormat>와이드스크린</PresentationFormat>
  <Paragraphs>1349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53</cp:revision>
  <dcterms:created xsi:type="dcterms:W3CDTF">2023-10-17T01:50:44Z</dcterms:created>
  <dcterms:modified xsi:type="dcterms:W3CDTF">2023-10-18T04:24:52Z</dcterms:modified>
</cp:coreProperties>
</file>