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150" d="100"/>
          <a:sy n="150" d="100"/>
        </p:scale>
        <p:origin x="-4314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2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6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1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8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86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9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00CB-F48A-4772-8C5D-80AF856E8EE6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B472-EC39-4891-9E83-F4B1D858C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6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직사각형 183"/>
          <p:cNvSpPr/>
          <p:nvPr/>
        </p:nvSpPr>
        <p:spPr>
          <a:xfrm>
            <a:off x="9508902" y="302987"/>
            <a:ext cx="800511" cy="5772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191192" y="1041400"/>
            <a:ext cx="9533006" cy="5418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31916" y="304800"/>
            <a:ext cx="1313018" cy="5853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434525" y="302986"/>
            <a:ext cx="797901" cy="5772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230534" y="302277"/>
            <a:ext cx="886680" cy="29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33629" y="1041905"/>
            <a:ext cx="1968822" cy="4312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1192" y="299754"/>
            <a:ext cx="825705" cy="571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3695" y="433575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831474" cy="11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831474" cy="5388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1916" y="305603"/>
            <a:ext cx="10780222" cy="575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4187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>
            <a:stCxn id="21" idx="1"/>
            <a:endCxn id="21" idx="3"/>
          </p:cNvCxnSpPr>
          <p:nvPr/>
        </p:nvCxnSpPr>
        <p:spPr>
          <a:xfrm>
            <a:off x="1131916" y="593171"/>
            <a:ext cx="107802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42257" y="347753"/>
            <a:ext cx="861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페이지 명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2257" y="617910"/>
            <a:ext cx="861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화면경로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487267" y="625040"/>
            <a:ext cx="695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화면코드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381663" y="325172"/>
            <a:ext cx="609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9647995" y="325177"/>
            <a:ext cx="5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작성일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675" y="347018"/>
            <a:ext cx="688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버전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647995" y="621153"/>
            <a:ext cx="571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페이지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95641" y="349528"/>
            <a:ext cx="2712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모바일 스토리 보드 제작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313739" y="324314"/>
            <a:ext cx="790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Ver. 1.1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8525358" y="324314"/>
            <a:ext cx="790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최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건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0635876" y="324314"/>
            <a:ext cx="920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2023. 10. 04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1641667" y="612571"/>
            <a:ext cx="260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92765" y="2980267"/>
            <a:ext cx="2436853" cy="2258588"/>
            <a:chOff x="321740" y="2835971"/>
            <a:chExt cx="2429927" cy="1871496"/>
          </a:xfrm>
        </p:grpSpPr>
        <p:sp>
          <p:nvSpPr>
            <p:cNvPr id="52" name="직사각형 51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13181" y="3626790"/>
              <a:ext cx="12554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IMAGE</a:t>
              </a:r>
              <a:endParaRPr lang="ko-KR" altLang="en-US" b="1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92765" y="5412858"/>
            <a:ext cx="1081009" cy="948970"/>
            <a:chOff x="321740" y="2835971"/>
            <a:chExt cx="2429927" cy="1871496"/>
          </a:xfrm>
        </p:grpSpPr>
        <p:sp>
          <p:nvSpPr>
            <p:cNvPr id="66" name="직사각형 65"/>
            <p:cNvSpPr/>
            <p:nvPr/>
          </p:nvSpPr>
          <p:spPr>
            <a:xfrm>
              <a:off x="321740" y="2835971"/>
              <a:ext cx="2421461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28608" y="3556632"/>
              <a:ext cx="1394263" cy="4855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 smtClean="0"/>
                <a:t>IMAGE</a:t>
              </a:r>
              <a:endParaRPr lang="ko-KR" altLang="en-US" sz="1000" b="1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735334" y="5413481"/>
            <a:ext cx="636995" cy="538946"/>
            <a:chOff x="321740" y="2835971"/>
            <a:chExt cx="2429927" cy="1871496"/>
          </a:xfrm>
        </p:grpSpPr>
        <p:sp>
          <p:nvSpPr>
            <p:cNvPr id="71" name="직사각형 70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5874" y="3528980"/>
              <a:ext cx="1827874" cy="65333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IMAGE</a:t>
              </a:r>
              <a:endParaRPr lang="ko-KR" altLang="en-US" sz="700" b="1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480808" y="5412858"/>
            <a:ext cx="422579" cy="358768"/>
            <a:chOff x="321740" y="2835971"/>
            <a:chExt cx="2429927" cy="1871496"/>
          </a:xfrm>
        </p:grpSpPr>
        <p:sp>
          <p:nvSpPr>
            <p:cNvPr id="76" name="직사각형 75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439031" y="3445903"/>
              <a:ext cx="2253431" cy="83045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1" dirty="0" smtClean="0"/>
                <a:t>IMAGE</a:t>
              </a:r>
              <a:endParaRPr lang="ko-KR" altLang="en-US" sz="500" b="1" dirty="0"/>
            </a:p>
          </p:txBody>
        </p:sp>
      </p:grpSp>
      <p:sp>
        <p:nvSpPr>
          <p:cNvPr id="83" name="직사각형 82"/>
          <p:cNvSpPr/>
          <p:nvPr/>
        </p:nvSpPr>
        <p:spPr>
          <a:xfrm>
            <a:off x="3761172" y="1246005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6776641" y="1236134"/>
            <a:ext cx="2578337" cy="5026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9939867" y="1041399"/>
            <a:ext cx="1947139" cy="5418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0219264" y="1127520"/>
            <a:ext cx="1439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Description</a:t>
            </a:r>
            <a:endParaRPr lang="ko-KR" altLang="en-US" sz="12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3819117" y="1404519"/>
            <a:ext cx="749063" cy="694266"/>
            <a:chOff x="321740" y="2835971"/>
            <a:chExt cx="2429927" cy="1871496"/>
          </a:xfrm>
        </p:grpSpPr>
        <p:sp>
          <p:nvSpPr>
            <p:cNvPr id="89" name="직사각형 88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643505" y="1404519"/>
            <a:ext cx="749063" cy="694266"/>
            <a:chOff x="321740" y="2835971"/>
            <a:chExt cx="2429927" cy="1871496"/>
          </a:xfrm>
        </p:grpSpPr>
        <p:sp>
          <p:nvSpPr>
            <p:cNvPr id="94" name="직사각형 93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5480045" y="1404519"/>
            <a:ext cx="749063" cy="694266"/>
            <a:chOff x="321740" y="2835971"/>
            <a:chExt cx="2429927" cy="1871496"/>
          </a:xfrm>
        </p:grpSpPr>
        <p:sp>
          <p:nvSpPr>
            <p:cNvPr id="99" name="직사각형 98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3825045" y="2166519"/>
            <a:ext cx="749063" cy="694266"/>
            <a:chOff x="321740" y="2835971"/>
            <a:chExt cx="2429927" cy="1871496"/>
          </a:xfrm>
        </p:grpSpPr>
        <p:sp>
          <p:nvSpPr>
            <p:cNvPr id="104" name="직사각형 103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4649433" y="2166519"/>
            <a:ext cx="749063" cy="694266"/>
            <a:chOff x="321740" y="2835971"/>
            <a:chExt cx="2429927" cy="1871496"/>
          </a:xfrm>
        </p:grpSpPr>
        <p:sp>
          <p:nvSpPr>
            <p:cNvPr id="109" name="직사각형 108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연결선 109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5485973" y="2166519"/>
            <a:ext cx="749063" cy="694266"/>
            <a:chOff x="321740" y="2835971"/>
            <a:chExt cx="2429927" cy="1871496"/>
          </a:xfrm>
        </p:grpSpPr>
        <p:sp>
          <p:nvSpPr>
            <p:cNvPr id="114" name="직사각형 113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592765" y="1301170"/>
            <a:ext cx="1711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Title </a:t>
            </a:r>
            <a:r>
              <a:rPr lang="ko-KR" altLang="en-US" sz="1200" b="1" dirty="0" smtClean="0"/>
              <a:t>텍스트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12449" y="1478080"/>
            <a:ext cx="1550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/>
              <a:t>기본 내용</a:t>
            </a:r>
            <a:r>
              <a:rPr lang="en-US" altLang="ko-KR" sz="700" b="1" dirty="0" smtClean="0"/>
              <a:t> </a:t>
            </a:r>
            <a:r>
              <a:rPr lang="ko-KR" altLang="en-US" sz="700" b="1" dirty="0" smtClean="0"/>
              <a:t>텍스트</a:t>
            </a:r>
            <a:endParaRPr lang="ko-KR" altLang="en-US" sz="7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592765" y="2306904"/>
            <a:ext cx="2428362" cy="2195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602278" y="2615743"/>
            <a:ext cx="1003670" cy="2108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1687691" y="2615744"/>
            <a:ext cx="702971" cy="1991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2473897" y="2624286"/>
            <a:ext cx="555722" cy="190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2" name="그룹 121"/>
          <p:cNvGrpSpPr/>
          <p:nvPr/>
        </p:nvGrpSpPr>
        <p:grpSpPr>
          <a:xfrm>
            <a:off x="592765" y="1685605"/>
            <a:ext cx="2428362" cy="885060"/>
            <a:chOff x="592765" y="1685605"/>
            <a:chExt cx="2428362" cy="885060"/>
          </a:xfrm>
        </p:grpSpPr>
        <p:sp>
          <p:nvSpPr>
            <p:cNvPr id="120" name="모서리가 둥근 직사각형 11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52384" y="1685605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51236" y="2293666"/>
              <a:ext cx="559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버튼</a:t>
              </a:r>
              <a:endParaRPr lang="ko-KR" altLang="en-US" sz="1200" dirty="0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2765" y="1985345"/>
            <a:ext cx="1003670" cy="877543"/>
            <a:chOff x="592765" y="1717783"/>
            <a:chExt cx="2428362" cy="731634"/>
          </a:xfrm>
        </p:grpSpPr>
        <p:sp>
          <p:nvSpPr>
            <p:cNvPr id="124" name="모서리가 둥근 직사각형 123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242246" y="1721399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242246" y="2244135"/>
              <a:ext cx="1189802" cy="205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1659713" y="1990510"/>
            <a:ext cx="730949" cy="860588"/>
            <a:chOff x="592765" y="1717783"/>
            <a:chExt cx="2428362" cy="732607"/>
          </a:xfrm>
        </p:grpSpPr>
        <p:sp>
          <p:nvSpPr>
            <p:cNvPr id="127" name="모서리가 둥근 직사각형 126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78327" y="1721399"/>
              <a:ext cx="1649960" cy="209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15182" y="2240785"/>
              <a:ext cx="1649960" cy="209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2455333" y="1997368"/>
            <a:ext cx="574285" cy="858745"/>
            <a:chOff x="592765" y="1717783"/>
            <a:chExt cx="2428362" cy="767623"/>
          </a:xfrm>
        </p:grpSpPr>
        <p:sp>
          <p:nvSpPr>
            <p:cNvPr id="130" name="모서리가 둥근 직사각형 129"/>
            <p:cNvSpPr/>
            <p:nvPr/>
          </p:nvSpPr>
          <p:spPr>
            <a:xfrm>
              <a:off x="592765" y="1717783"/>
              <a:ext cx="2428362" cy="192029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9314" y="1721399"/>
              <a:ext cx="2006895" cy="220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98701" y="2265312"/>
              <a:ext cx="2006895" cy="220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3819117" y="3970831"/>
            <a:ext cx="749063" cy="694266"/>
            <a:chOff x="321740" y="2835971"/>
            <a:chExt cx="2429927" cy="1871496"/>
          </a:xfrm>
          <a:solidFill>
            <a:schemeClr val="bg1">
              <a:lumMod val="75000"/>
            </a:schemeClr>
          </a:solidFill>
        </p:grpSpPr>
        <p:sp>
          <p:nvSpPr>
            <p:cNvPr id="155" name="직사각형 154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6" name="직선 연결선 155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43505" y="3970831"/>
            <a:ext cx="749063" cy="694266"/>
            <a:chOff x="321740" y="2835971"/>
            <a:chExt cx="2429927" cy="1871496"/>
          </a:xfrm>
          <a:solidFill>
            <a:schemeClr val="bg1">
              <a:lumMod val="75000"/>
            </a:schemeClr>
          </a:solidFill>
        </p:grpSpPr>
        <p:sp>
          <p:nvSpPr>
            <p:cNvPr id="160" name="직사각형 159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5480045" y="3970831"/>
            <a:ext cx="749063" cy="694266"/>
            <a:chOff x="321740" y="2835971"/>
            <a:chExt cx="2429927" cy="1871496"/>
          </a:xfrm>
        </p:grpSpPr>
        <p:sp>
          <p:nvSpPr>
            <p:cNvPr id="165" name="직사각형 164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214" name="그룹 213"/>
          <p:cNvGrpSpPr/>
          <p:nvPr/>
        </p:nvGrpSpPr>
        <p:grpSpPr>
          <a:xfrm>
            <a:off x="3825045" y="4732831"/>
            <a:ext cx="749063" cy="694266"/>
            <a:chOff x="3825045" y="4732831"/>
            <a:chExt cx="749063" cy="694266"/>
          </a:xfrm>
        </p:grpSpPr>
        <p:sp>
          <p:nvSpPr>
            <p:cNvPr id="170" name="직사각형 169"/>
            <p:cNvSpPr/>
            <p:nvPr/>
          </p:nvSpPr>
          <p:spPr>
            <a:xfrm>
              <a:off x="3825045" y="4732831"/>
              <a:ext cx="746453" cy="694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직선 연결선 170"/>
            <p:cNvCxnSpPr/>
            <p:nvPr/>
          </p:nvCxnSpPr>
          <p:spPr>
            <a:xfrm>
              <a:off x="3825045" y="4732831"/>
              <a:ext cx="749063" cy="6942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 flipV="1">
              <a:off x="3825045" y="4737396"/>
              <a:ext cx="746453" cy="6897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3888830" y="5000800"/>
              <a:ext cx="61493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sp>
        <p:nvSpPr>
          <p:cNvPr id="213" name="직사각형 212"/>
          <p:cNvSpPr/>
          <p:nvPr/>
        </p:nvSpPr>
        <p:spPr>
          <a:xfrm>
            <a:off x="3889131" y="5576639"/>
            <a:ext cx="547404" cy="5091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649433" y="4732831"/>
            <a:ext cx="749063" cy="694266"/>
            <a:chOff x="321740" y="2835971"/>
            <a:chExt cx="2429927" cy="1871496"/>
          </a:xfrm>
          <a:solidFill>
            <a:schemeClr val="bg1">
              <a:lumMod val="75000"/>
            </a:schemeClr>
          </a:solidFill>
        </p:grpSpPr>
        <p:sp>
          <p:nvSpPr>
            <p:cNvPr id="175" name="직사각형 174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6" name="직선 연결선 175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5485973" y="4732831"/>
            <a:ext cx="749063" cy="694266"/>
            <a:chOff x="321740" y="2835971"/>
            <a:chExt cx="2429927" cy="1871496"/>
          </a:xfrm>
        </p:grpSpPr>
        <p:sp>
          <p:nvSpPr>
            <p:cNvPr id="180" name="직사각형 179"/>
            <p:cNvSpPr/>
            <p:nvPr/>
          </p:nvSpPr>
          <p:spPr>
            <a:xfrm>
              <a:off x="321740" y="2835971"/>
              <a:ext cx="2421460" cy="1871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321740" y="2835971"/>
              <a:ext cx="2429927" cy="1871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/>
            <p:nvPr/>
          </p:nvCxnSpPr>
          <p:spPr>
            <a:xfrm flipV="1">
              <a:off x="321740" y="2848277"/>
              <a:ext cx="2421460" cy="18591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28656" y="3558321"/>
              <a:ext cx="1994815" cy="5807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 smtClean="0"/>
                <a:t>IMAGE</a:t>
              </a:r>
              <a:endParaRPr lang="ko-KR" altLang="en-US" sz="800" b="1" dirty="0"/>
            </a:p>
          </p:txBody>
        </p:sp>
      </p:grpSp>
      <p:cxnSp>
        <p:nvCxnSpPr>
          <p:cNvPr id="186" name="직선 연결선 185"/>
          <p:cNvCxnSpPr/>
          <p:nvPr/>
        </p:nvCxnSpPr>
        <p:spPr>
          <a:xfrm>
            <a:off x="5434525" y="299754"/>
            <a:ext cx="0" cy="590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6235036" y="299754"/>
            <a:ext cx="0" cy="590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7230534" y="299754"/>
            <a:ext cx="0" cy="293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>
            <a:off x="8117214" y="299754"/>
            <a:ext cx="0" cy="2934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2444934" y="299754"/>
            <a:ext cx="0" cy="590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9506583" y="299754"/>
            <a:ext cx="2319" cy="590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그룹 216"/>
          <p:cNvGrpSpPr/>
          <p:nvPr/>
        </p:nvGrpSpPr>
        <p:grpSpPr>
          <a:xfrm>
            <a:off x="4030128" y="5662300"/>
            <a:ext cx="268653" cy="420048"/>
            <a:chOff x="4047066" y="5759867"/>
            <a:chExt cx="211667" cy="330948"/>
          </a:xfrm>
          <a:solidFill>
            <a:schemeClr val="bg1">
              <a:lumMod val="75000"/>
            </a:schemeClr>
          </a:solidFill>
        </p:grpSpPr>
        <p:sp>
          <p:nvSpPr>
            <p:cNvPr id="215" name="모서리가 둥근 직사각형 214"/>
            <p:cNvSpPr/>
            <p:nvPr/>
          </p:nvSpPr>
          <p:spPr>
            <a:xfrm>
              <a:off x="4047066" y="5927705"/>
              <a:ext cx="211667" cy="16311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/>
            <p:cNvSpPr/>
            <p:nvPr/>
          </p:nvSpPr>
          <p:spPr>
            <a:xfrm>
              <a:off x="4047067" y="5759867"/>
              <a:ext cx="211666" cy="179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9" name="직선 연결선 208"/>
          <p:cNvCxnSpPr/>
          <p:nvPr/>
        </p:nvCxnSpPr>
        <p:spPr>
          <a:xfrm>
            <a:off x="10306787" y="317364"/>
            <a:ext cx="2172" cy="575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4574108" y="5587650"/>
            <a:ext cx="268825" cy="262273"/>
            <a:chOff x="4574108" y="5587650"/>
            <a:chExt cx="268825" cy="262273"/>
          </a:xfrm>
        </p:grpSpPr>
        <p:sp>
          <p:nvSpPr>
            <p:cNvPr id="218" name="모서리가 둥근 직사각형 217"/>
            <p:cNvSpPr/>
            <p:nvPr/>
          </p:nvSpPr>
          <p:spPr>
            <a:xfrm>
              <a:off x="4574108" y="5587650"/>
              <a:ext cx="268825" cy="2622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포인트가 5개인 별 218"/>
            <p:cNvSpPr/>
            <p:nvPr/>
          </p:nvSpPr>
          <p:spPr>
            <a:xfrm>
              <a:off x="4592703" y="5607973"/>
              <a:ext cx="216362" cy="210641"/>
            </a:xfrm>
            <a:prstGeom prst="star5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1" name="그룹 220"/>
          <p:cNvGrpSpPr/>
          <p:nvPr/>
        </p:nvGrpSpPr>
        <p:grpSpPr>
          <a:xfrm>
            <a:off x="4913975" y="5587759"/>
            <a:ext cx="268825" cy="262273"/>
            <a:chOff x="4574108" y="5587650"/>
            <a:chExt cx="268825" cy="262273"/>
          </a:xfrm>
        </p:grpSpPr>
        <p:sp>
          <p:nvSpPr>
            <p:cNvPr id="222" name="모서리가 둥근 직사각형 221"/>
            <p:cNvSpPr/>
            <p:nvPr/>
          </p:nvSpPr>
          <p:spPr>
            <a:xfrm>
              <a:off x="4574108" y="5587650"/>
              <a:ext cx="268825" cy="26227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포인트가 5개인 별 222"/>
            <p:cNvSpPr/>
            <p:nvPr/>
          </p:nvSpPr>
          <p:spPr>
            <a:xfrm>
              <a:off x="4592703" y="5607973"/>
              <a:ext cx="216362" cy="210641"/>
            </a:xfrm>
            <a:prstGeom prst="star5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2" name="타원 251"/>
          <p:cNvSpPr/>
          <p:nvPr/>
        </p:nvSpPr>
        <p:spPr>
          <a:xfrm flipH="1">
            <a:off x="4942454" y="3488154"/>
            <a:ext cx="110072" cy="11871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5" name="그룹 254"/>
          <p:cNvGrpSpPr/>
          <p:nvPr/>
        </p:nvGrpSpPr>
        <p:grpSpPr>
          <a:xfrm>
            <a:off x="4698993" y="3072009"/>
            <a:ext cx="609432" cy="687259"/>
            <a:chOff x="4698993" y="2919606"/>
            <a:chExt cx="609432" cy="687259"/>
          </a:xfrm>
        </p:grpSpPr>
        <p:sp>
          <p:nvSpPr>
            <p:cNvPr id="224" name="타원 223"/>
            <p:cNvSpPr/>
            <p:nvPr/>
          </p:nvSpPr>
          <p:spPr>
            <a:xfrm flipH="1">
              <a:off x="4698993" y="2919606"/>
              <a:ext cx="110072" cy="118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/>
            <p:cNvSpPr/>
            <p:nvPr/>
          </p:nvSpPr>
          <p:spPr>
            <a:xfrm flipH="1">
              <a:off x="4822498" y="2919606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/>
            <p:cNvSpPr/>
            <p:nvPr/>
          </p:nvSpPr>
          <p:spPr>
            <a:xfrm flipH="1">
              <a:off x="4942454" y="2919606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 flipH="1">
              <a:off x="5072028" y="2919606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/>
            <p:cNvSpPr/>
            <p:nvPr/>
          </p:nvSpPr>
          <p:spPr>
            <a:xfrm flipH="1">
              <a:off x="5198353" y="2919606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/>
            <p:cNvSpPr/>
            <p:nvPr/>
          </p:nvSpPr>
          <p:spPr>
            <a:xfrm flipH="1">
              <a:off x="4698993" y="3055519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/>
            <p:cNvSpPr/>
            <p:nvPr/>
          </p:nvSpPr>
          <p:spPr>
            <a:xfrm flipH="1">
              <a:off x="4822498" y="3055519"/>
              <a:ext cx="110072" cy="118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/>
            <p:cNvSpPr/>
            <p:nvPr/>
          </p:nvSpPr>
          <p:spPr>
            <a:xfrm flipH="1">
              <a:off x="4942454" y="3055519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/>
            <p:cNvSpPr/>
            <p:nvPr/>
          </p:nvSpPr>
          <p:spPr>
            <a:xfrm flipH="1">
              <a:off x="5072028" y="3055519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/>
            <p:cNvSpPr/>
            <p:nvPr/>
          </p:nvSpPr>
          <p:spPr>
            <a:xfrm flipH="1">
              <a:off x="5198353" y="3055519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 flipH="1">
              <a:off x="4698993" y="3190302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/>
            <p:cNvSpPr/>
            <p:nvPr/>
          </p:nvSpPr>
          <p:spPr>
            <a:xfrm flipH="1">
              <a:off x="4822498" y="3190302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/>
            <p:cNvSpPr/>
            <p:nvPr/>
          </p:nvSpPr>
          <p:spPr>
            <a:xfrm flipH="1">
              <a:off x="4942454" y="3190302"/>
              <a:ext cx="110072" cy="118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/>
            <p:cNvSpPr/>
            <p:nvPr/>
          </p:nvSpPr>
          <p:spPr>
            <a:xfrm flipH="1">
              <a:off x="5072028" y="3190302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/>
            <p:cNvSpPr/>
            <p:nvPr/>
          </p:nvSpPr>
          <p:spPr>
            <a:xfrm flipH="1">
              <a:off x="5198353" y="3190302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 flipH="1">
              <a:off x="4698993" y="3336053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 flipH="1">
              <a:off x="4822498" y="3336053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/>
            <p:cNvSpPr/>
            <p:nvPr/>
          </p:nvSpPr>
          <p:spPr>
            <a:xfrm flipH="1">
              <a:off x="4942454" y="3336053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/>
            <p:cNvSpPr/>
            <p:nvPr/>
          </p:nvSpPr>
          <p:spPr>
            <a:xfrm flipH="1">
              <a:off x="5072028" y="3336053"/>
              <a:ext cx="110072" cy="118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 flipH="1">
              <a:off x="5198353" y="3336053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/>
            <p:cNvSpPr/>
            <p:nvPr/>
          </p:nvSpPr>
          <p:spPr>
            <a:xfrm flipH="1">
              <a:off x="4698993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/>
            <p:cNvSpPr/>
            <p:nvPr/>
          </p:nvSpPr>
          <p:spPr>
            <a:xfrm flipH="1">
              <a:off x="4822498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 flipH="1">
              <a:off x="5072028" y="3488154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>
            <a:xfrm flipH="1">
              <a:off x="5198353" y="3488154"/>
              <a:ext cx="110072" cy="11871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/>
            <p:cNvSpPr/>
            <p:nvPr/>
          </p:nvSpPr>
          <p:spPr>
            <a:xfrm flipH="1">
              <a:off x="4949748" y="3488153"/>
              <a:ext cx="110072" cy="11871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4611933" y="3834653"/>
            <a:ext cx="260325" cy="176078"/>
            <a:chOff x="3803672" y="3768547"/>
            <a:chExt cx="371687" cy="251401"/>
          </a:xfrm>
        </p:grpSpPr>
        <p:cxnSp>
          <p:nvCxnSpPr>
            <p:cNvPr id="269" name="직선 연결선 268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H="1">
              <a:off x="3911333" y="3768547"/>
              <a:ext cx="264026" cy="2511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/>
          <p:cNvGrpSpPr/>
          <p:nvPr/>
        </p:nvGrpSpPr>
        <p:grpSpPr>
          <a:xfrm>
            <a:off x="4637981" y="4593782"/>
            <a:ext cx="260325" cy="176078"/>
            <a:chOff x="3803672" y="3768547"/>
            <a:chExt cx="371687" cy="251401"/>
          </a:xfrm>
        </p:grpSpPr>
        <p:cxnSp>
          <p:nvCxnSpPr>
            <p:cNvPr id="272" name="직선 연결선 27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H="1">
              <a:off x="3911333" y="3768547"/>
              <a:ext cx="264026" cy="2511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6" name="그룹 365"/>
          <p:cNvGrpSpPr/>
          <p:nvPr/>
        </p:nvGrpSpPr>
        <p:grpSpPr>
          <a:xfrm>
            <a:off x="6881312" y="1934281"/>
            <a:ext cx="840288" cy="217632"/>
            <a:chOff x="6881312" y="1934281"/>
            <a:chExt cx="840288" cy="217632"/>
          </a:xfrm>
        </p:grpSpPr>
        <p:sp>
          <p:nvSpPr>
            <p:cNvPr id="278" name="직사각형 277"/>
            <p:cNvSpPr/>
            <p:nvPr/>
          </p:nvSpPr>
          <p:spPr>
            <a:xfrm>
              <a:off x="6881312" y="1934281"/>
              <a:ext cx="84028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7511996" y="1937728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이등변 삼각형 294"/>
            <p:cNvSpPr/>
            <p:nvPr/>
          </p:nvSpPr>
          <p:spPr>
            <a:xfrm rot="10800000">
              <a:off x="7531033" y="1964602"/>
              <a:ext cx="173627" cy="16324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/>
          <p:cNvGrpSpPr/>
          <p:nvPr/>
        </p:nvGrpSpPr>
        <p:grpSpPr>
          <a:xfrm>
            <a:off x="7775469" y="1934281"/>
            <a:ext cx="699087" cy="217632"/>
            <a:chOff x="7775469" y="1934281"/>
            <a:chExt cx="699087" cy="217632"/>
          </a:xfrm>
        </p:grpSpPr>
        <p:sp>
          <p:nvSpPr>
            <p:cNvPr id="279" name="직사각형 278"/>
            <p:cNvSpPr/>
            <p:nvPr/>
          </p:nvSpPr>
          <p:spPr>
            <a:xfrm>
              <a:off x="7775469" y="1934281"/>
              <a:ext cx="699087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8260964" y="1938297"/>
              <a:ext cx="209599" cy="209599"/>
              <a:chOff x="8203166" y="3494076"/>
              <a:chExt cx="228255" cy="228255"/>
            </a:xfrm>
          </p:grpSpPr>
          <p:sp>
            <p:nvSpPr>
              <p:cNvPr id="298" name="직사각형 297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이등변 삼각형 298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1" name="그룹 330"/>
          <p:cNvGrpSpPr/>
          <p:nvPr/>
        </p:nvGrpSpPr>
        <p:grpSpPr>
          <a:xfrm>
            <a:off x="8525463" y="1929695"/>
            <a:ext cx="696143" cy="217632"/>
            <a:chOff x="8525463" y="1929695"/>
            <a:chExt cx="696143" cy="217632"/>
          </a:xfrm>
        </p:grpSpPr>
        <p:sp>
          <p:nvSpPr>
            <p:cNvPr id="280" name="직사각형 279"/>
            <p:cNvSpPr/>
            <p:nvPr/>
          </p:nvSpPr>
          <p:spPr>
            <a:xfrm>
              <a:off x="8525463" y="1929695"/>
              <a:ext cx="69453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3" name="그룹 302"/>
            <p:cNvGrpSpPr/>
            <p:nvPr/>
          </p:nvGrpSpPr>
          <p:grpSpPr>
            <a:xfrm>
              <a:off x="9012007" y="1937728"/>
              <a:ext cx="209599" cy="209599"/>
              <a:chOff x="8213540" y="3494076"/>
              <a:chExt cx="228255" cy="228255"/>
            </a:xfrm>
          </p:grpSpPr>
          <p:sp>
            <p:nvSpPr>
              <p:cNvPr id="304" name="직사각형 303"/>
              <p:cNvSpPr/>
              <p:nvPr/>
            </p:nvSpPr>
            <p:spPr>
              <a:xfrm>
                <a:off x="8213540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이등변 삼각형 304"/>
              <p:cNvSpPr/>
              <p:nvPr/>
            </p:nvSpPr>
            <p:spPr>
              <a:xfrm rot="10800000">
                <a:off x="8234268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8" name="그룹 337"/>
          <p:cNvGrpSpPr/>
          <p:nvPr/>
        </p:nvGrpSpPr>
        <p:grpSpPr>
          <a:xfrm>
            <a:off x="6883362" y="3709633"/>
            <a:ext cx="1377604" cy="774998"/>
            <a:chOff x="6883362" y="3591095"/>
            <a:chExt cx="1377604" cy="774998"/>
          </a:xfrm>
        </p:grpSpPr>
        <p:grpSp>
          <p:nvGrpSpPr>
            <p:cNvPr id="287" name="그룹 286"/>
            <p:cNvGrpSpPr/>
            <p:nvPr/>
          </p:nvGrpSpPr>
          <p:grpSpPr>
            <a:xfrm>
              <a:off x="6883362" y="3591095"/>
              <a:ext cx="1377604" cy="774998"/>
              <a:chOff x="6882563" y="3591095"/>
              <a:chExt cx="841428" cy="774998"/>
            </a:xfrm>
          </p:grpSpPr>
          <p:sp>
            <p:nvSpPr>
              <p:cNvPr id="284" name="직사각형 283"/>
              <p:cNvSpPr/>
              <p:nvPr/>
            </p:nvSpPr>
            <p:spPr>
              <a:xfrm>
                <a:off x="6883703" y="3591095"/>
                <a:ext cx="840288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/>
              <p:cNvSpPr/>
              <p:nvPr/>
            </p:nvSpPr>
            <p:spPr>
              <a:xfrm>
                <a:off x="6882563" y="3806895"/>
                <a:ext cx="841180" cy="5591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5" name="그룹 314"/>
            <p:cNvGrpSpPr/>
            <p:nvPr/>
          </p:nvGrpSpPr>
          <p:grpSpPr>
            <a:xfrm>
              <a:off x="8045400" y="3595111"/>
              <a:ext cx="209599" cy="209599"/>
              <a:chOff x="8203166" y="3494076"/>
              <a:chExt cx="228255" cy="228255"/>
            </a:xfrm>
          </p:grpSpPr>
          <p:sp>
            <p:nvSpPr>
              <p:cNvPr id="316" name="직사각형 315"/>
              <p:cNvSpPr/>
              <p:nvPr/>
            </p:nvSpPr>
            <p:spPr>
              <a:xfrm>
                <a:off x="8203166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이등변 삼각형 316"/>
              <p:cNvSpPr/>
              <p:nvPr/>
            </p:nvSpPr>
            <p:spPr>
              <a:xfrm rot="10800000">
                <a:off x="8223897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7" name="그룹 336"/>
          <p:cNvGrpSpPr/>
          <p:nvPr/>
        </p:nvGrpSpPr>
        <p:grpSpPr>
          <a:xfrm>
            <a:off x="6881312" y="3415888"/>
            <a:ext cx="1379154" cy="217632"/>
            <a:chOff x="6881312" y="3297350"/>
            <a:chExt cx="1379154" cy="217632"/>
          </a:xfrm>
        </p:grpSpPr>
        <p:sp>
          <p:nvSpPr>
            <p:cNvPr id="283" name="직사각형 282"/>
            <p:cNvSpPr/>
            <p:nvPr/>
          </p:nvSpPr>
          <p:spPr>
            <a:xfrm>
              <a:off x="6881312" y="3297350"/>
              <a:ext cx="1375738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4" name="그룹 333"/>
            <p:cNvGrpSpPr/>
            <p:nvPr/>
          </p:nvGrpSpPr>
          <p:grpSpPr>
            <a:xfrm>
              <a:off x="8050867" y="3299288"/>
              <a:ext cx="209599" cy="209599"/>
              <a:chOff x="8218724" y="3494076"/>
              <a:chExt cx="228255" cy="228255"/>
            </a:xfrm>
          </p:grpSpPr>
          <p:sp>
            <p:nvSpPr>
              <p:cNvPr id="335" name="직사각형 334"/>
              <p:cNvSpPr/>
              <p:nvPr/>
            </p:nvSpPr>
            <p:spPr>
              <a:xfrm>
                <a:off x="8218724" y="3494076"/>
                <a:ext cx="228255" cy="228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이등변 삼각형 335"/>
              <p:cNvSpPr/>
              <p:nvPr/>
            </p:nvSpPr>
            <p:spPr>
              <a:xfrm rot="10800000">
                <a:off x="8239455" y="3523342"/>
                <a:ext cx="189081" cy="17777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4" name="그룹 373"/>
          <p:cNvGrpSpPr/>
          <p:nvPr/>
        </p:nvGrpSpPr>
        <p:grpSpPr>
          <a:xfrm>
            <a:off x="6893241" y="4594467"/>
            <a:ext cx="811424" cy="217632"/>
            <a:chOff x="6893241" y="4475929"/>
            <a:chExt cx="811424" cy="217632"/>
          </a:xfrm>
        </p:grpSpPr>
        <p:sp>
          <p:nvSpPr>
            <p:cNvPr id="363" name="직사각형 362"/>
            <p:cNvSpPr/>
            <p:nvPr/>
          </p:nvSpPr>
          <p:spPr>
            <a:xfrm>
              <a:off x="7492806" y="4480176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7" name="그룹 36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64" name="이등변 삼각형 363"/>
              <p:cNvSpPr/>
              <p:nvPr/>
            </p:nvSpPr>
            <p:spPr>
              <a:xfrm rot="10800000">
                <a:off x="7511843" y="4507050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75" name="그룹 374"/>
          <p:cNvGrpSpPr/>
          <p:nvPr/>
        </p:nvGrpSpPr>
        <p:grpSpPr>
          <a:xfrm>
            <a:off x="6893236" y="4883190"/>
            <a:ext cx="811424" cy="217632"/>
            <a:chOff x="6893241" y="4475929"/>
            <a:chExt cx="811424" cy="217632"/>
          </a:xfrm>
        </p:grpSpPr>
        <p:sp>
          <p:nvSpPr>
            <p:cNvPr id="376" name="직사각형 375"/>
            <p:cNvSpPr/>
            <p:nvPr/>
          </p:nvSpPr>
          <p:spPr>
            <a:xfrm>
              <a:off x="7490425" y="4482557"/>
              <a:ext cx="209599" cy="20959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/>
            <p:cNvGrpSpPr/>
            <p:nvPr/>
          </p:nvGrpSpPr>
          <p:grpSpPr>
            <a:xfrm>
              <a:off x="6893241" y="4475929"/>
              <a:ext cx="811424" cy="217632"/>
              <a:chOff x="6893241" y="4475929"/>
              <a:chExt cx="811424" cy="217632"/>
            </a:xfrm>
          </p:grpSpPr>
          <p:sp>
            <p:nvSpPr>
              <p:cNvPr id="378" name="이등변 삼각형 377"/>
              <p:cNvSpPr/>
              <p:nvPr/>
            </p:nvSpPr>
            <p:spPr>
              <a:xfrm rot="10800000">
                <a:off x="7509462" y="4509431"/>
                <a:ext cx="173627" cy="16324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6893241" y="4475929"/>
                <a:ext cx="811424" cy="2176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89" name="직사각형 388"/>
          <p:cNvSpPr/>
          <p:nvPr/>
        </p:nvSpPr>
        <p:spPr>
          <a:xfrm>
            <a:off x="6893236" y="5100255"/>
            <a:ext cx="811424" cy="538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8" name="그룹 397"/>
          <p:cNvGrpSpPr/>
          <p:nvPr/>
        </p:nvGrpSpPr>
        <p:grpSpPr>
          <a:xfrm>
            <a:off x="7769457" y="4642992"/>
            <a:ext cx="1086676" cy="208378"/>
            <a:chOff x="7769457" y="4534543"/>
            <a:chExt cx="1224558" cy="201795"/>
          </a:xfrm>
        </p:grpSpPr>
        <p:sp>
          <p:nvSpPr>
            <p:cNvPr id="392" name="포인트가 5개인 별 391"/>
            <p:cNvSpPr/>
            <p:nvPr/>
          </p:nvSpPr>
          <p:spPr>
            <a:xfrm>
              <a:off x="8263465" y="4535070"/>
              <a:ext cx="233256" cy="198288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7769457" y="4534543"/>
              <a:ext cx="1224558" cy="201795"/>
              <a:chOff x="7777924" y="4534543"/>
              <a:chExt cx="1224558" cy="201795"/>
            </a:xfrm>
          </p:grpSpPr>
          <p:sp>
            <p:nvSpPr>
              <p:cNvPr id="390" name="포인트가 5개인 별 389"/>
              <p:cNvSpPr/>
              <p:nvPr/>
            </p:nvSpPr>
            <p:spPr>
              <a:xfrm>
                <a:off x="7777924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1" name="포인트가 5개인 별 390"/>
              <p:cNvSpPr/>
              <p:nvPr/>
            </p:nvSpPr>
            <p:spPr>
              <a:xfrm>
                <a:off x="8024752" y="4534543"/>
                <a:ext cx="233256" cy="198288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포인트가 5개인 별 392"/>
              <p:cNvSpPr/>
              <p:nvPr/>
            </p:nvSpPr>
            <p:spPr>
              <a:xfrm>
                <a:off x="8525358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포인트가 5개인 별 395"/>
              <p:cNvSpPr/>
              <p:nvPr/>
            </p:nvSpPr>
            <p:spPr>
              <a:xfrm>
                <a:off x="8769226" y="4538050"/>
                <a:ext cx="233256" cy="198288"/>
              </a:xfrm>
              <a:prstGeom prst="star5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00" name="직선 연결선 399"/>
          <p:cNvCxnSpPr/>
          <p:nvPr/>
        </p:nvCxnSpPr>
        <p:spPr>
          <a:xfrm>
            <a:off x="7769457" y="4995338"/>
            <a:ext cx="1425689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8229656" y="4992892"/>
            <a:ext cx="1035861" cy="1398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타원 400"/>
          <p:cNvSpPr/>
          <p:nvPr/>
        </p:nvSpPr>
        <p:spPr>
          <a:xfrm>
            <a:off x="8156571" y="4961703"/>
            <a:ext cx="74535" cy="7057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8" name="그룹 407"/>
          <p:cNvGrpSpPr/>
          <p:nvPr/>
        </p:nvGrpSpPr>
        <p:grpSpPr>
          <a:xfrm>
            <a:off x="6980145" y="5669931"/>
            <a:ext cx="549368" cy="215444"/>
            <a:chOff x="6980145" y="5669931"/>
            <a:chExt cx="549368" cy="215444"/>
          </a:xfrm>
        </p:grpSpPr>
        <p:sp>
          <p:nvSpPr>
            <p:cNvPr id="406" name="타원 405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7018710" y="5669931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7468930" y="5669926"/>
            <a:ext cx="519563" cy="215444"/>
            <a:chOff x="6980145" y="5669931"/>
            <a:chExt cx="549368" cy="190394"/>
          </a:xfrm>
        </p:grpSpPr>
        <p:sp>
          <p:nvSpPr>
            <p:cNvPr id="410" name="타원 409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7018710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</p:grpSp>
      <p:grpSp>
        <p:nvGrpSpPr>
          <p:cNvPr id="418" name="그룹 417"/>
          <p:cNvGrpSpPr/>
          <p:nvPr/>
        </p:nvGrpSpPr>
        <p:grpSpPr>
          <a:xfrm>
            <a:off x="7974513" y="5675947"/>
            <a:ext cx="519562" cy="215444"/>
            <a:chOff x="6980145" y="5669931"/>
            <a:chExt cx="549367" cy="190394"/>
          </a:xfrm>
        </p:grpSpPr>
        <p:sp>
          <p:nvSpPr>
            <p:cNvPr id="419" name="타원 418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24" name="그룹 423"/>
          <p:cNvGrpSpPr/>
          <p:nvPr/>
        </p:nvGrpSpPr>
        <p:grpSpPr>
          <a:xfrm>
            <a:off x="8465498" y="5667021"/>
            <a:ext cx="519562" cy="215444"/>
            <a:chOff x="6980145" y="5669931"/>
            <a:chExt cx="549367" cy="190394"/>
          </a:xfrm>
        </p:grpSpPr>
        <p:sp>
          <p:nvSpPr>
            <p:cNvPr id="425" name="타원 424"/>
            <p:cNvSpPr/>
            <p:nvPr/>
          </p:nvSpPr>
          <p:spPr>
            <a:xfrm>
              <a:off x="6980145" y="5730620"/>
              <a:ext cx="74535" cy="705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7018709" y="5669931"/>
              <a:ext cx="510803" cy="19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7470259" y="5912095"/>
            <a:ext cx="545830" cy="215444"/>
            <a:chOff x="6980145" y="5902116"/>
            <a:chExt cx="545830" cy="215444"/>
          </a:xfrm>
        </p:grpSpPr>
        <p:sp>
          <p:nvSpPr>
            <p:cNvPr id="445" name="TextBox 444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7" name="그룹 446"/>
          <p:cNvGrpSpPr/>
          <p:nvPr/>
        </p:nvGrpSpPr>
        <p:grpSpPr>
          <a:xfrm>
            <a:off x="7972317" y="5897968"/>
            <a:ext cx="545830" cy="215444"/>
            <a:chOff x="6980145" y="5902116"/>
            <a:chExt cx="545830" cy="215444"/>
          </a:xfrm>
        </p:grpSpPr>
        <p:sp>
          <p:nvSpPr>
            <p:cNvPr id="448" name="TextBox 447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2 </a:t>
              </a:r>
              <a:endParaRPr lang="ko-KR" altLang="en-US" sz="800" dirty="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/>
          <p:cNvGrpSpPr/>
          <p:nvPr/>
        </p:nvGrpSpPr>
        <p:grpSpPr>
          <a:xfrm>
            <a:off x="8467089" y="5912095"/>
            <a:ext cx="545830" cy="215444"/>
            <a:chOff x="6980145" y="5902116"/>
            <a:chExt cx="545830" cy="215444"/>
          </a:xfrm>
        </p:grpSpPr>
        <p:sp>
          <p:nvSpPr>
            <p:cNvPr id="451" name="TextBox 450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/>
                <a:t>2</a:t>
              </a:r>
              <a:r>
                <a:rPr lang="en-US" altLang="ko-KR" sz="800" dirty="0" smtClean="0"/>
                <a:t> </a:t>
              </a:r>
              <a:endParaRPr lang="ko-KR" altLang="en-US" sz="8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6980145" y="5902116"/>
            <a:ext cx="545830" cy="215444"/>
            <a:chOff x="6980145" y="5902116"/>
            <a:chExt cx="545830" cy="215444"/>
          </a:xfrm>
        </p:grpSpPr>
        <p:sp>
          <p:nvSpPr>
            <p:cNvPr id="429" name="TextBox 428"/>
            <p:cNvSpPr txBox="1"/>
            <p:nvPr/>
          </p:nvSpPr>
          <p:spPr>
            <a:xfrm>
              <a:off x="7015172" y="5902116"/>
              <a:ext cx="5108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선택</a:t>
              </a:r>
              <a:r>
                <a:rPr lang="en-US" altLang="ko-KR" sz="800" dirty="0" smtClean="0"/>
                <a:t>1 </a:t>
              </a:r>
              <a:endParaRPr lang="ko-KR" altLang="en-US" sz="800" dirty="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6980145" y="5967886"/>
              <a:ext cx="74535" cy="7815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/>
          <p:cNvGrpSpPr/>
          <p:nvPr/>
        </p:nvGrpSpPr>
        <p:grpSpPr>
          <a:xfrm>
            <a:off x="6964217" y="5915132"/>
            <a:ext cx="138315" cy="95848"/>
            <a:chOff x="3803672" y="3767184"/>
            <a:chExt cx="364758" cy="252764"/>
          </a:xfrm>
        </p:grpSpPr>
        <p:cxnSp>
          <p:nvCxnSpPr>
            <p:cNvPr id="262" name="직선 연결선 261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flipH="1">
              <a:off x="3906859" y="3767184"/>
              <a:ext cx="261571" cy="2487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그룹 456"/>
          <p:cNvGrpSpPr/>
          <p:nvPr/>
        </p:nvGrpSpPr>
        <p:grpSpPr>
          <a:xfrm>
            <a:off x="3799762" y="3825341"/>
            <a:ext cx="260325" cy="176078"/>
            <a:chOff x="3803672" y="3768547"/>
            <a:chExt cx="371687" cy="251401"/>
          </a:xfrm>
        </p:grpSpPr>
        <p:cxnSp>
          <p:nvCxnSpPr>
            <p:cNvPr id="458" name="직선 연결선 457"/>
            <p:cNvCxnSpPr/>
            <p:nvPr/>
          </p:nvCxnSpPr>
          <p:spPr>
            <a:xfrm>
              <a:off x="3803672" y="3897270"/>
              <a:ext cx="147226" cy="1226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/>
            <p:nvPr/>
          </p:nvCxnSpPr>
          <p:spPr>
            <a:xfrm flipH="1">
              <a:off x="3911333" y="3768547"/>
              <a:ext cx="264026" cy="2511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그룹 504"/>
          <p:cNvGrpSpPr/>
          <p:nvPr/>
        </p:nvGrpSpPr>
        <p:grpSpPr>
          <a:xfrm>
            <a:off x="6881312" y="1282416"/>
            <a:ext cx="2338682" cy="276999"/>
            <a:chOff x="6881312" y="1282416"/>
            <a:chExt cx="2338682" cy="276999"/>
          </a:xfrm>
        </p:grpSpPr>
        <p:sp>
          <p:nvSpPr>
            <p:cNvPr id="274" name="직사각형 273"/>
            <p:cNvSpPr/>
            <p:nvPr/>
          </p:nvSpPr>
          <p:spPr>
            <a:xfrm>
              <a:off x="6881312" y="1301170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6895896" y="1282416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이름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506" name="그룹 505"/>
          <p:cNvGrpSpPr/>
          <p:nvPr/>
        </p:nvGrpSpPr>
        <p:grpSpPr>
          <a:xfrm>
            <a:off x="6881312" y="1592203"/>
            <a:ext cx="2338682" cy="276999"/>
            <a:chOff x="6881312" y="1592203"/>
            <a:chExt cx="2338682" cy="276999"/>
          </a:xfrm>
        </p:grpSpPr>
        <p:sp>
          <p:nvSpPr>
            <p:cNvPr id="277" name="직사각형 276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>
                      <a:lumMod val="75000"/>
                    </a:schemeClr>
                  </a:solidFill>
                </a:rPr>
                <a:t>이메일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887770" y="1916259"/>
            <a:ext cx="852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년도</a:t>
            </a:r>
            <a:endParaRPr lang="ko-KR" altLang="en-US" sz="1200" dirty="0"/>
          </a:p>
        </p:txBody>
      </p:sp>
      <p:sp>
        <p:nvSpPr>
          <p:cNvPr id="468" name="TextBox 467"/>
          <p:cNvSpPr txBox="1"/>
          <p:nvPr/>
        </p:nvSpPr>
        <p:spPr>
          <a:xfrm>
            <a:off x="7730283" y="1921772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월</a:t>
            </a:r>
          </a:p>
        </p:txBody>
      </p:sp>
      <p:sp>
        <p:nvSpPr>
          <p:cNvPr id="469" name="TextBox 468"/>
          <p:cNvSpPr txBox="1"/>
          <p:nvPr/>
        </p:nvSpPr>
        <p:spPr>
          <a:xfrm>
            <a:off x="8474217" y="1916786"/>
            <a:ext cx="579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일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881634" y="2901833"/>
            <a:ext cx="2339440" cy="228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4" name="그룹 503"/>
          <p:cNvGrpSpPr/>
          <p:nvPr/>
        </p:nvGrpSpPr>
        <p:grpSpPr>
          <a:xfrm>
            <a:off x="6880470" y="2404909"/>
            <a:ext cx="2339524" cy="945625"/>
            <a:chOff x="6880470" y="2235571"/>
            <a:chExt cx="2339524" cy="945625"/>
          </a:xfrm>
        </p:grpSpPr>
        <p:grpSp>
          <p:nvGrpSpPr>
            <p:cNvPr id="332" name="그룹 331"/>
            <p:cNvGrpSpPr/>
            <p:nvPr/>
          </p:nvGrpSpPr>
          <p:grpSpPr>
            <a:xfrm>
              <a:off x="6881312" y="2269620"/>
              <a:ext cx="2338682" cy="911576"/>
              <a:chOff x="6881312" y="2269620"/>
              <a:chExt cx="2338682" cy="911576"/>
            </a:xfrm>
          </p:grpSpPr>
          <p:grpSp>
            <p:nvGrpSpPr>
              <p:cNvPr id="286" name="그룹 285"/>
              <p:cNvGrpSpPr/>
              <p:nvPr/>
            </p:nvGrpSpPr>
            <p:grpSpPr>
              <a:xfrm>
                <a:off x="6881312" y="2270189"/>
                <a:ext cx="2338682" cy="911007"/>
                <a:chOff x="6881312" y="2270189"/>
                <a:chExt cx="2338682" cy="911007"/>
              </a:xfrm>
            </p:grpSpPr>
            <p:sp>
              <p:nvSpPr>
                <p:cNvPr id="281" name="직사각형 280"/>
                <p:cNvSpPr/>
                <p:nvPr/>
              </p:nvSpPr>
              <p:spPr>
                <a:xfrm>
                  <a:off x="6881312" y="2270189"/>
                  <a:ext cx="2338682" cy="217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6881312" y="2488154"/>
                  <a:ext cx="2338682" cy="6930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6" name="그룹 305"/>
              <p:cNvGrpSpPr/>
              <p:nvPr/>
            </p:nvGrpSpPr>
            <p:grpSpPr>
              <a:xfrm>
                <a:off x="9010311" y="2269620"/>
                <a:ext cx="209599" cy="209599"/>
                <a:chOff x="8203166" y="3494076"/>
                <a:chExt cx="228255" cy="228255"/>
              </a:xfrm>
            </p:grpSpPr>
            <p:sp>
              <p:nvSpPr>
                <p:cNvPr id="307" name="직사각형 306"/>
                <p:cNvSpPr/>
                <p:nvPr/>
              </p:nvSpPr>
              <p:spPr>
                <a:xfrm>
                  <a:off x="8203166" y="3494076"/>
                  <a:ext cx="228255" cy="22825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8" name="이등변 삼각형 307"/>
                <p:cNvSpPr/>
                <p:nvPr/>
              </p:nvSpPr>
              <p:spPr>
                <a:xfrm rot="10800000">
                  <a:off x="8223897" y="3523342"/>
                  <a:ext cx="189081" cy="177779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70" name="TextBox 469"/>
            <p:cNvSpPr txBox="1"/>
            <p:nvPr/>
          </p:nvSpPr>
          <p:spPr>
            <a:xfrm>
              <a:off x="6887770" y="2235571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6892670" y="2483581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6885474" y="2898268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880470" y="2687942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>
                  <a:solidFill>
                    <a:schemeClr val="bg1">
                      <a:lumMod val="75000"/>
                    </a:schemeClr>
                  </a:solidFill>
                </a:rPr>
                <a:t>선택항목</a:t>
              </a:r>
              <a:r>
                <a:rPr lang="en-US" altLang="ko-KR" sz="12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79" name="순서도: 수행의 시작/종료 478"/>
          <p:cNvSpPr/>
          <p:nvPr/>
        </p:nvSpPr>
        <p:spPr>
          <a:xfrm>
            <a:off x="7776475" y="5128531"/>
            <a:ext cx="1489702" cy="13262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0766"/>
              <a:gd name="connsiteY0" fmla="*/ 0 h 21600"/>
              <a:gd name="connsiteX1" fmla="*/ 18125 w 20766"/>
              <a:gd name="connsiteY1" fmla="*/ 0 h 21600"/>
              <a:gd name="connsiteX2" fmla="*/ 20766 w 20766"/>
              <a:gd name="connsiteY2" fmla="*/ 10451 h 21600"/>
              <a:gd name="connsiteX3" fmla="*/ 18125 w 20766"/>
              <a:gd name="connsiteY3" fmla="*/ 21600 h 21600"/>
              <a:gd name="connsiteX4" fmla="*/ 3475 w 20766"/>
              <a:gd name="connsiteY4" fmla="*/ 21600 h 21600"/>
              <a:gd name="connsiteX5" fmla="*/ 0 w 20766"/>
              <a:gd name="connsiteY5" fmla="*/ 10800 h 21600"/>
              <a:gd name="connsiteX6" fmla="*/ 3475 w 20766"/>
              <a:gd name="connsiteY6" fmla="*/ 0 h 21600"/>
              <a:gd name="connsiteX0" fmla="*/ 2780 w 20071"/>
              <a:gd name="connsiteY0" fmla="*/ 0 h 21600"/>
              <a:gd name="connsiteX1" fmla="*/ 17430 w 20071"/>
              <a:gd name="connsiteY1" fmla="*/ 0 h 21600"/>
              <a:gd name="connsiteX2" fmla="*/ 20071 w 20071"/>
              <a:gd name="connsiteY2" fmla="*/ 10451 h 21600"/>
              <a:gd name="connsiteX3" fmla="*/ 17430 w 20071"/>
              <a:gd name="connsiteY3" fmla="*/ 21600 h 21600"/>
              <a:gd name="connsiteX4" fmla="*/ 2780 w 20071"/>
              <a:gd name="connsiteY4" fmla="*/ 21600 h 21600"/>
              <a:gd name="connsiteX5" fmla="*/ 0 w 20071"/>
              <a:gd name="connsiteY5" fmla="*/ 10800 h 21600"/>
              <a:gd name="connsiteX6" fmla="*/ 2780 w 20071"/>
              <a:gd name="connsiteY6" fmla="*/ 0 h 21600"/>
              <a:gd name="connsiteX0" fmla="*/ 2295 w 19586"/>
              <a:gd name="connsiteY0" fmla="*/ 0 h 21600"/>
              <a:gd name="connsiteX1" fmla="*/ 16945 w 19586"/>
              <a:gd name="connsiteY1" fmla="*/ 0 h 21600"/>
              <a:gd name="connsiteX2" fmla="*/ 19586 w 19586"/>
              <a:gd name="connsiteY2" fmla="*/ 10451 h 21600"/>
              <a:gd name="connsiteX3" fmla="*/ 16945 w 19586"/>
              <a:gd name="connsiteY3" fmla="*/ 21600 h 21600"/>
              <a:gd name="connsiteX4" fmla="*/ 2295 w 19586"/>
              <a:gd name="connsiteY4" fmla="*/ 21600 h 21600"/>
              <a:gd name="connsiteX5" fmla="*/ 0 w 19586"/>
              <a:gd name="connsiteY5" fmla="*/ 10451 h 21600"/>
              <a:gd name="connsiteX6" fmla="*/ 2295 w 19586"/>
              <a:gd name="connsiteY6" fmla="*/ 0 h 21600"/>
              <a:gd name="connsiteX0" fmla="*/ 2295 w 19060"/>
              <a:gd name="connsiteY0" fmla="*/ 0 h 21600"/>
              <a:gd name="connsiteX1" fmla="*/ 16945 w 19060"/>
              <a:gd name="connsiteY1" fmla="*/ 0 h 21600"/>
              <a:gd name="connsiteX2" fmla="*/ 19060 w 19060"/>
              <a:gd name="connsiteY2" fmla="*/ 10451 h 21600"/>
              <a:gd name="connsiteX3" fmla="*/ 16945 w 19060"/>
              <a:gd name="connsiteY3" fmla="*/ 21600 h 21600"/>
              <a:gd name="connsiteX4" fmla="*/ 2295 w 19060"/>
              <a:gd name="connsiteY4" fmla="*/ 21600 h 21600"/>
              <a:gd name="connsiteX5" fmla="*/ 0 w 19060"/>
              <a:gd name="connsiteY5" fmla="*/ 10451 h 21600"/>
              <a:gd name="connsiteX6" fmla="*/ 2295 w 19060"/>
              <a:gd name="connsiteY6" fmla="*/ 0 h 21600"/>
              <a:gd name="connsiteX0" fmla="*/ 2214 w 18979"/>
              <a:gd name="connsiteY0" fmla="*/ 0 h 21600"/>
              <a:gd name="connsiteX1" fmla="*/ 16864 w 18979"/>
              <a:gd name="connsiteY1" fmla="*/ 0 h 21600"/>
              <a:gd name="connsiteX2" fmla="*/ 18979 w 18979"/>
              <a:gd name="connsiteY2" fmla="*/ 10451 h 21600"/>
              <a:gd name="connsiteX3" fmla="*/ 16864 w 18979"/>
              <a:gd name="connsiteY3" fmla="*/ 21600 h 21600"/>
              <a:gd name="connsiteX4" fmla="*/ 2214 w 18979"/>
              <a:gd name="connsiteY4" fmla="*/ 21600 h 21600"/>
              <a:gd name="connsiteX5" fmla="*/ 0 w 18979"/>
              <a:gd name="connsiteY5" fmla="*/ 10451 h 21600"/>
              <a:gd name="connsiteX6" fmla="*/ 2214 w 18979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79" h="21600">
                <a:moveTo>
                  <a:pt x="2214" y="0"/>
                </a:moveTo>
                <a:lnTo>
                  <a:pt x="16864" y="0"/>
                </a:lnTo>
                <a:cubicBezTo>
                  <a:pt x="18783" y="0"/>
                  <a:pt x="18979" y="4486"/>
                  <a:pt x="18979" y="10451"/>
                </a:cubicBezTo>
                <a:cubicBezTo>
                  <a:pt x="18979" y="16416"/>
                  <a:pt x="18783" y="21600"/>
                  <a:pt x="16864" y="21600"/>
                </a:cubicBezTo>
                <a:lnTo>
                  <a:pt x="2214" y="21600"/>
                </a:lnTo>
                <a:cubicBezTo>
                  <a:pt x="295" y="21600"/>
                  <a:pt x="0" y="16416"/>
                  <a:pt x="0" y="10451"/>
                </a:cubicBezTo>
                <a:cubicBezTo>
                  <a:pt x="0" y="4486"/>
                  <a:pt x="295" y="0"/>
                  <a:pt x="2214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8" name="그룹 497"/>
          <p:cNvGrpSpPr/>
          <p:nvPr/>
        </p:nvGrpSpPr>
        <p:grpSpPr>
          <a:xfrm>
            <a:off x="7830497" y="5156001"/>
            <a:ext cx="89832" cy="89318"/>
            <a:chOff x="7814444" y="5016199"/>
            <a:chExt cx="89832" cy="89318"/>
          </a:xfrm>
        </p:grpSpPr>
        <p:cxnSp>
          <p:nvCxnSpPr>
            <p:cNvPr id="484" name="직선 연결선 483"/>
            <p:cNvCxnSpPr/>
            <p:nvPr/>
          </p:nvCxnSpPr>
          <p:spPr>
            <a:xfrm>
              <a:off x="7867265" y="5067934"/>
              <a:ext cx="37011" cy="375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2" name="순서도: 연결자 481"/>
            <p:cNvSpPr/>
            <p:nvPr/>
          </p:nvSpPr>
          <p:spPr>
            <a:xfrm>
              <a:off x="7814444" y="5016199"/>
              <a:ext cx="61895" cy="61895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7" name="그룹 506"/>
          <p:cNvGrpSpPr/>
          <p:nvPr/>
        </p:nvGrpSpPr>
        <p:grpSpPr>
          <a:xfrm>
            <a:off x="6884197" y="2168041"/>
            <a:ext cx="2338682" cy="276999"/>
            <a:chOff x="6881312" y="1592203"/>
            <a:chExt cx="2338682" cy="276999"/>
          </a:xfrm>
        </p:grpSpPr>
        <p:sp>
          <p:nvSpPr>
            <p:cNvPr id="508" name="직사각형 507"/>
            <p:cNvSpPr/>
            <p:nvPr/>
          </p:nvSpPr>
          <p:spPr>
            <a:xfrm>
              <a:off x="6881312" y="1606472"/>
              <a:ext cx="2338682" cy="217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6881312" y="1592203"/>
              <a:ext cx="9715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선택항목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1193" y="299755"/>
            <a:ext cx="723208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4043" y="381152"/>
            <a:ext cx="497508" cy="32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기본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91193" y="82032"/>
            <a:ext cx="11720945" cy="195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1193" y="6691745"/>
            <a:ext cx="11720945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2468" y="6550223"/>
            <a:ext cx="23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Mobile Storyboard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31916" y="305604"/>
            <a:ext cx="10780222" cy="4572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722534" y="912776"/>
            <a:ext cx="3001664" cy="555539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134600" y="912776"/>
            <a:ext cx="1777538" cy="555539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429006" y="907954"/>
            <a:ext cx="3001664" cy="555539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8128" y="898477"/>
            <a:ext cx="3001664" cy="555539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5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88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</dc:creator>
  <cp:lastModifiedBy>dw</cp:lastModifiedBy>
  <cp:revision>26</cp:revision>
  <dcterms:created xsi:type="dcterms:W3CDTF">2023-10-04T02:12:56Z</dcterms:created>
  <dcterms:modified xsi:type="dcterms:W3CDTF">2023-10-04T05:51:26Z</dcterms:modified>
</cp:coreProperties>
</file>