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0" autoAdjust="0"/>
    <p:restoredTop sz="96400" autoAdjust="0"/>
  </p:normalViewPr>
  <p:slideViewPr>
    <p:cSldViewPr snapToGrid="0">
      <p:cViewPr>
        <p:scale>
          <a:sx n="75" d="100"/>
          <a:sy n="75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6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4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6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00CB-F48A-4772-8C5D-80AF856E8EE6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6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695" y="43357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1193" y="6691745"/>
            <a:ext cx="11831474" cy="538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468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187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92765" y="2980267"/>
            <a:ext cx="2436853" cy="2258588"/>
            <a:chOff x="321740" y="2835971"/>
            <a:chExt cx="2429927" cy="1871496"/>
          </a:xfrm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13181" y="3626790"/>
              <a:ext cx="125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084" y="5327036"/>
            <a:ext cx="1052372" cy="882480"/>
            <a:chOff x="321740" y="2835971"/>
            <a:chExt cx="2429927" cy="1871496"/>
          </a:xfrm>
        </p:grpSpPr>
        <p:sp>
          <p:nvSpPr>
            <p:cNvPr id="66" name="직사각형 65"/>
            <p:cNvSpPr/>
            <p:nvPr/>
          </p:nvSpPr>
          <p:spPr>
            <a:xfrm>
              <a:off x="321740" y="2835971"/>
              <a:ext cx="2421461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28608" y="3556632"/>
              <a:ext cx="1394263" cy="485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735334" y="5332510"/>
            <a:ext cx="636995" cy="538946"/>
            <a:chOff x="321740" y="2835971"/>
            <a:chExt cx="2429927" cy="1871496"/>
          </a:xfrm>
        </p:grpSpPr>
        <p:sp>
          <p:nvSpPr>
            <p:cNvPr id="71" name="직사각형 70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5874" y="3528980"/>
              <a:ext cx="1827874" cy="653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IMAGE</a:t>
              </a:r>
              <a:endParaRPr lang="ko-KR" altLang="en-US" sz="7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480808" y="5331887"/>
            <a:ext cx="422579" cy="358768"/>
            <a:chOff x="321740" y="2835971"/>
            <a:chExt cx="2429927" cy="1871496"/>
          </a:xfrm>
        </p:grpSpPr>
        <p:sp>
          <p:nvSpPr>
            <p:cNvPr id="76" name="직사각형 75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9031" y="3445903"/>
              <a:ext cx="2253431" cy="8304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77664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92765" y="1301170"/>
            <a:ext cx="17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Title </a:t>
            </a:r>
            <a:r>
              <a:rPr lang="ko-KR" altLang="en-US" sz="1200" b="1" dirty="0" smtClean="0"/>
              <a:t>텍스트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12449" y="1478080"/>
            <a:ext cx="1550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기본 내용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텍스트</a:t>
            </a:r>
            <a:endParaRPr lang="ko-KR" altLang="en-US" sz="7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592765" y="2306904"/>
            <a:ext cx="2428362" cy="2195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92765" y="2615743"/>
            <a:ext cx="1013183" cy="2108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473897" y="2609284"/>
            <a:ext cx="555722" cy="2249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592765" y="1685605"/>
            <a:ext cx="2428362" cy="885060"/>
            <a:chOff x="592765" y="1685605"/>
            <a:chExt cx="2428362" cy="885060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52384" y="1685605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51236" y="2293666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2765" y="1985345"/>
            <a:ext cx="1003670" cy="877543"/>
            <a:chOff x="592765" y="1717783"/>
            <a:chExt cx="2428362" cy="731634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2246" y="1721399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42246" y="2244135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687691" y="2615744"/>
            <a:ext cx="702971" cy="216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59713" y="1990510"/>
            <a:ext cx="730949" cy="250469"/>
            <a:chOff x="1659713" y="1990510"/>
            <a:chExt cx="730949" cy="250469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1659713" y="1990510"/>
              <a:ext cx="730949" cy="2255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75769" y="1994758"/>
              <a:ext cx="496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782162" y="2611227"/>
            <a:ext cx="496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455333" y="1997368"/>
            <a:ext cx="574285" cy="2148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504180" y="2001413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10385" y="2616242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모바일 스토리 보드 제작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2023. 10. 04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41667" y="612571"/>
              <a:ext cx="260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그룹 365"/>
          <p:cNvGrpSpPr/>
          <p:nvPr/>
        </p:nvGrpSpPr>
        <p:grpSpPr>
          <a:xfrm>
            <a:off x="6881312" y="1934281"/>
            <a:ext cx="840288" cy="217632"/>
            <a:chOff x="6881312" y="1934281"/>
            <a:chExt cx="840288" cy="217632"/>
          </a:xfrm>
        </p:grpSpPr>
        <p:sp>
          <p:nvSpPr>
            <p:cNvPr id="278" name="직사각형 277"/>
            <p:cNvSpPr/>
            <p:nvPr/>
          </p:nvSpPr>
          <p:spPr>
            <a:xfrm>
              <a:off x="6881312" y="1934281"/>
              <a:ext cx="84028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511996" y="1937728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이등변 삼각형 294"/>
            <p:cNvSpPr/>
            <p:nvPr/>
          </p:nvSpPr>
          <p:spPr>
            <a:xfrm rot="10800000">
              <a:off x="7531033" y="1964602"/>
              <a:ext cx="173627" cy="16324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775469" y="1934281"/>
            <a:ext cx="699087" cy="217632"/>
            <a:chOff x="7775469" y="1934281"/>
            <a:chExt cx="699087" cy="217632"/>
          </a:xfrm>
        </p:grpSpPr>
        <p:sp>
          <p:nvSpPr>
            <p:cNvPr id="279" name="직사각형 278"/>
            <p:cNvSpPr/>
            <p:nvPr/>
          </p:nvSpPr>
          <p:spPr>
            <a:xfrm>
              <a:off x="7775469" y="1934281"/>
              <a:ext cx="699087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8260964" y="1938297"/>
              <a:ext cx="209599" cy="209599"/>
              <a:chOff x="8203166" y="3494076"/>
              <a:chExt cx="228255" cy="228255"/>
            </a:xfrm>
          </p:grpSpPr>
          <p:sp>
            <p:nvSpPr>
              <p:cNvPr id="298" name="직사각형 297"/>
              <p:cNvSpPr/>
              <p:nvPr/>
            </p:nvSpPr>
            <p:spPr>
              <a:xfrm>
                <a:off x="8203166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이등변 삼각형 298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8525463" y="1929695"/>
            <a:ext cx="696143" cy="217632"/>
            <a:chOff x="8525463" y="1929695"/>
            <a:chExt cx="696143" cy="217632"/>
          </a:xfrm>
        </p:grpSpPr>
        <p:sp>
          <p:nvSpPr>
            <p:cNvPr id="280" name="직사각형 279"/>
            <p:cNvSpPr/>
            <p:nvPr/>
          </p:nvSpPr>
          <p:spPr>
            <a:xfrm>
              <a:off x="8525463" y="1929695"/>
              <a:ext cx="69453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9012007" y="1937728"/>
              <a:ext cx="209599" cy="209599"/>
              <a:chOff x="8213540" y="3494076"/>
              <a:chExt cx="228255" cy="228255"/>
            </a:xfrm>
          </p:grpSpPr>
          <p:sp>
            <p:nvSpPr>
              <p:cNvPr id="304" name="직사각형 303"/>
              <p:cNvSpPr/>
              <p:nvPr/>
            </p:nvSpPr>
            <p:spPr>
              <a:xfrm>
                <a:off x="8213540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이등변 삼각형 304"/>
              <p:cNvSpPr/>
              <p:nvPr/>
            </p:nvSpPr>
            <p:spPr>
              <a:xfrm rot="10800000">
                <a:off x="8234268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8" name="그룹 337"/>
          <p:cNvGrpSpPr/>
          <p:nvPr/>
        </p:nvGrpSpPr>
        <p:grpSpPr>
          <a:xfrm>
            <a:off x="6883362" y="3709633"/>
            <a:ext cx="1378780" cy="841536"/>
            <a:chOff x="6883362" y="3591095"/>
            <a:chExt cx="1378780" cy="841536"/>
          </a:xfrm>
        </p:grpSpPr>
        <p:grpSp>
          <p:nvGrpSpPr>
            <p:cNvPr id="287" name="그룹 286"/>
            <p:cNvGrpSpPr/>
            <p:nvPr/>
          </p:nvGrpSpPr>
          <p:grpSpPr>
            <a:xfrm>
              <a:off x="6883362" y="3591095"/>
              <a:ext cx="1377604" cy="841536"/>
              <a:chOff x="6882563" y="3591095"/>
              <a:chExt cx="841428" cy="841536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6883703" y="3591095"/>
                <a:ext cx="840288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6882563" y="3806895"/>
                <a:ext cx="841180" cy="625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314"/>
            <p:cNvGrpSpPr/>
            <p:nvPr/>
          </p:nvGrpSpPr>
          <p:grpSpPr>
            <a:xfrm>
              <a:off x="8052543" y="3595111"/>
              <a:ext cx="209599" cy="209599"/>
              <a:chOff x="8210945" y="3494076"/>
              <a:chExt cx="228255" cy="228255"/>
            </a:xfrm>
          </p:grpSpPr>
          <p:sp>
            <p:nvSpPr>
              <p:cNvPr id="316" name="직사각형 315"/>
              <p:cNvSpPr/>
              <p:nvPr/>
            </p:nvSpPr>
            <p:spPr>
              <a:xfrm>
                <a:off x="8210945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이등변 삼각형 316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7" name="그룹 336"/>
          <p:cNvGrpSpPr/>
          <p:nvPr/>
        </p:nvGrpSpPr>
        <p:grpSpPr>
          <a:xfrm>
            <a:off x="6881312" y="3415888"/>
            <a:ext cx="1379154" cy="218677"/>
            <a:chOff x="6881312" y="3297350"/>
            <a:chExt cx="1379154" cy="218677"/>
          </a:xfrm>
        </p:grpSpPr>
        <p:sp>
          <p:nvSpPr>
            <p:cNvPr id="283" name="직사각형 282"/>
            <p:cNvSpPr/>
            <p:nvPr/>
          </p:nvSpPr>
          <p:spPr>
            <a:xfrm>
              <a:off x="6881312" y="3297350"/>
              <a:ext cx="137573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4" name="그룹 333"/>
            <p:cNvGrpSpPr/>
            <p:nvPr/>
          </p:nvGrpSpPr>
          <p:grpSpPr>
            <a:xfrm>
              <a:off x="8050867" y="3299285"/>
              <a:ext cx="209599" cy="216742"/>
              <a:chOff x="8218724" y="3494076"/>
              <a:chExt cx="228255" cy="236034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8218724" y="3494076"/>
                <a:ext cx="228255" cy="236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이등변 삼각형 335"/>
              <p:cNvSpPr/>
              <p:nvPr/>
            </p:nvSpPr>
            <p:spPr>
              <a:xfrm rot="10800000">
                <a:off x="8239455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5" name="그룹 374"/>
          <p:cNvGrpSpPr/>
          <p:nvPr/>
        </p:nvGrpSpPr>
        <p:grpSpPr>
          <a:xfrm>
            <a:off x="6883711" y="4883190"/>
            <a:ext cx="811424" cy="217632"/>
            <a:chOff x="6893241" y="4475929"/>
            <a:chExt cx="811424" cy="217632"/>
          </a:xfrm>
        </p:grpSpPr>
        <p:sp>
          <p:nvSpPr>
            <p:cNvPr id="376" name="직사각형 375"/>
            <p:cNvSpPr/>
            <p:nvPr/>
          </p:nvSpPr>
          <p:spPr>
            <a:xfrm>
              <a:off x="7490425" y="4482557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/>
            <p:cNvGrpSpPr/>
            <p:nvPr/>
          </p:nvGrpSpPr>
          <p:grpSpPr>
            <a:xfrm>
              <a:off x="6893241" y="4475929"/>
              <a:ext cx="811424" cy="217632"/>
              <a:chOff x="6893241" y="4475929"/>
              <a:chExt cx="811424" cy="217632"/>
            </a:xfrm>
          </p:grpSpPr>
          <p:sp>
            <p:nvSpPr>
              <p:cNvPr id="378" name="이등변 삼각형 377"/>
              <p:cNvSpPr/>
              <p:nvPr/>
            </p:nvSpPr>
            <p:spPr>
              <a:xfrm rot="10800000">
                <a:off x="7509462" y="4509431"/>
                <a:ext cx="173627" cy="1632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6893241" y="4475929"/>
                <a:ext cx="811424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9" name="직사각형 388"/>
          <p:cNvSpPr/>
          <p:nvPr/>
        </p:nvSpPr>
        <p:spPr>
          <a:xfrm>
            <a:off x="6883711" y="5100255"/>
            <a:ext cx="811424" cy="62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8" name="그룹 397"/>
          <p:cNvGrpSpPr/>
          <p:nvPr/>
        </p:nvGrpSpPr>
        <p:grpSpPr>
          <a:xfrm>
            <a:off x="7769457" y="4642992"/>
            <a:ext cx="1086676" cy="208378"/>
            <a:chOff x="7769457" y="4534543"/>
            <a:chExt cx="1224558" cy="201795"/>
          </a:xfrm>
        </p:grpSpPr>
        <p:sp>
          <p:nvSpPr>
            <p:cNvPr id="392" name="포인트가 5개인 별 391"/>
            <p:cNvSpPr/>
            <p:nvPr/>
          </p:nvSpPr>
          <p:spPr>
            <a:xfrm>
              <a:off x="8263465" y="4535070"/>
              <a:ext cx="233256" cy="198288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7769457" y="4534543"/>
              <a:ext cx="1224558" cy="201795"/>
              <a:chOff x="7777924" y="4534543"/>
              <a:chExt cx="1224558" cy="201795"/>
            </a:xfrm>
          </p:grpSpPr>
          <p:sp>
            <p:nvSpPr>
              <p:cNvPr id="390" name="포인트가 5개인 별 389"/>
              <p:cNvSpPr/>
              <p:nvPr/>
            </p:nvSpPr>
            <p:spPr>
              <a:xfrm>
                <a:off x="7777924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포인트가 5개인 별 390"/>
              <p:cNvSpPr/>
              <p:nvPr/>
            </p:nvSpPr>
            <p:spPr>
              <a:xfrm>
                <a:off x="8024752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포인트가 5개인 별 392"/>
              <p:cNvSpPr/>
              <p:nvPr/>
            </p:nvSpPr>
            <p:spPr>
              <a:xfrm>
                <a:off x="8525358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포인트가 5개인 별 395"/>
              <p:cNvSpPr/>
              <p:nvPr/>
            </p:nvSpPr>
            <p:spPr>
              <a:xfrm>
                <a:off x="8769226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00" name="직선 연결선 399"/>
          <p:cNvCxnSpPr/>
          <p:nvPr/>
        </p:nvCxnSpPr>
        <p:spPr>
          <a:xfrm>
            <a:off x="7769457" y="4995338"/>
            <a:ext cx="1425689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 flipV="1">
            <a:off x="8229656" y="4992892"/>
            <a:ext cx="1035861" cy="13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타원 400"/>
          <p:cNvSpPr/>
          <p:nvPr/>
        </p:nvSpPr>
        <p:spPr>
          <a:xfrm>
            <a:off x="8156571" y="4961703"/>
            <a:ext cx="74535" cy="70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8" name="그룹 407"/>
          <p:cNvGrpSpPr/>
          <p:nvPr/>
        </p:nvGrpSpPr>
        <p:grpSpPr>
          <a:xfrm>
            <a:off x="6980145" y="5774706"/>
            <a:ext cx="549368" cy="215444"/>
            <a:chOff x="6980145" y="5669931"/>
            <a:chExt cx="549368" cy="215444"/>
          </a:xfrm>
        </p:grpSpPr>
        <p:sp>
          <p:nvSpPr>
            <p:cNvPr id="406" name="타원 405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018710" y="5669931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7468930" y="5774701"/>
            <a:ext cx="519563" cy="215444"/>
            <a:chOff x="6980145" y="5669931"/>
            <a:chExt cx="549368" cy="190394"/>
          </a:xfrm>
        </p:grpSpPr>
        <p:sp>
          <p:nvSpPr>
            <p:cNvPr id="410" name="타원 409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7018710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7974513" y="5780722"/>
            <a:ext cx="519562" cy="215444"/>
            <a:chOff x="6980145" y="5669931"/>
            <a:chExt cx="549367" cy="190394"/>
          </a:xfrm>
        </p:grpSpPr>
        <p:sp>
          <p:nvSpPr>
            <p:cNvPr id="419" name="타원 418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8465498" y="5771796"/>
            <a:ext cx="519562" cy="215444"/>
            <a:chOff x="6980145" y="5669931"/>
            <a:chExt cx="549367" cy="190394"/>
          </a:xfrm>
        </p:grpSpPr>
        <p:sp>
          <p:nvSpPr>
            <p:cNvPr id="425" name="타원 424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7470259" y="6016870"/>
            <a:ext cx="545830" cy="215444"/>
            <a:chOff x="6980145" y="5902116"/>
            <a:chExt cx="545830" cy="215444"/>
          </a:xfrm>
        </p:grpSpPr>
        <p:sp>
          <p:nvSpPr>
            <p:cNvPr id="445" name="TextBox 444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7972317" y="6002743"/>
            <a:ext cx="545830" cy="215444"/>
            <a:chOff x="6980145" y="5902116"/>
            <a:chExt cx="545830" cy="215444"/>
          </a:xfrm>
        </p:grpSpPr>
        <p:sp>
          <p:nvSpPr>
            <p:cNvPr id="448" name="TextBox 447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/>
          <p:cNvGrpSpPr/>
          <p:nvPr/>
        </p:nvGrpSpPr>
        <p:grpSpPr>
          <a:xfrm>
            <a:off x="8467089" y="6016870"/>
            <a:ext cx="545830" cy="215444"/>
            <a:chOff x="6980145" y="5902116"/>
            <a:chExt cx="545830" cy="215444"/>
          </a:xfrm>
        </p:grpSpPr>
        <p:sp>
          <p:nvSpPr>
            <p:cNvPr id="451" name="TextBox 450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6980145" y="6006891"/>
            <a:ext cx="545830" cy="215444"/>
            <a:chOff x="6980145" y="5902116"/>
            <a:chExt cx="545830" cy="215444"/>
          </a:xfrm>
        </p:grpSpPr>
        <p:sp>
          <p:nvSpPr>
            <p:cNvPr id="429" name="TextBox 428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964217" y="6019907"/>
            <a:ext cx="138315" cy="95848"/>
            <a:chOff x="3803672" y="3767184"/>
            <a:chExt cx="364758" cy="252764"/>
          </a:xfrm>
        </p:grpSpPr>
        <p:cxnSp>
          <p:nvCxnSpPr>
            <p:cNvPr id="262" name="직선 연결선 261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>
              <a:off x="3906859" y="3767184"/>
              <a:ext cx="261571" cy="248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/>
        </p:nvGrpSpPr>
        <p:grpSpPr>
          <a:xfrm>
            <a:off x="6881312" y="1282416"/>
            <a:ext cx="2338682" cy="276999"/>
            <a:chOff x="6881312" y="1282416"/>
            <a:chExt cx="2338682" cy="276999"/>
          </a:xfrm>
        </p:grpSpPr>
        <p:sp>
          <p:nvSpPr>
            <p:cNvPr id="274" name="직사각형 273"/>
            <p:cNvSpPr/>
            <p:nvPr/>
          </p:nvSpPr>
          <p:spPr>
            <a:xfrm>
              <a:off x="6881312" y="1301170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6895896" y="1282416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6" name="그룹 505"/>
          <p:cNvGrpSpPr/>
          <p:nvPr/>
        </p:nvGrpSpPr>
        <p:grpSpPr>
          <a:xfrm>
            <a:off x="6881312" y="1592203"/>
            <a:ext cx="2338682" cy="276999"/>
            <a:chOff x="6881312" y="1592203"/>
            <a:chExt cx="2338682" cy="276999"/>
          </a:xfrm>
        </p:grpSpPr>
        <p:sp>
          <p:nvSpPr>
            <p:cNvPr id="277" name="직사각형 276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887770" y="1916259"/>
            <a:ext cx="852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년도</a:t>
            </a:r>
            <a:endParaRPr lang="ko-KR" altLang="en-US" sz="1200" dirty="0"/>
          </a:p>
        </p:txBody>
      </p:sp>
      <p:sp>
        <p:nvSpPr>
          <p:cNvPr id="468" name="TextBox 467"/>
          <p:cNvSpPr txBox="1"/>
          <p:nvPr/>
        </p:nvSpPr>
        <p:spPr>
          <a:xfrm>
            <a:off x="7730283" y="1921772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</a:t>
            </a:r>
          </a:p>
        </p:txBody>
      </p:sp>
      <p:sp>
        <p:nvSpPr>
          <p:cNvPr id="302" name="직사각형 301"/>
          <p:cNvSpPr/>
          <p:nvPr/>
        </p:nvSpPr>
        <p:spPr>
          <a:xfrm>
            <a:off x="6893719" y="4132072"/>
            <a:ext cx="135969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TextBox 468"/>
          <p:cNvSpPr txBox="1"/>
          <p:nvPr/>
        </p:nvSpPr>
        <p:spPr>
          <a:xfrm>
            <a:off x="8474217" y="1916786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81634" y="2885166"/>
            <a:ext cx="2339440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6900771" y="5308892"/>
            <a:ext cx="78925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2" name="그룹 331"/>
          <p:cNvGrpSpPr/>
          <p:nvPr/>
        </p:nvGrpSpPr>
        <p:grpSpPr>
          <a:xfrm>
            <a:off x="6881312" y="2439527"/>
            <a:ext cx="2338682" cy="911007"/>
            <a:chOff x="6881312" y="2270189"/>
            <a:chExt cx="2338682" cy="911007"/>
          </a:xfrm>
        </p:grpSpPr>
        <p:grpSp>
          <p:nvGrpSpPr>
            <p:cNvPr id="286" name="그룹 285"/>
            <p:cNvGrpSpPr/>
            <p:nvPr/>
          </p:nvGrpSpPr>
          <p:grpSpPr>
            <a:xfrm>
              <a:off x="6881312" y="2270189"/>
              <a:ext cx="2338682" cy="911007"/>
              <a:chOff x="6881312" y="2270189"/>
              <a:chExt cx="2338682" cy="911007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6881312" y="2270189"/>
                <a:ext cx="2338682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6881312" y="2488154"/>
                <a:ext cx="2338682" cy="6930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>
              <a:off x="9010311" y="2271999"/>
              <a:ext cx="209599" cy="216136"/>
              <a:chOff x="8203166" y="3496669"/>
              <a:chExt cx="228255" cy="235374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8203166" y="3496669"/>
                <a:ext cx="228255" cy="2353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이등변 삼각형 307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0" name="TextBox 469"/>
          <p:cNvSpPr txBox="1"/>
          <p:nvPr/>
        </p:nvSpPr>
        <p:spPr>
          <a:xfrm>
            <a:off x="6887770" y="240490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892670" y="265291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885474" y="3067606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880470" y="2857280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878773" y="390439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878274" y="432003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878274" y="4108677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81876" y="507908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81377" y="549472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881377" y="5283364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07" name="그룹 506"/>
          <p:cNvGrpSpPr/>
          <p:nvPr/>
        </p:nvGrpSpPr>
        <p:grpSpPr>
          <a:xfrm>
            <a:off x="6885227" y="2168041"/>
            <a:ext cx="2332889" cy="276999"/>
            <a:chOff x="6881312" y="1592203"/>
            <a:chExt cx="2338682" cy="276999"/>
          </a:xfrm>
        </p:grpSpPr>
        <p:sp>
          <p:nvSpPr>
            <p:cNvPr id="508" name="직사각형 507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선택항목</a:t>
              </a:r>
              <a:endParaRPr lang="ko-KR" altLang="en-US" sz="1200" dirty="0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6887770" y="3397063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6885474" y="3688475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875702" y="4557797"/>
            <a:ext cx="819023" cy="276999"/>
            <a:chOff x="6885642" y="4558150"/>
            <a:chExt cx="819023" cy="276999"/>
          </a:xfrm>
        </p:grpSpPr>
        <p:grpSp>
          <p:nvGrpSpPr>
            <p:cNvPr id="374" name="그룹 373"/>
            <p:cNvGrpSpPr/>
            <p:nvPr/>
          </p:nvGrpSpPr>
          <p:grpSpPr>
            <a:xfrm>
              <a:off x="6893241" y="4594467"/>
              <a:ext cx="811424" cy="217632"/>
              <a:chOff x="6893241" y="4475929"/>
              <a:chExt cx="811424" cy="217632"/>
            </a:xfrm>
          </p:grpSpPr>
          <p:sp>
            <p:nvSpPr>
              <p:cNvPr id="363" name="직사각형 362"/>
              <p:cNvSpPr/>
              <p:nvPr/>
            </p:nvSpPr>
            <p:spPr>
              <a:xfrm>
                <a:off x="7492806" y="4480176"/>
                <a:ext cx="209599" cy="209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6893241" y="4475929"/>
                <a:ext cx="811424" cy="217632"/>
                <a:chOff x="6893241" y="4475929"/>
                <a:chExt cx="811424" cy="217632"/>
              </a:xfrm>
            </p:grpSpPr>
            <p:sp>
              <p:nvSpPr>
                <p:cNvPr id="364" name="이등변 삼각형 363"/>
                <p:cNvSpPr/>
                <p:nvPr/>
              </p:nvSpPr>
              <p:spPr>
                <a:xfrm rot="10800000">
                  <a:off x="7511843" y="4507050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6893241" y="4475929"/>
                  <a:ext cx="811424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0" name="TextBox 309"/>
            <p:cNvSpPr txBox="1"/>
            <p:nvPr/>
          </p:nvSpPr>
          <p:spPr>
            <a:xfrm>
              <a:off x="6885642" y="4558150"/>
              <a:ext cx="597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6881453" y="4853212"/>
            <a:ext cx="59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656249" y="1236134"/>
            <a:ext cx="2578337" cy="5026524"/>
            <a:chOff x="3761172" y="1246005"/>
            <a:chExt cx="2578337" cy="5026524"/>
          </a:xfrm>
        </p:grpSpPr>
        <p:sp>
          <p:nvSpPr>
            <p:cNvPr id="83" name="직사각형 82"/>
            <p:cNvSpPr/>
            <p:nvPr/>
          </p:nvSpPr>
          <p:spPr>
            <a:xfrm>
              <a:off x="3761172" y="1246005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819117" y="1404519"/>
              <a:ext cx="749063" cy="694266"/>
              <a:chOff x="321740" y="2835971"/>
              <a:chExt cx="2429927" cy="187149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43505" y="1404519"/>
              <a:ext cx="749063" cy="694266"/>
              <a:chOff x="321740" y="2835971"/>
              <a:chExt cx="2429927" cy="187149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528656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480045" y="1404519"/>
              <a:ext cx="749063" cy="694266"/>
              <a:chOff x="321740" y="2835971"/>
              <a:chExt cx="2429927" cy="187149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28656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825045" y="2166519"/>
              <a:ext cx="749063" cy="694266"/>
              <a:chOff x="321740" y="2835971"/>
              <a:chExt cx="2429927" cy="1871496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49255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649433" y="2166519"/>
              <a:ext cx="749063" cy="694266"/>
              <a:chOff x="321740" y="2835971"/>
              <a:chExt cx="2429927" cy="1871496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485973" y="2166519"/>
              <a:ext cx="749063" cy="694266"/>
              <a:chOff x="321740" y="2835971"/>
              <a:chExt cx="2429927" cy="187149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3819117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55" name="직사각형 15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4643505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60" name="직사각형 15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528656" y="355832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480045" y="3970831"/>
              <a:ext cx="749063" cy="694266"/>
              <a:chOff x="321740" y="2835971"/>
              <a:chExt cx="2429927" cy="1871496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6" name="직선 연결선 16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3825045" y="4732831"/>
              <a:ext cx="749063" cy="694266"/>
              <a:chOff x="3825045" y="4732831"/>
              <a:chExt cx="749063" cy="694266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825045" y="4732831"/>
                <a:ext cx="746453" cy="694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3825045" y="4732831"/>
                <a:ext cx="749063" cy="6942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V="1">
                <a:off x="3825045" y="4737396"/>
                <a:ext cx="746453" cy="6897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3895180" y="4969050"/>
                <a:ext cx="61493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4030128" y="5674015"/>
              <a:ext cx="268653" cy="408325"/>
              <a:chOff x="4047066" y="5769103"/>
              <a:chExt cx="211667" cy="321712"/>
            </a:xfrm>
            <a:solidFill>
              <a:schemeClr val="bg1">
                <a:lumMod val="75000"/>
              </a:schemeClr>
            </a:solidFill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4047066" y="5927705"/>
                <a:ext cx="211667" cy="16311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047067" y="5769103"/>
                <a:ext cx="211666" cy="179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649433" y="4732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75" name="직사각형 17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직선 연결선 17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5485973" y="4732831"/>
              <a:ext cx="749063" cy="694266"/>
              <a:chOff x="321740" y="2835971"/>
              <a:chExt cx="2429927" cy="1871496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528656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4574108" y="5587650"/>
              <a:ext cx="268825" cy="262273"/>
              <a:chOff x="4574108" y="5587650"/>
              <a:chExt cx="268825" cy="262273"/>
            </a:xfrm>
          </p:grpSpPr>
          <p:sp>
            <p:nvSpPr>
              <p:cNvPr id="218" name="모서리가 둥근 직사각형 217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포인트가 5개인 별 218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4913975" y="5587759"/>
              <a:ext cx="268825" cy="262273"/>
              <a:chOff x="4574108" y="5587650"/>
              <a:chExt cx="268825" cy="262273"/>
            </a:xfrm>
          </p:grpSpPr>
          <p:sp>
            <p:nvSpPr>
              <p:cNvPr id="222" name="모서리가 둥근 직사각형 221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포인트가 5개인 별 222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2" name="타원 251"/>
            <p:cNvSpPr/>
            <p:nvPr/>
          </p:nvSpPr>
          <p:spPr>
            <a:xfrm flipH="1">
              <a:off x="4942454" y="348815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5" name="그룹 254"/>
            <p:cNvGrpSpPr/>
            <p:nvPr/>
          </p:nvGrpSpPr>
          <p:grpSpPr>
            <a:xfrm>
              <a:off x="4698993" y="3072009"/>
              <a:ext cx="609432" cy="688690"/>
              <a:chOff x="4698993" y="2919606"/>
              <a:chExt cx="609432" cy="688690"/>
            </a:xfrm>
          </p:grpSpPr>
          <p:sp>
            <p:nvSpPr>
              <p:cNvPr id="224" name="타원 223"/>
              <p:cNvSpPr/>
              <p:nvPr/>
            </p:nvSpPr>
            <p:spPr>
              <a:xfrm flipH="1">
                <a:off x="4698993" y="2919606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482249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942454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507202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5198353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469899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4822498" y="3055519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4942454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5072028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519835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469899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/>
              <p:cNvSpPr/>
              <p:nvPr/>
            </p:nvSpPr>
            <p:spPr>
              <a:xfrm flipH="1">
                <a:off x="482249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타원 241"/>
              <p:cNvSpPr/>
              <p:nvPr/>
            </p:nvSpPr>
            <p:spPr>
              <a:xfrm flipH="1">
                <a:off x="4942454" y="3190302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/>
              <p:cNvSpPr/>
              <p:nvPr/>
            </p:nvSpPr>
            <p:spPr>
              <a:xfrm flipH="1">
                <a:off x="507202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/>
              <p:cNvSpPr/>
              <p:nvPr/>
            </p:nvSpPr>
            <p:spPr>
              <a:xfrm flipH="1">
                <a:off x="519835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 flipH="1">
                <a:off x="469899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 flipH="1">
                <a:off x="4822498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 flipH="1">
                <a:off x="4942454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 flipH="1">
                <a:off x="5072028" y="3336053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 flipH="1">
                <a:off x="519835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 flipH="1">
                <a:off x="4698993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 flipH="1">
                <a:off x="482249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/>
              <p:cNvSpPr/>
              <p:nvPr/>
            </p:nvSpPr>
            <p:spPr>
              <a:xfrm flipH="1">
                <a:off x="507202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/>
              <p:cNvSpPr/>
              <p:nvPr/>
            </p:nvSpPr>
            <p:spPr>
              <a:xfrm flipH="1">
                <a:off x="5198353" y="3489585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/>
              <p:cNvSpPr/>
              <p:nvPr/>
            </p:nvSpPr>
            <p:spPr>
              <a:xfrm flipH="1">
                <a:off x="4949748" y="34881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4611933" y="3834653"/>
              <a:ext cx="260325" cy="176078"/>
              <a:chOff x="3803672" y="3768547"/>
              <a:chExt cx="371687" cy="251401"/>
            </a:xfrm>
          </p:grpSpPr>
          <p:cxnSp>
            <p:nvCxnSpPr>
              <p:cNvPr id="269" name="직선 연결선 268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그룹 270"/>
            <p:cNvGrpSpPr/>
            <p:nvPr/>
          </p:nvGrpSpPr>
          <p:grpSpPr>
            <a:xfrm>
              <a:off x="4637981" y="4593782"/>
              <a:ext cx="260325" cy="176078"/>
              <a:chOff x="3803672" y="3768547"/>
              <a:chExt cx="371687" cy="251401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3799762" y="3825341"/>
              <a:ext cx="260325" cy="176078"/>
              <a:chOff x="3803672" y="3768547"/>
              <a:chExt cx="371687" cy="251401"/>
            </a:xfrm>
          </p:grpSpPr>
          <p:cxnSp>
            <p:nvCxnSpPr>
              <p:cNvPr id="458" name="직선 연결선 457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/>
            <p:cNvSpPr/>
            <p:nvPr/>
          </p:nvSpPr>
          <p:spPr>
            <a:xfrm>
              <a:off x="3889131" y="5576639"/>
              <a:ext cx="547404" cy="509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84410" y="5105394"/>
            <a:ext cx="1463485" cy="199329"/>
            <a:chOff x="7784410" y="5334000"/>
            <a:chExt cx="1463485" cy="199329"/>
          </a:xfrm>
        </p:grpSpPr>
        <p:grpSp>
          <p:nvGrpSpPr>
            <p:cNvPr id="498" name="그룹 497"/>
            <p:cNvGrpSpPr/>
            <p:nvPr/>
          </p:nvGrpSpPr>
          <p:grpSpPr>
            <a:xfrm>
              <a:off x="7832284" y="5370461"/>
              <a:ext cx="140226" cy="139424"/>
              <a:chOff x="7814444" y="5016199"/>
              <a:chExt cx="89832" cy="89318"/>
            </a:xfrm>
          </p:grpSpPr>
          <p:cxnSp>
            <p:nvCxnSpPr>
              <p:cNvPr id="484" name="직선 연결선 483"/>
              <p:cNvCxnSpPr/>
              <p:nvPr/>
            </p:nvCxnSpPr>
            <p:spPr>
              <a:xfrm>
                <a:off x="7867265" y="5067934"/>
                <a:ext cx="37011" cy="375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순서도: 연결자 481"/>
              <p:cNvSpPr/>
              <p:nvPr/>
            </p:nvSpPr>
            <p:spPr>
              <a:xfrm>
                <a:off x="7814444" y="5016199"/>
                <a:ext cx="61895" cy="6189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7784410" y="5334000"/>
              <a:ext cx="1463485" cy="199329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tx1">
                <a:alpha val="51000"/>
                <a:lumMod val="0"/>
              </a:schemeClr>
            </a:gs>
            <a:gs pos="63000">
              <a:schemeClr val="bg2"/>
            </a:gs>
            <a:gs pos="100000">
              <a:schemeClr val="bg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10406391" y="3524704"/>
            <a:ext cx="1252035" cy="83241"/>
            <a:chOff x="7769457" y="4961703"/>
            <a:chExt cx="1496060" cy="70575"/>
          </a:xfrm>
        </p:grpSpPr>
        <p:cxnSp>
          <p:nvCxnSpPr>
            <p:cNvPr id="400" name="직선 연결선 399"/>
            <p:cNvCxnSpPr/>
            <p:nvPr/>
          </p:nvCxnSpPr>
          <p:spPr>
            <a:xfrm>
              <a:off x="7769457" y="4995338"/>
              <a:ext cx="1425689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/>
            <p:cNvCxnSpPr/>
            <p:nvPr/>
          </p:nvCxnSpPr>
          <p:spPr>
            <a:xfrm flipV="1">
              <a:off x="8229656" y="4992892"/>
              <a:ext cx="1035861" cy="13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타원 400"/>
            <p:cNvSpPr/>
            <p:nvPr/>
          </p:nvSpPr>
          <p:spPr>
            <a:xfrm>
              <a:off x="8156571" y="4961703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실행 단추: 뒤로 또는 이전 17">
            <a:hlinkClick r:id="" action="ppaction://hlinkshowjump?jump=previousslide" highlightClick="1"/>
          </p:cNvPr>
          <p:cNvSpPr/>
          <p:nvPr/>
        </p:nvSpPr>
        <p:spPr>
          <a:xfrm rot="16200000">
            <a:off x="10358431" y="1926859"/>
            <a:ext cx="607420" cy="680188"/>
          </a:xfrm>
          <a:custGeom>
            <a:avLst/>
            <a:gdLst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6039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497354 w 607420"/>
              <a:gd name="connsiteY1" fmla="*/ 118533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186266 w 607420"/>
              <a:gd name="connsiteY0" fmla="*/ 30480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186266 w 607420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186267 w 607421"/>
              <a:gd name="connsiteY0" fmla="*/ 304800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186267 w 607421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67734 w 607421"/>
              <a:gd name="connsiteY0" fmla="*/ 330203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67734 w 607421"/>
              <a:gd name="connsiteY4" fmla="*/ 330203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67733 w 607420"/>
              <a:gd name="connsiteY0" fmla="*/ 330203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33866 w 607420"/>
              <a:gd name="connsiteY3" fmla="*/ 349990 h 680188"/>
              <a:gd name="connsiteX4" fmla="*/ 67733 w 607420"/>
              <a:gd name="connsiteY4" fmla="*/ 330203 h 6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420" h="680188" stroke="0" extrusionOk="0">
                <a:moveTo>
                  <a:pt x="0" y="0"/>
                </a:moveTo>
                <a:lnTo>
                  <a:pt x="607420" y="0"/>
                </a:lnTo>
                <a:lnTo>
                  <a:pt x="607420" y="680188"/>
                </a:lnTo>
                <a:lnTo>
                  <a:pt x="0" y="680188"/>
                </a:lnTo>
                <a:lnTo>
                  <a:pt x="0" y="0"/>
                </a:lnTo>
                <a:close/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darken" stroke="0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>
                <a:moveTo>
                  <a:pt x="67733" y="330203"/>
                </a:moveTo>
                <a:lnTo>
                  <a:pt x="539688" y="127000"/>
                </a:lnTo>
                <a:lnTo>
                  <a:pt x="548154" y="561655"/>
                </a:lnTo>
                <a:lnTo>
                  <a:pt x="33866" y="349990"/>
                </a:lnTo>
                <a:lnTo>
                  <a:pt x="67733" y="33020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1000"/>
                  <a:lumMod val="0"/>
                </a:schemeClr>
              </a:gs>
              <a:gs pos="6300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0" name="그룹 459"/>
          <p:cNvGrpSpPr/>
          <p:nvPr/>
        </p:nvGrpSpPr>
        <p:grpSpPr>
          <a:xfrm>
            <a:off x="191192" y="82032"/>
            <a:ext cx="11831475" cy="6775968"/>
            <a:chOff x="191192" y="82032"/>
            <a:chExt cx="11831475" cy="6775968"/>
          </a:xfrm>
        </p:grpSpPr>
        <p:sp>
          <p:nvSpPr>
            <p:cNvPr id="86" name="직사각형 85"/>
            <p:cNvSpPr/>
            <p:nvPr/>
          </p:nvSpPr>
          <p:spPr>
            <a:xfrm>
              <a:off x="191192" y="1041400"/>
              <a:ext cx="9533006" cy="5418667"/>
            </a:xfrm>
            <a:prstGeom prst="rect">
              <a:avLst/>
            </a:prstGeom>
            <a:gradFill flip="none" rotWithShape="1">
              <a:gsLst>
                <a:gs pos="52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1192" y="299754"/>
              <a:ext cx="825705" cy="57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695" y="433575"/>
              <a:ext cx="497508" cy="32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기본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91193" y="82032"/>
              <a:ext cx="11831474" cy="11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1193" y="6691745"/>
              <a:ext cx="11831474" cy="5388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2468" y="6550223"/>
              <a:ext cx="2387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Mobile Storyboard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  <p:grpSp>
          <p:nvGrpSpPr>
            <p:cNvPr id="455" name="그룹 454"/>
            <p:cNvGrpSpPr/>
            <p:nvPr/>
          </p:nvGrpSpPr>
          <p:grpSpPr>
            <a:xfrm>
              <a:off x="552149" y="1236134"/>
              <a:ext cx="2578337" cy="5026524"/>
              <a:chOff x="552149" y="1236134"/>
              <a:chExt cx="2578337" cy="502652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521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592765" y="2980267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922679" y="3595220"/>
                  <a:ext cx="125546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596723" y="5327036"/>
                <a:ext cx="1062733" cy="882480"/>
                <a:chOff x="297816" y="2835971"/>
                <a:chExt cx="2453851" cy="187149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7816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50600" y="3536431"/>
                  <a:ext cx="1394262" cy="48558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/>
                    <a:t>IMAGE</a:t>
                  </a:r>
                  <a:endParaRPr lang="ko-KR" altLang="en-US" sz="1000" b="1" dirty="0"/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1810758" y="5328629"/>
                <a:ext cx="636995" cy="538946"/>
                <a:chOff x="321740" y="2835971"/>
                <a:chExt cx="2429927" cy="1871496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625872" y="3462829"/>
                  <a:ext cx="1827873" cy="653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IMAGE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2595641" y="5338498"/>
                <a:ext cx="422579" cy="358768"/>
                <a:chOff x="321740" y="2835971"/>
                <a:chExt cx="2429927" cy="1871496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384262" y="3296845"/>
                  <a:ext cx="2253429" cy="8304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 smtClean="0"/>
                    <a:t>IMAGE</a:t>
                  </a:r>
                  <a:endParaRPr lang="ko-KR" altLang="en-US" sz="500" b="1" dirty="0"/>
                </a:p>
              </p:txBody>
            </p:sp>
          </p:grpSp>
          <p:grpSp>
            <p:nvGrpSpPr>
              <p:cNvPr id="454" name="그룹 453"/>
              <p:cNvGrpSpPr/>
              <p:nvPr/>
            </p:nvGrpSpPr>
            <p:grpSpPr>
              <a:xfrm>
                <a:off x="592765" y="1301170"/>
                <a:ext cx="1711068" cy="376965"/>
                <a:chOff x="592765" y="1301170"/>
                <a:chExt cx="1711068" cy="376965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592765" y="1301170"/>
                  <a:ext cx="17110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/>
                    <a:t>Title </a:t>
                  </a:r>
                  <a:r>
                    <a:rPr lang="ko-KR" altLang="en-US" sz="1200" b="1" dirty="0" smtClean="0"/>
                    <a:t>텍스트</a:t>
                  </a:r>
                  <a:endParaRPr lang="ko-KR" altLang="en-US" sz="1200" b="1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12449" y="1478080"/>
                  <a:ext cx="1550045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b="1" dirty="0" smtClean="0"/>
                    <a:t>기본 내용</a:t>
                  </a:r>
                  <a:r>
                    <a:rPr lang="en-US" altLang="ko-KR" sz="700" b="1" dirty="0" smtClean="0"/>
                    <a:t> </a:t>
                  </a:r>
                  <a:r>
                    <a:rPr lang="ko-KR" altLang="en-US" sz="700" b="1" dirty="0" smtClean="0"/>
                    <a:t>텍스트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>
                <a:off x="592765" y="1685605"/>
                <a:ext cx="2436854" cy="1177283"/>
                <a:chOff x="592765" y="1685605"/>
                <a:chExt cx="2436854" cy="1177283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592765" y="1685605"/>
                  <a:ext cx="2428362" cy="276999"/>
                  <a:chOff x="592765" y="1685605"/>
                  <a:chExt cx="2428362" cy="276999"/>
                </a:xfrm>
              </p:grpSpPr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592765" y="1717783"/>
                    <a:ext cx="2428362" cy="192029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552384" y="1685605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592765" y="2293666"/>
                  <a:ext cx="2428362" cy="276999"/>
                  <a:chOff x="592765" y="2293666"/>
                  <a:chExt cx="2428362" cy="276999"/>
                </a:xfrm>
              </p:grpSpPr>
              <p:sp>
                <p:nvSpPr>
                  <p:cNvPr id="132" name="직사각형 131"/>
                  <p:cNvSpPr/>
                  <p:nvPr/>
                </p:nvSpPr>
                <p:spPr>
                  <a:xfrm>
                    <a:off x="592765" y="2306904"/>
                    <a:ext cx="2428362" cy="2195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551236" y="2293666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592765" y="1985345"/>
                  <a:ext cx="1003670" cy="250558"/>
                  <a:chOff x="592765" y="1985345"/>
                  <a:chExt cx="1003670" cy="250558"/>
                </a:xfrm>
              </p:grpSpPr>
              <p:sp>
                <p:nvSpPr>
                  <p:cNvPr id="124" name="모서리가 둥근 직사각형 123"/>
                  <p:cNvSpPr/>
                  <p:nvPr/>
                </p:nvSpPr>
                <p:spPr>
                  <a:xfrm>
                    <a:off x="592765" y="1985345"/>
                    <a:ext cx="1003670" cy="23032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861203" y="1989682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92765" y="2615743"/>
                  <a:ext cx="1013183" cy="247145"/>
                  <a:chOff x="592765" y="2615743"/>
                  <a:chExt cx="1013183" cy="247145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592765" y="2615743"/>
                    <a:ext cx="1013183" cy="21085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861203" y="2616667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659713" y="1990510"/>
                  <a:ext cx="730949" cy="250469"/>
                  <a:chOff x="1659713" y="1990510"/>
                  <a:chExt cx="730949" cy="250469"/>
                </a:xfrm>
              </p:grpSpPr>
              <p:sp>
                <p:nvSpPr>
                  <p:cNvPr id="127" name="모서리가 둥근 직사각형 126"/>
                  <p:cNvSpPr/>
                  <p:nvPr/>
                </p:nvSpPr>
                <p:spPr>
                  <a:xfrm>
                    <a:off x="1659713" y="1990510"/>
                    <a:ext cx="730949" cy="22557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775769" y="1994758"/>
                    <a:ext cx="49664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1687691" y="2611227"/>
                  <a:ext cx="702971" cy="246221"/>
                  <a:chOff x="1687691" y="2611227"/>
                  <a:chExt cx="702971" cy="246221"/>
                </a:xfrm>
              </p:grpSpPr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1687691" y="2615744"/>
                    <a:ext cx="702971" cy="2163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782162" y="2611227"/>
                    <a:ext cx="49664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2455333" y="1997368"/>
                  <a:ext cx="574285" cy="250266"/>
                  <a:chOff x="2455333" y="1997368"/>
                  <a:chExt cx="574285" cy="250266"/>
                </a:xfrm>
              </p:grpSpPr>
              <p:sp>
                <p:nvSpPr>
                  <p:cNvPr id="130" name="모서리가 둥근 직사각형 129"/>
                  <p:cNvSpPr/>
                  <p:nvPr/>
                </p:nvSpPr>
                <p:spPr>
                  <a:xfrm>
                    <a:off x="2455333" y="1997368"/>
                    <a:ext cx="574285" cy="21482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2504180" y="2001413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2473897" y="2609284"/>
                  <a:ext cx="555722" cy="253179"/>
                  <a:chOff x="2473897" y="2609284"/>
                  <a:chExt cx="555722" cy="253179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2473897" y="2609284"/>
                    <a:ext cx="555722" cy="2249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10385" y="2616242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</p:grpSp>
        </p:grpSp>
        <p:grpSp>
          <p:nvGrpSpPr>
            <p:cNvPr id="10" name="그룹 9"/>
            <p:cNvGrpSpPr/>
            <p:nvPr/>
          </p:nvGrpSpPr>
          <p:grpSpPr>
            <a:xfrm>
              <a:off x="1131916" y="299754"/>
              <a:ext cx="10780222" cy="590414"/>
              <a:chOff x="1131916" y="299754"/>
              <a:chExt cx="10780222" cy="590414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9508902" y="302987"/>
                <a:ext cx="80051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31916" y="304800"/>
                <a:ext cx="1313018" cy="5853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434525" y="302986"/>
                <a:ext cx="79790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230534" y="302277"/>
                <a:ext cx="886680" cy="2917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31916" y="305603"/>
                <a:ext cx="10780222" cy="575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21" idx="1"/>
                <a:endCxn id="21" idx="3"/>
              </p:cNvCxnSpPr>
              <p:nvPr/>
            </p:nvCxnSpPr>
            <p:spPr>
              <a:xfrm>
                <a:off x="1131916" y="593171"/>
                <a:ext cx="107802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442257" y="347753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 명</a:t>
                </a:r>
                <a:endParaRPr lang="ko-KR" alt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42257" y="617910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화면경로</a:t>
                </a:r>
                <a:endParaRPr lang="ko-KR" alt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87267" y="625040"/>
                <a:ext cx="695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화면코드</a:t>
                </a:r>
                <a:endParaRPr lang="ko-KR" altLang="en-US" sz="1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81663" y="325172"/>
                <a:ext cx="6098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작성자</a:t>
                </a:r>
                <a:endParaRPr lang="ko-KR" altLang="en-US" sz="1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647995" y="325177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작성일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93675" y="347018"/>
                <a:ext cx="6886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버전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647995" y="621153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</a:t>
                </a:r>
                <a:endParaRPr lang="ko-KR" altLang="en-US" sz="1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95641" y="349528"/>
                <a:ext cx="2712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모바일 스토리 보드 제작</a:t>
                </a:r>
                <a:endParaRPr lang="ko-KR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313739" y="3243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Ver. 1.1</a:t>
                </a:r>
                <a:endParaRPr lang="ko-KR" alt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32732" y="3250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smtClean="0"/>
                  <a:t>최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건</a:t>
                </a:r>
                <a:endParaRPr lang="ko-KR" altLang="en-US" sz="1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35876" y="324314"/>
                <a:ext cx="9209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2023. 10. 04</a:t>
                </a:r>
                <a:endParaRPr lang="ko-KR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641667" y="612571"/>
                <a:ext cx="260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5</a:t>
                </a:r>
                <a:endParaRPr lang="ko-KR" altLang="en-US" sz="1000" dirty="0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5434525" y="299754"/>
                <a:ext cx="1075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6235036" y="299754"/>
                <a:ext cx="664" cy="5828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723053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811721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2444934" y="299754"/>
                <a:ext cx="0" cy="590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9505950" y="299754"/>
                <a:ext cx="633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10306787" y="307840"/>
                <a:ext cx="2172" cy="575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656249" y="1236134"/>
              <a:ext cx="2578337" cy="5026524"/>
              <a:chOff x="3761172" y="1246005"/>
              <a:chExt cx="2578337" cy="502652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761172" y="1246005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3819117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464350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28656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548004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/>
                <p:cNvSpPr txBox="1"/>
                <p:nvPr/>
              </p:nvSpPr>
              <p:spPr>
                <a:xfrm>
                  <a:off x="528656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25045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549255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464943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548597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3819117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4643505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0" name="직사각형 15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28656" y="355832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64" name="그룹 163"/>
              <p:cNvGrpSpPr/>
              <p:nvPr/>
            </p:nvGrpSpPr>
            <p:grpSpPr>
              <a:xfrm>
                <a:off x="5480045" y="3970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65" name="직사각형 16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6" name="직선 연결선 16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3825045" y="4732831"/>
                <a:ext cx="749063" cy="694266"/>
                <a:chOff x="3825045" y="4732831"/>
                <a:chExt cx="749063" cy="694266"/>
              </a:xfrm>
            </p:grpSpPr>
            <p:sp>
              <p:nvSpPr>
                <p:cNvPr id="170" name="직사각형 169"/>
                <p:cNvSpPr/>
                <p:nvPr/>
              </p:nvSpPr>
              <p:spPr>
                <a:xfrm>
                  <a:off x="3825045" y="4732831"/>
                  <a:ext cx="746453" cy="694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825045" y="4732831"/>
                  <a:ext cx="749063" cy="6942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 flipV="1">
                  <a:off x="3825045" y="4737396"/>
                  <a:ext cx="746453" cy="6897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3895180" y="4969050"/>
                  <a:ext cx="61493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4030128" y="5674015"/>
                <a:ext cx="268653" cy="408325"/>
                <a:chOff x="4047066" y="5769103"/>
                <a:chExt cx="211667" cy="32171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4047066" y="5927705"/>
                  <a:ext cx="211667" cy="16311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4047067" y="5769103"/>
                  <a:ext cx="211666" cy="179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4649433" y="4732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79" name="그룹 178"/>
              <p:cNvGrpSpPr/>
              <p:nvPr/>
            </p:nvGrpSpPr>
            <p:grpSpPr>
              <a:xfrm>
                <a:off x="5485973" y="4732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528656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20" name="그룹 219"/>
              <p:cNvGrpSpPr/>
              <p:nvPr/>
            </p:nvGrpSpPr>
            <p:grpSpPr>
              <a:xfrm>
                <a:off x="4574108" y="5587650"/>
                <a:ext cx="268825" cy="262273"/>
                <a:chOff x="4574108" y="5587650"/>
                <a:chExt cx="268825" cy="262273"/>
              </a:xfrm>
            </p:grpSpPr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포인트가 5개인 별 218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1" name="그룹 220"/>
              <p:cNvGrpSpPr/>
              <p:nvPr/>
            </p:nvGrpSpPr>
            <p:grpSpPr>
              <a:xfrm>
                <a:off x="4913975" y="5587759"/>
                <a:ext cx="268825" cy="262273"/>
                <a:chOff x="4574108" y="5587650"/>
                <a:chExt cx="268825" cy="262273"/>
              </a:xfrm>
            </p:grpSpPr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포인트가 5개인 별 222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2" name="타원 251"/>
              <p:cNvSpPr/>
              <p:nvPr/>
            </p:nvSpPr>
            <p:spPr>
              <a:xfrm flipH="1">
                <a:off x="4942454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5" name="그룹 254"/>
              <p:cNvGrpSpPr/>
              <p:nvPr/>
            </p:nvGrpSpPr>
            <p:grpSpPr>
              <a:xfrm>
                <a:off x="4698993" y="3072009"/>
                <a:ext cx="609432" cy="687259"/>
                <a:chOff x="4698993" y="2919606"/>
                <a:chExt cx="609432" cy="687259"/>
              </a:xfrm>
            </p:grpSpPr>
            <p:sp>
              <p:nvSpPr>
                <p:cNvPr id="224" name="타원 223"/>
                <p:cNvSpPr/>
                <p:nvPr/>
              </p:nvSpPr>
              <p:spPr>
                <a:xfrm flipH="1">
                  <a:off x="4698993" y="2919606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 flipH="1">
                  <a:off x="482249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 flipH="1">
                  <a:off x="4942454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/>
                <p:cNvSpPr/>
                <p:nvPr/>
              </p:nvSpPr>
              <p:spPr>
                <a:xfrm flipH="1">
                  <a:off x="507202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 flipH="1">
                  <a:off x="5198353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 flipH="1">
                  <a:off x="469899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 flipH="1">
                  <a:off x="4822498" y="3055519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 flipH="1">
                  <a:off x="4942454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 flipH="1">
                  <a:off x="5072028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 flipH="1">
                  <a:off x="519835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 flipH="1">
                  <a:off x="469899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 flipH="1">
                  <a:off x="482249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 flipH="1">
                  <a:off x="4942454" y="3190302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 flipH="1">
                  <a:off x="507202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 flipH="1">
                  <a:off x="519835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 flipH="1">
                  <a:off x="469899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 flipH="1">
                  <a:off x="4822498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 flipH="1">
                  <a:off x="4942454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 flipH="1">
                  <a:off x="5072028" y="3336053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 flipH="1">
                  <a:off x="519835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/>
                <p:cNvSpPr/>
                <p:nvPr/>
              </p:nvSpPr>
              <p:spPr>
                <a:xfrm flipH="1">
                  <a:off x="4698993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 flipH="1">
                  <a:off x="482249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 flipH="1">
                  <a:off x="507202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 flipH="1">
                  <a:off x="5198353" y="3488154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 flipH="1">
                  <a:off x="4949748" y="34881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그룹 267"/>
              <p:cNvGrpSpPr/>
              <p:nvPr/>
            </p:nvGrpSpPr>
            <p:grpSpPr>
              <a:xfrm>
                <a:off x="4611933" y="3834653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69" name="직선 연결선 268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그룹 270"/>
              <p:cNvGrpSpPr/>
              <p:nvPr/>
            </p:nvGrpSpPr>
            <p:grpSpPr>
              <a:xfrm>
                <a:off x="4637981" y="4593782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7" name="그룹 456"/>
              <p:cNvGrpSpPr/>
              <p:nvPr/>
            </p:nvGrpSpPr>
            <p:grpSpPr>
              <a:xfrm>
                <a:off x="3799762" y="3825341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458" name="직선 연결선 457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직사각형 212"/>
              <p:cNvSpPr/>
              <p:nvPr/>
            </p:nvSpPr>
            <p:spPr>
              <a:xfrm>
                <a:off x="3889131" y="5576639"/>
                <a:ext cx="547404" cy="50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6" name="그룹 455"/>
            <p:cNvGrpSpPr/>
            <p:nvPr/>
          </p:nvGrpSpPr>
          <p:grpSpPr>
            <a:xfrm>
              <a:off x="6776641" y="1236134"/>
              <a:ext cx="2578337" cy="5026524"/>
              <a:chOff x="6776641" y="1236134"/>
              <a:chExt cx="2578337" cy="502652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7664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66" name="그룹 365"/>
              <p:cNvGrpSpPr/>
              <p:nvPr/>
            </p:nvGrpSpPr>
            <p:grpSpPr>
              <a:xfrm>
                <a:off x="6881312" y="1934281"/>
                <a:ext cx="840288" cy="217632"/>
                <a:chOff x="6881312" y="1934281"/>
                <a:chExt cx="840288" cy="217632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6881312" y="1934281"/>
                  <a:ext cx="84028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7511996" y="1937728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이등변 삼각형 294"/>
                <p:cNvSpPr/>
                <p:nvPr/>
              </p:nvSpPr>
              <p:spPr>
                <a:xfrm rot="10800000">
                  <a:off x="7531033" y="1964602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0" name="그룹 329"/>
              <p:cNvGrpSpPr/>
              <p:nvPr/>
            </p:nvGrpSpPr>
            <p:grpSpPr>
              <a:xfrm>
                <a:off x="7775469" y="1934281"/>
                <a:ext cx="699087" cy="217632"/>
                <a:chOff x="7775469" y="1934281"/>
                <a:chExt cx="699087" cy="217632"/>
              </a:xfrm>
            </p:grpSpPr>
            <p:sp>
              <p:nvSpPr>
                <p:cNvPr id="279" name="직사각형 278"/>
                <p:cNvSpPr/>
                <p:nvPr/>
              </p:nvSpPr>
              <p:spPr>
                <a:xfrm>
                  <a:off x="7775469" y="1934281"/>
                  <a:ext cx="699087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7" name="그룹 296"/>
                <p:cNvGrpSpPr/>
                <p:nvPr/>
              </p:nvGrpSpPr>
              <p:grpSpPr>
                <a:xfrm>
                  <a:off x="8260964" y="1938297"/>
                  <a:ext cx="209599" cy="209599"/>
                  <a:chOff x="8203166" y="3494076"/>
                  <a:chExt cx="228255" cy="228255"/>
                </a:xfrm>
              </p:grpSpPr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8203166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이등변 삼각형 298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1" name="그룹 330"/>
              <p:cNvGrpSpPr/>
              <p:nvPr/>
            </p:nvGrpSpPr>
            <p:grpSpPr>
              <a:xfrm>
                <a:off x="8525463" y="1929695"/>
                <a:ext cx="696143" cy="217632"/>
                <a:chOff x="8525463" y="1929695"/>
                <a:chExt cx="696143" cy="217632"/>
              </a:xfrm>
            </p:grpSpPr>
            <p:sp>
              <p:nvSpPr>
                <p:cNvPr id="280" name="직사각형 279"/>
                <p:cNvSpPr/>
                <p:nvPr/>
              </p:nvSpPr>
              <p:spPr>
                <a:xfrm>
                  <a:off x="8525463" y="1929695"/>
                  <a:ext cx="69453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3" name="그룹 302"/>
                <p:cNvGrpSpPr/>
                <p:nvPr/>
              </p:nvGrpSpPr>
              <p:grpSpPr>
                <a:xfrm>
                  <a:off x="9012007" y="1937728"/>
                  <a:ext cx="209599" cy="209599"/>
                  <a:chOff x="8213540" y="3494076"/>
                  <a:chExt cx="228255" cy="228255"/>
                </a:xfrm>
              </p:grpSpPr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8213540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이등변 삼각형 304"/>
                  <p:cNvSpPr/>
                  <p:nvPr/>
                </p:nvSpPr>
                <p:spPr>
                  <a:xfrm rot="10800000">
                    <a:off x="8234268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8" name="그룹 337"/>
              <p:cNvGrpSpPr/>
              <p:nvPr/>
            </p:nvGrpSpPr>
            <p:grpSpPr>
              <a:xfrm>
                <a:off x="6883362" y="3709633"/>
                <a:ext cx="1378780" cy="841536"/>
                <a:chOff x="6883362" y="3591095"/>
                <a:chExt cx="1378780" cy="841536"/>
              </a:xfrm>
            </p:grpSpPr>
            <p:grpSp>
              <p:nvGrpSpPr>
                <p:cNvPr id="287" name="그룹 286"/>
                <p:cNvGrpSpPr/>
                <p:nvPr/>
              </p:nvGrpSpPr>
              <p:grpSpPr>
                <a:xfrm>
                  <a:off x="6883362" y="3591095"/>
                  <a:ext cx="1377604" cy="841536"/>
                  <a:chOff x="6882563" y="3591095"/>
                  <a:chExt cx="841428" cy="841536"/>
                </a:xfrm>
              </p:grpSpPr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6883703" y="3591095"/>
                    <a:ext cx="840288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6882563" y="3806895"/>
                    <a:ext cx="841180" cy="62573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5" name="그룹 314"/>
                <p:cNvGrpSpPr/>
                <p:nvPr/>
              </p:nvGrpSpPr>
              <p:grpSpPr>
                <a:xfrm>
                  <a:off x="8052543" y="3595111"/>
                  <a:ext cx="209599" cy="209599"/>
                  <a:chOff x="8210945" y="3494076"/>
                  <a:chExt cx="228255" cy="228255"/>
                </a:xfrm>
              </p:grpSpPr>
              <p:sp>
                <p:nvSpPr>
                  <p:cNvPr id="316" name="직사각형 315"/>
                  <p:cNvSpPr/>
                  <p:nvPr/>
                </p:nvSpPr>
                <p:spPr>
                  <a:xfrm>
                    <a:off x="8210945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이등변 삼각형 316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7" name="그룹 336"/>
              <p:cNvGrpSpPr/>
              <p:nvPr/>
            </p:nvGrpSpPr>
            <p:grpSpPr>
              <a:xfrm>
                <a:off x="6881312" y="3415888"/>
                <a:ext cx="1379154" cy="218677"/>
                <a:chOff x="6881312" y="3297350"/>
                <a:chExt cx="1379154" cy="218677"/>
              </a:xfrm>
            </p:grpSpPr>
            <p:sp>
              <p:nvSpPr>
                <p:cNvPr id="283" name="직사각형 282"/>
                <p:cNvSpPr/>
                <p:nvPr/>
              </p:nvSpPr>
              <p:spPr>
                <a:xfrm>
                  <a:off x="6881312" y="3297350"/>
                  <a:ext cx="137573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34" name="그룹 333"/>
                <p:cNvGrpSpPr/>
                <p:nvPr/>
              </p:nvGrpSpPr>
              <p:grpSpPr>
                <a:xfrm>
                  <a:off x="8050867" y="3299285"/>
                  <a:ext cx="209599" cy="216742"/>
                  <a:chOff x="8218724" y="3494076"/>
                  <a:chExt cx="228255" cy="236034"/>
                </a:xfrm>
              </p:grpSpPr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8218724" y="3494076"/>
                    <a:ext cx="228255" cy="2360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이등변 삼각형 335"/>
                  <p:cNvSpPr/>
                  <p:nvPr/>
                </p:nvSpPr>
                <p:spPr>
                  <a:xfrm rot="10800000">
                    <a:off x="8239455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75" name="그룹 374"/>
              <p:cNvGrpSpPr/>
              <p:nvPr/>
            </p:nvGrpSpPr>
            <p:grpSpPr>
              <a:xfrm>
                <a:off x="6883711" y="4883190"/>
                <a:ext cx="811424" cy="217632"/>
                <a:chOff x="6893241" y="4475929"/>
                <a:chExt cx="811424" cy="217632"/>
              </a:xfrm>
            </p:grpSpPr>
            <p:sp>
              <p:nvSpPr>
                <p:cNvPr id="376" name="직사각형 375"/>
                <p:cNvSpPr/>
                <p:nvPr/>
              </p:nvSpPr>
              <p:spPr>
                <a:xfrm>
                  <a:off x="7490425" y="4482557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7" name="그룹 376"/>
                <p:cNvGrpSpPr/>
                <p:nvPr/>
              </p:nvGrpSpPr>
              <p:grpSpPr>
                <a:xfrm>
                  <a:off x="6893241" y="4475929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78" name="이등변 삼각형 377"/>
                  <p:cNvSpPr/>
                  <p:nvPr/>
                </p:nvSpPr>
                <p:spPr>
                  <a:xfrm rot="10800000">
                    <a:off x="7509462" y="4509431"/>
                    <a:ext cx="173627" cy="16324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9" name="직사각형 378"/>
                  <p:cNvSpPr/>
                  <p:nvPr/>
                </p:nvSpPr>
                <p:spPr>
                  <a:xfrm>
                    <a:off x="6893241" y="4475929"/>
                    <a:ext cx="811424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89" name="직사각형 388"/>
              <p:cNvSpPr/>
              <p:nvPr/>
            </p:nvSpPr>
            <p:spPr>
              <a:xfrm>
                <a:off x="6883711" y="5100255"/>
                <a:ext cx="811424" cy="629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8" name="그룹 397"/>
              <p:cNvGrpSpPr/>
              <p:nvPr/>
            </p:nvGrpSpPr>
            <p:grpSpPr>
              <a:xfrm>
                <a:off x="7769457" y="4642992"/>
                <a:ext cx="1086676" cy="208378"/>
                <a:chOff x="7769457" y="4534543"/>
                <a:chExt cx="1224558" cy="201795"/>
              </a:xfrm>
            </p:grpSpPr>
            <p:sp>
              <p:nvSpPr>
                <p:cNvPr id="392" name="포인트가 5개인 별 391"/>
                <p:cNvSpPr/>
                <p:nvPr/>
              </p:nvSpPr>
              <p:spPr>
                <a:xfrm>
                  <a:off x="8263465" y="4535070"/>
                  <a:ext cx="233256" cy="198288"/>
                </a:xfrm>
                <a:prstGeom prst="star5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97" name="그룹 396"/>
                <p:cNvGrpSpPr/>
                <p:nvPr/>
              </p:nvGrpSpPr>
              <p:grpSpPr>
                <a:xfrm>
                  <a:off x="7769457" y="4534543"/>
                  <a:ext cx="1224558" cy="201795"/>
                  <a:chOff x="7777924" y="4534543"/>
                  <a:chExt cx="1224558" cy="201795"/>
                </a:xfrm>
              </p:grpSpPr>
              <p:sp>
                <p:nvSpPr>
                  <p:cNvPr id="390" name="포인트가 5개인 별 389"/>
                  <p:cNvSpPr/>
                  <p:nvPr/>
                </p:nvSpPr>
                <p:spPr>
                  <a:xfrm>
                    <a:off x="7777924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1" name="포인트가 5개인 별 390"/>
                  <p:cNvSpPr/>
                  <p:nvPr/>
                </p:nvSpPr>
                <p:spPr>
                  <a:xfrm>
                    <a:off x="8024752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3" name="포인트가 5개인 별 392"/>
                  <p:cNvSpPr/>
                  <p:nvPr/>
                </p:nvSpPr>
                <p:spPr>
                  <a:xfrm>
                    <a:off x="8525358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6" name="포인트가 5개인 별 395"/>
                  <p:cNvSpPr/>
                  <p:nvPr/>
                </p:nvSpPr>
                <p:spPr>
                  <a:xfrm>
                    <a:off x="8769226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08" name="그룹 407"/>
              <p:cNvGrpSpPr/>
              <p:nvPr/>
            </p:nvGrpSpPr>
            <p:grpSpPr>
              <a:xfrm>
                <a:off x="6980145" y="5774706"/>
                <a:ext cx="549368" cy="215444"/>
                <a:chOff x="6980145" y="5669931"/>
                <a:chExt cx="549368" cy="215444"/>
              </a:xfrm>
            </p:grpSpPr>
            <p:sp>
              <p:nvSpPr>
                <p:cNvPr id="406" name="타원 405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7018710" y="5669931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</p:grpSp>
          <p:grpSp>
            <p:nvGrpSpPr>
              <p:cNvPr id="409" name="그룹 408"/>
              <p:cNvGrpSpPr/>
              <p:nvPr/>
            </p:nvGrpSpPr>
            <p:grpSpPr>
              <a:xfrm>
                <a:off x="7468930" y="5774701"/>
                <a:ext cx="519563" cy="215444"/>
                <a:chOff x="6980145" y="5669931"/>
                <a:chExt cx="549368" cy="190394"/>
              </a:xfrm>
            </p:grpSpPr>
            <p:sp>
              <p:nvSpPr>
                <p:cNvPr id="410" name="타원 409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7018710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</p:grpSp>
          <p:grpSp>
            <p:nvGrpSpPr>
              <p:cNvPr id="418" name="그룹 417"/>
              <p:cNvGrpSpPr/>
              <p:nvPr/>
            </p:nvGrpSpPr>
            <p:grpSpPr>
              <a:xfrm>
                <a:off x="7974513" y="5780722"/>
                <a:ext cx="519562" cy="215444"/>
                <a:chOff x="6980145" y="5669931"/>
                <a:chExt cx="549367" cy="190394"/>
              </a:xfrm>
            </p:grpSpPr>
            <p:sp>
              <p:nvSpPr>
                <p:cNvPr id="419" name="타원 418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24" name="그룹 423"/>
              <p:cNvGrpSpPr/>
              <p:nvPr/>
            </p:nvGrpSpPr>
            <p:grpSpPr>
              <a:xfrm>
                <a:off x="8465498" y="5771796"/>
                <a:ext cx="519562" cy="215444"/>
                <a:chOff x="6980145" y="5669931"/>
                <a:chExt cx="549367" cy="190394"/>
              </a:xfrm>
            </p:grpSpPr>
            <p:sp>
              <p:nvSpPr>
                <p:cNvPr id="425" name="타원 424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747025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45" name="TextBox 444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6" name="직사각형 445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7" name="그룹 446"/>
              <p:cNvGrpSpPr/>
              <p:nvPr/>
            </p:nvGrpSpPr>
            <p:grpSpPr>
              <a:xfrm>
                <a:off x="7972317" y="6002743"/>
                <a:ext cx="545830" cy="215444"/>
                <a:chOff x="6980145" y="5902116"/>
                <a:chExt cx="545830" cy="215444"/>
              </a:xfrm>
            </p:grpSpPr>
            <p:sp>
              <p:nvSpPr>
                <p:cNvPr id="448" name="TextBox 447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9" name="직사각형 44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0" name="그룹 449"/>
              <p:cNvGrpSpPr/>
              <p:nvPr/>
            </p:nvGrpSpPr>
            <p:grpSpPr>
              <a:xfrm>
                <a:off x="846708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51" name="TextBox 450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  <p:sp>
              <p:nvSpPr>
                <p:cNvPr id="452" name="직사각형 451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0" name="그룹 439"/>
              <p:cNvGrpSpPr/>
              <p:nvPr/>
            </p:nvGrpSpPr>
            <p:grpSpPr>
              <a:xfrm>
                <a:off x="6980145" y="6006891"/>
                <a:ext cx="545830" cy="215444"/>
                <a:chOff x="6980145" y="5902116"/>
                <a:chExt cx="545830" cy="215444"/>
              </a:xfrm>
            </p:grpSpPr>
            <p:sp>
              <p:nvSpPr>
                <p:cNvPr id="429" name="TextBox 428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  <p:sp>
              <p:nvSpPr>
                <p:cNvPr id="439" name="직사각형 43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6" name="그룹 265"/>
              <p:cNvGrpSpPr/>
              <p:nvPr/>
            </p:nvGrpSpPr>
            <p:grpSpPr>
              <a:xfrm>
                <a:off x="6964217" y="6019907"/>
                <a:ext cx="138315" cy="95848"/>
                <a:chOff x="3803672" y="3767184"/>
                <a:chExt cx="364758" cy="252764"/>
              </a:xfrm>
            </p:grpSpPr>
            <p:cxnSp>
              <p:nvCxnSpPr>
                <p:cNvPr id="262" name="직선 연결선 26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/>
                <p:cNvCxnSpPr/>
                <p:nvPr/>
              </p:nvCxnSpPr>
              <p:spPr>
                <a:xfrm flipH="1">
                  <a:off x="3906859" y="3767184"/>
                  <a:ext cx="261571" cy="2487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5" name="그룹 504"/>
              <p:cNvGrpSpPr/>
              <p:nvPr/>
            </p:nvGrpSpPr>
            <p:grpSpPr>
              <a:xfrm>
                <a:off x="6881312" y="1282416"/>
                <a:ext cx="2338682" cy="276999"/>
                <a:chOff x="6881312" y="1282416"/>
                <a:chExt cx="2338682" cy="276999"/>
              </a:xfrm>
            </p:grpSpPr>
            <p:sp>
              <p:nvSpPr>
                <p:cNvPr id="274" name="직사각형 273"/>
                <p:cNvSpPr/>
                <p:nvPr/>
              </p:nvSpPr>
              <p:spPr>
                <a:xfrm>
                  <a:off x="6881312" y="1301170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TextBox 463"/>
                <p:cNvSpPr txBox="1"/>
                <p:nvPr/>
              </p:nvSpPr>
              <p:spPr>
                <a:xfrm>
                  <a:off x="6895896" y="1282416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이름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>
                <a:off x="6881312" y="1592203"/>
                <a:ext cx="2338682" cy="276999"/>
                <a:chOff x="6881312" y="1592203"/>
                <a:chExt cx="2338682" cy="276999"/>
              </a:xfrm>
            </p:grpSpPr>
            <p:sp>
              <p:nvSpPr>
                <p:cNvPr id="277" name="직사각형 276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이메일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66" name="TextBox 465"/>
              <p:cNvSpPr txBox="1"/>
              <p:nvPr/>
            </p:nvSpPr>
            <p:spPr>
              <a:xfrm>
                <a:off x="6887770" y="1916259"/>
                <a:ext cx="8528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년도</a:t>
                </a:r>
                <a:endParaRPr lang="ko-KR" altLang="en-US" sz="12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7730283" y="1921772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월</a:t>
                </a: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6893719" y="4132072"/>
                <a:ext cx="135969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8474217" y="1916786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일</a:t>
                </a:r>
                <a:endParaRPr lang="ko-KR" altLang="en-US" sz="1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881634" y="2885166"/>
                <a:ext cx="2339440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>
              <a:xfrm>
                <a:off x="6900771" y="5308892"/>
                <a:ext cx="78925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6881312" y="2439527"/>
                <a:ext cx="2338682" cy="911007"/>
                <a:chOff x="6881312" y="2270189"/>
                <a:chExt cx="2338682" cy="911007"/>
              </a:xfrm>
            </p:grpSpPr>
            <p:grpSp>
              <p:nvGrpSpPr>
                <p:cNvPr id="286" name="그룹 285"/>
                <p:cNvGrpSpPr/>
                <p:nvPr/>
              </p:nvGrpSpPr>
              <p:grpSpPr>
                <a:xfrm>
                  <a:off x="6881312" y="2270189"/>
                  <a:ext cx="2338682" cy="911007"/>
                  <a:chOff x="6881312" y="2270189"/>
                  <a:chExt cx="2338682" cy="911007"/>
                </a:xfrm>
              </p:grpSpPr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6881312" y="2270189"/>
                    <a:ext cx="2338682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6881312" y="2488154"/>
                    <a:ext cx="2338682" cy="69304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6" name="그룹 305"/>
                <p:cNvGrpSpPr/>
                <p:nvPr/>
              </p:nvGrpSpPr>
              <p:grpSpPr>
                <a:xfrm>
                  <a:off x="9010311" y="2271999"/>
                  <a:ext cx="209599" cy="216136"/>
                  <a:chOff x="8203166" y="3496669"/>
                  <a:chExt cx="228255" cy="235374"/>
                </a:xfrm>
              </p:grpSpPr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8203166" y="3496669"/>
                    <a:ext cx="228255" cy="23537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이등변 삼각형 307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70" name="TextBox 469"/>
              <p:cNvSpPr txBox="1"/>
              <p:nvPr/>
            </p:nvSpPr>
            <p:spPr>
              <a:xfrm>
                <a:off x="6887770" y="240490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892670" y="265291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885474" y="3067606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880470" y="2857280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6878773" y="390439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878274" y="432003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878274" y="4108677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881876" y="507908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881377" y="549472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881377" y="5283364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507" name="그룹 506"/>
              <p:cNvGrpSpPr/>
              <p:nvPr/>
            </p:nvGrpSpPr>
            <p:grpSpPr>
              <a:xfrm>
                <a:off x="6885227" y="2168041"/>
                <a:ext cx="2332889" cy="276999"/>
                <a:chOff x="6881312" y="1592203"/>
                <a:chExt cx="2338682" cy="276999"/>
              </a:xfrm>
            </p:grpSpPr>
            <p:sp>
              <p:nvSpPr>
                <p:cNvPr id="508" name="직사각형 507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TextBox 508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err="1" smtClean="0"/>
                    <a:t>선택항목</a:t>
                  </a:r>
                  <a:endParaRPr lang="ko-KR" altLang="en-US" sz="1200" dirty="0"/>
                </a:p>
              </p:txBody>
            </p:sp>
          </p:grpSp>
          <p:sp>
            <p:nvSpPr>
              <p:cNvPr id="293" name="TextBox 292"/>
              <p:cNvSpPr txBox="1"/>
              <p:nvPr/>
            </p:nvSpPr>
            <p:spPr>
              <a:xfrm>
                <a:off x="6887770" y="3397063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6885474" y="3688475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6875702" y="4557797"/>
                <a:ext cx="819023" cy="276999"/>
                <a:chOff x="6885642" y="4558150"/>
                <a:chExt cx="819023" cy="276999"/>
              </a:xfrm>
            </p:grpSpPr>
            <p:grpSp>
              <p:nvGrpSpPr>
                <p:cNvPr id="374" name="그룹 373"/>
                <p:cNvGrpSpPr/>
                <p:nvPr/>
              </p:nvGrpSpPr>
              <p:grpSpPr>
                <a:xfrm>
                  <a:off x="6893241" y="4594467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63" name="직사각형 362"/>
                  <p:cNvSpPr/>
                  <p:nvPr/>
                </p:nvSpPr>
                <p:spPr>
                  <a:xfrm>
                    <a:off x="7492806" y="4480176"/>
                    <a:ext cx="209599" cy="2095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67" name="그룹 366"/>
                  <p:cNvGrpSpPr/>
                  <p:nvPr/>
                </p:nvGrpSpPr>
                <p:grpSpPr>
                  <a:xfrm>
                    <a:off x="6893241" y="4475929"/>
                    <a:ext cx="811424" cy="217632"/>
                    <a:chOff x="6893241" y="4475929"/>
                    <a:chExt cx="811424" cy="217632"/>
                  </a:xfrm>
                </p:grpSpPr>
                <p:sp>
                  <p:nvSpPr>
                    <p:cNvPr id="364" name="이등변 삼각형 363"/>
                    <p:cNvSpPr/>
                    <p:nvPr/>
                  </p:nvSpPr>
                  <p:spPr>
                    <a:xfrm rot="10800000">
                      <a:off x="7511843" y="4507050"/>
                      <a:ext cx="173627" cy="163249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9" name="직사각형 358"/>
                    <p:cNvSpPr/>
                    <p:nvPr/>
                  </p:nvSpPr>
                  <p:spPr>
                    <a:xfrm>
                      <a:off x="6893241" y="4475929"/>
                      <a:ext cx="811424" cy="2176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310" name="TextBox 309"/>
                <p:cNvSpPr txBox="1"/>
                <p:nvPr/>
              </p:nvSpPr>
              <p:spPr>
                <a:xfrm>
                  <a:off x="6885642" y="4558150"/>
                  <a:ext cx="5977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선택</a:t>
                  </a:r>
                  <a:endParaRPr lang="ko-KR" altLang="en-US" sz="1200" dirty="0"/>
                </a:p>
              </p:txBody>
            </p:sp>
          </p:grpSp>
          <p:sp>
            <p:nvSpPr>
              <p:cNvPr id="311" name="TextBox 310"/>
              <p:cNvSpPr txBox="1"/>
              <p:nvPr/>
            </p:nvSpPr>
            <p:spPr>
              <a:xfrm>
                <a:off x="6881453" y="4853212"/>
                <a:ext cx="597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선택</a:t>
                </a:r>
                <a:endParaRPr lang="ko-KR" altLang="en-US" sz="1200" dirty="0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7784410" y="5105394"/>
                <a:ext cx="1463485" cy="199329"/>
                <a:chOff x="7784410" y="5334000"/>
                <a:chExt cx="1463485" cy="199329"/>
              </a:xfrm>
            </p:grpSpPr>
            <p:grpSp>
              <p:nvGrpSpPr>
                <p:cNvPr id="498" name="그룹 497"/>
                <p:cNvGrpSpPr/>
                <p:nvPr/>
              </p:nvGrpSpPr>
              <p:grpSpPr>
                <a:xfrm>
                  <a:off x="7832301" y="5370461"/>
                  <a:ext cx="140234" cy="139424"/>
                  <a:chOff x="7814444" y="5016199"/>
                  <a:chExt cx="89837" cy="89318"/>
                </a:xfrm>
              </p:grpSpPr>
              <p:cxnSp>
                <p:nvCxnSpPr>
                  <p:cNvPr id="484" name="직선 연결선 483"/>
                  <p:cNvCxnSpPr/>
                  <p:nvPr/>
                </p:nvCxnSpPr>
                <p:spPr>
                  <a:xfrm>
                    <a:off x="7867270" y="5067934"/>
                    <a:ext cx="37011" cy="3758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2" name="순서도: 연결자 481"/>
                  <p:cNvSpPr/>
                  <p:nvPr/>
                </p:nvSpPr>
                <p:spPr>
                  <a:xfrm>
                    <a:off x="7814444" y="5016199"/>
                    <a:ext cx="61895" cy="61895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7784410" y="5334000"/>
                  <a:ext cx="1463485" cy="199329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7799595" y="4936711"/>
                <a:ext cx="1484972" cy="95449"/>
                <a:chOff x="10503695" y="3604320"/>
                <a:chExt cx="579922" cy="37729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10503695" y="3619546"/>
                  <a:ext cx="579922" cy="776"/>
                </a:xfrm>
                <a:prstGeom prst="line">
                  <a:avLst/>
                </a:prstGeom>
                <a:ln w="28575">
                  <a:gradFill flip="none" rotWithShape="1">
                    <a:gsLst>
                      <a:gs pos="0">
                        <a:schemeClr val="tx1"/>
                      </a:gs>
                      <a:gs pos="35000">
                        <a:schemeClr val="bg1">
                          <a:lumMod val="75000"/>
                        </a:schemeClr>
                      </a:gs>
                      <a:gs pos="27000">
                        <a:schemeClr val="tx1"/>
                      </a:gs>
                      <a:gs pos="7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타원 34"/>
                <p:cNvSpPr/>
                <p:nvPr/>
              </p:nvSpPr>
              <p:spPr>
                <a:xfrm flipV="1">
                  <a:off x="10662727" y="3604320"/>
                  <a:ext cx="37072" cy="37729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17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sp>
        <p:nvSpPr>
          <p:cNvPr id="9" name="이등변 삼각형 8"/>
          <p:cNvSpPr/>
          <p:nvPr/>
        </p:nvSpPr>
        <p:spPr>
          <a:xfrm rot="10800000">
            <a:off x="4979323" y="77503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4"/>
          </p:cNvCxnSpPr>
          <p:nvPr/>
        </p:nvCxnSpPr>
        <p:spPr>
          <a:xfrm>
            <a:off x="5049982" y="597650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8306" y="1730824"/>
            <a:ext cx="152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38" name="이등변 삼각형 37"/>
          <p:cNvSpPr/>
          <p:nvPr/>
        </p:nvSpPr>
        <p:spPr>
          <a:xfrm rot="10800000">
            <a:off x="6650181" y="1406057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720840" y="1228673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grpSp>
        <p:nvGrpSpPr>
          <p:cNvPr id="42" name="그룹 41"/>
          <p:cNvGrpSpPr/>
          <p:nvPr/>
        </p:nvGrpSpPr>
        <p:grpSpPr>
          <a:xfrm rot="16200000">
            <a:off x="7456984" y="898501"/>
            <a:ext cx="141318" cy="395315"/>
            <a:chOff x="5885414" y="812288"/>
            <a:chExt cx="141318" cy="395315"/>
          </a:xfrm>
        </p:grpSpPr>
        <p:sp>
          <p:nvSpPr>
            <p:cNvPr id="43" name="이등변 삼각형 42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 rot="5400000" flipH="1">
            <a:off x="7487452" y="1055209"/>
            <a:ext cx="141318" cy="395314"/>
            <a:chOff x="5885414" y="812289"/>
            <a:chExt cx="141318" cy="395314"/>
          </a:xfrm>
          <a:solidFill>
            <a:srgbClr val="C00000"/>
          </a:solidFill>
        </p:grpSpPr>
        <p:sp>
          <p:nvSpPr>
            <p:cNvPr id="46" name="이등변 삼각형 45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5400000" flipH="1" flipV="1">
              <a:off x="5822214" y="935670"/>
              <a:ext cx="257238" cy="10476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grpSp>
        <p:nvGrpSpPr>
          <p:cNvPr id="49" name="그룹 48"/>
          <p:cNvGrpSpPr/>
          <p:nvPr/>
        </p:nvGrpSpPr>
        <p:grpSpPr>
          <a:xfrm rot="16200000">
            <a:off x="9191566" y="893261"/>
            <a:ext cx="141318" cy="395315"/>
            <a:chOff x="5885414" y="812288"/>
            <a:chExt cx="141318" cy="395315"/>
          </a:xfrm>
        </p:grpSpPr>
        <p:sp>
          <p:nvSpPr>
            <p:cNvPr id="50" name="이등변 삼각형 49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989296" y="13861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37755" y="2047965"/>
            <a:ext cx="107608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62" idx="0"/>
          </p:cNvCxnSpPr>
          <p:nvPr/>
        </p:nvCxnSpPr>
        <p:spPr>
          <a:xfrm>
            <a:off x="737755" y="2047965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 rot="10800000">
            <a:off x="667096" y="2297975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endCxn id="71" idx="0"/>
          </p:cNvCxnSpPr>
          <p:nvPr/>
        </p:nvCxnSpPr>
        <p:spPr>
          <a:xfrm>
            <a:off x="2084417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2013758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endCxn id="76" idx="0"/>
          </p:cNvCxnSpPr>
          <p:nvPr/>
        </p:nvCxnSpPr>
        <p:spPr>
          <a:xfrm>
            <a:off x="3431078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이등변 삼각형 75"/>
          <p:cNvSpPr/>
          <p:nvPr/>
        </p:nvSpPr>
        <p:spPr>
          <a:xfrm rot="10800000">
            <a:off x="3360419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cxnSp>
        <p:nvCxnSpPr>
          <p:cNvPr id="80" name="직선 연결선 79"/>
          <p:cNvCxnSpPr>
            <a:endCxn id="81" idx="0"/>
          </p:cNvCxnSpPr>
          <p:nvPr/>
        </p:nvCxnSpPr>
        <p:spPr>
          <a:xfrm>
            <a:off x="4786052" y="2056103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이등변 삼각형 80"/>
          <p:cNvSpPr/>
          <p:nvPr/>
        </p:nvSpPr>
        <p:spPr>
          <a:xfrm rot="10800000">
            <a:off x="4715393" y="2306113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4175431" y="2462782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cxnSp>
        <p:nvCxnSpPr>
          <p:cNvPr id="85" name="직선 연결선 84"/>
          <p:cNvCxnSpPr>
            <a:endCxn id="86" idx="0"/>
          </p:cNvCxnSpPr>
          <p:nvPr/>
        </p:nvCxnSpPr>
        <p:spPr>
          <a:xfrm>
            <a:off x="609946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이등변 삼각형 85"/>
          <p:cNvSpPr/>
          <p:nvPr/>
        </p:nvSpPr>
        <p:spPr>
          <a:xfrm rot="10800000">
            <a:off x="602880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5488007" y="2459292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cxnSp>
        <p:nvCxnSpPr>
          <p:cNvPr id="90" name="직선 연결선 89"/>
          <p:cNvCxnSpPr>
            <a:endCxn id="91" idx="0"/>
          </p:cNvCxnSpPr>
          <p:nvPr/>
        </p:nvCxnSpPr>
        <p:spPr>
          <a:xfrm>
            <a:off x="745135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이등변 삼각형 90"/>
          <p:cNvSpPr/>
          <p:nvPr/>
        </p:nvSpPr>
        <p:spPr>
          <a:xfrm rot="10800000">
            <a:off x="738069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6848680" y="2459960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cxnSp>
        <p:nvCxnSpPr>
          <p:cNvPr id="95" name="직선 연결선 94"/>
          <p:cNvCxnSpPr>
            <a:endCxn id="96" idx="0"/>
          </p:cNvCxnSpPr>
          <p:nvPr/>
        </p:nvCxnSpPr>
        <p:spPr>
          <a:xfrm>
            <a:off x="877802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이등변 삼각형 95"/>
          <p:cNvSpPr/>
          <p:nvPr/>
        </p:nvSpPr>
        <p:spPr>
          <a:xfrm rot="10800000">
            <a:off x="870736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75350" y="2459959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cxnSp>
        <p:nvCxnSpPr>
          <p:cNvPr id="100" name="직선 연결선 99"/>
          <p:cNvCxnSpPr>
            <a:endCxn id="101" idx="0"/>
          </p:cNvCxnSpPr>
          <p:nvPr/>
        </p:nvCxnSpPr>
        <p:spPr>
          <a:xfrm>
            <a:off x="10139445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이등변 삼각형 100"/>
          <p:cNvSpPr/>
          <p:nvPr/>
        </p:nvSpPr>
        <p:spPr>
          <a:xfrm rot="10800000">
            <a:off x="10068786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61401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cxnSp>
        <p:nvCxnSpPr>
          <p:cNvPr id="105" name="직선 연결선 104"/>
          <p:cNvCxnSpPr>
            <a:endCxn id="106" idx="0"/>
          </p:cNvCxnSpPr>
          <p:nvPr/>
        </p:nvCxnSpPr>
        <p:spPr>
          <a:xfrm>
            <a:off x="11498578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이등변 삼각형 105"/>
          <p:cNvSpPr/>
          <p:nvPr/>
        </p:nvSpPr>
        <p:spPr>
          <a:xfrm rot="10800000">
            <a:off x="11427919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0895906" y="2461401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187563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26507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30417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4022184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4022184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4" y="4833596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84032" y="4834328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614447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164" name="직선 연결선 163"/>
          <p:cNvCxnSpPr/>
          <p:nvPr/>
        </p:nvCxnSpPr>
        <p:spPr>
          <a:xfrm>
            <a:off x="6731922" y="1855096"/>
            <a:ext cx="0" cy="1843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4183380" y="3222556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69149" y="4486478"/>
            <a:ext cx="141318" cy="241945"/>
            <a:chOff x="669149" y="4722698"/>
            <a:chExt cx="141318" cy="241945"/>
          </a:xfrm>
        </p:grpSpPr>
        <p:cxnSp>
          <p:nvCxnSpPr>
            <p:cNvPr id="182" name="직선 연결선 181"/>
            <p:cNvCxnSpPr>
              <a:endCxn id="183" idx="0"/>
            </p:cNvCxnSpPr>
            <p:nvPr/>
          </p:nvCxnSpPr>
          <p:spPr>
            <a:xfrm>
              <a:off x="739808" y="472269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이등변 삼각형 182"/>
            <p:cNvSpPr/>
            <p:nvPr/>
          </p:nvSpPr>
          <p:spPr>
            <a:xfrm rot="10800000">
              <a:off x="669149" y="484600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67096" y="3659488"/>
            <a:ext cx="141318" cy="241945"/>
            <a:chOff x="667096" y="3895708"/>
            <a:chExt cx="141318" cy="241945"/>
          </a:xfrm>
        </p:grpSpPr>
        <p:cxnSp>
          <p:nvCxnSpPr>
            <p:cNvPr id="184" name="직선 연결선 183"/>
            <p:cNvCxnSpPr>
              <a:endCxn id="185" idx="0"/>
            </p:cNvCxnSpPr>
            <p:nvPr/>
          </p:nvCxnSpPr>
          <p:spPr>
            <a:xfrm>
              <a:off x="737755" y="389570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이등변 삼각형 184"/>
            <p:cNvSpPr/>
            <p:nvPr/>
          </p:nvSpPr>
          <p:spPr>
            <a:xfrm rot="10800000">
              <a:off x="667096" y="401901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667096" y="5266744"/>
            <a:ext cx="141318" cy="241945"/>
            <a:chOff x="667096" y="5502964"/>
            <a:chExt cx="141318" cy="241945"/>
          </a:xfrm>
        </p:grpSpPr>
        <p:cxnSp>
          <p:nvCxnSpPr>
            <p:cNvPr id="186" name="직선 연결선 185"/>
            <p:cNvCxnSpPr>
              <a:endCxn id="187" idx="0"/>
            </p:cNvCxnSpPr>
            <p:nvPr/>
          </p:nvCxnSpPr>
          <p:spPr>
            <a:xfrm>
              <a:off x="737755" y="5502964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이등변 삼각형 186"/>
            <p:cNvSpPr/>
            <p:nvPr/>
          </p:nvSpPr>
          <p:spPr>
            <a:xfrm rot="10800000">
              <a:off x="667096" y="5626272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001846" y="3659488"/>
            <a:ext cx="141318" cy="241945"/>
            <a:chOff x="667096" y="3067050"/>
            <a:chExt cx="141318" cy="241945"/>
          </a:xfrm>
        </p:grpSpPr>
        <p:cxnSp>
          <p:nvCxnSpPr>
            <p:cNvPr id="199" name="직선 연결선 198"/>
            <p:cNvCxnSpPr>
              <a:endCxn id="200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이등변 삼각형 199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001486" y="4451025"/>
            <a:ext cx="141318" cy="241945"/>
            <a:chOff x="667096" y="3067050"/>
            <a:chExt cx="141318" cy="241945"/>
          </a:xfrm>
        </p:grpSpPr>
        <p:cxnSp>
          <p:nvCxnSpPr>
            <p:cNvPr id="202" name="직선 연결선 201"/>
            <p:cNvCxnSpPr>
              <a:endCxn id="20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이등변 삼각형 20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8727895" y="2849693"/>
            <a:ext cx="141318" cy="241945"/>
            <a:chOff x="667096" y="3067050"/>
            <a:chExt cx="141318" cy="241945"/>
          </a:xfrm>
        </p:grpSpPr>
        <p:cxnSp>
          <p:nvCxnSpPr>
            <p:cNvPr id="217" name="직선 연결선 216"/>
            <p:cNvCxnSpPr>
              <a:endCxn id="218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이등변 삼각형 217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8707363" y="3575404"/>
            <a:ext cx="141318" cy="241945"/>
            <a:chOff x="667096" y="3067050"/>
            <a:chExt cx="141318" cy="241945"/>
          </a:xfrm>
        </p:grpSpPr>
        <p:cxnSp>
          <p:nvCxnSpPr>
            <p:cNvPr id="220" name="직선 연결선 219"/>
            <p:cNvCxnSpPr>
              <a:endCxn id="22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이등변 삼각형 22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8707363" y="4245196"/>
            <a:ext cx="141318" cy="241945"/>
            <a:chOff x="667096" y="3067050"/>
            <a:chExt cx="141318" cy="241945"/>
          </a:xfrm>
        </p:grpSpPr>
        <p:cxnSp>
          <p:nvCxnSpPr>
            <p:cNvPr id="226" name="직선 연결선 225"/>
            <p:cNvCxnSpPr>
              <a:endCxn id="22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이등변 삼각형 22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8869226" y="4954048"/>
            <a:ext cx="141318" cy="241945"/>
            <a:chOff x="667096" y="3067050"/>
            <a:chExt cx="141318" cy="241945"/>
          </a:xfrm>
        </p:grpSpPr>
        <p:cxnSp>
          <p:nvCxnSpPr>
            <p:cNvPr id="231" name="직선 연결선 230"/>
            <p:cNvCxnSpPr>
              <a:endCxn id="23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이등변 삼각형 23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 flipV="1">
            <a:off x="8416658" y="4941225"/>
            <a:ext cx="141318" cy="362918"/>
            <a:chOff x="667096" y="2946077"/>
            <a:chExt cx="141318" cy="362918"/>
          </a:xfrm>
          <a:solidFill>
            <a:srgbClr val="C00000"/>
          </a:solidFill>
        </p:grpSpPr>
        <p:cxnSp>
          <p:nvCxnSpPr>
            <p:cNvPr id="234" name="직선 연결선 233"/>
            <p:cNvCxnSpPr>
              <a:endCxn id="235" idx="0"/>
            </p:cNvCxnSpPr>
            <p:nvPr/>
          </p:nvCxnSpPr>
          <p:spPr>
            <a:xfrm>
              <a:off x="737755" y="2946077"/>
              <a:ext cx="0" cy="362918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이등변 삼각형 234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 rot="16200000">
            <a:off x="5828016" y="880429"/>
            <a:ext cx="141318" cy="395315"/>
            <a:chOff x="5885414" y="812288"/>
            <a:chExt cx="141318" cy="395315"/>
          </a:xfrm>
        </p:grpSpPr>
        <p:sp>
          <p:nvSpPr>
            <p:cNvPr id="239" name="이등변 삼각형 238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그룹 240"/>
          <p:cNvGrpSpPr/>
          <p:nvPr/>
        </p:nvGrpSpPr>
        <p:grpSpPr>
          <a:xfrm rot="16200000">
            <a:off x="9542609" y="5468877"/>
            <a:ext cx="141318" cy="395315"/>
            <a:chOff x="5885414" y="812288"/>
            <a:chExt cx="141318" cy="395315"/>
          </a:xfrm>
        </p:grpSpPr>
        <p:sp>
          <p:nvSpPr>
            <p:cNvPr id="242" name="이등변 삼각형 241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10520754" y="5824470"/>
            <a:ext cx="141318" cy="241945"/>
            <a:chOff x="667096" y="3067050"/>
            <a:chExt cx="141318" cy="241945"/>
          </a:xfrm>
        </p:grpSpPr>
        <p:cxnSp>
          <p:nvCxnSpPr>
            <p:cNvPr id="248" name="직선 연결선 247"/>
            <p:cNvCxnSpPr>
              <a:endCxn id="249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이등변 삼각형 248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11498578" y="6091915"/>
            <a:ext cx="141318" cy="241945"/>
            <a:chOff x="667096" y="3067050"/>
            <a:chExt cx="141318" cy="241945"/>
          </a:xfrm>
        </p:grpSpPr>
        <p:cxnSp>
          <p:nvCxnSpPr>
            <p:cNvPr id="253" name="직선 연결선 252"/>
            <p:cNvCxnSpPr>
              <a:endCxn id="25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이등변 삼각형 25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9688041" y="6112003"/>
            <a:ext cx="141318" cy="241945"/>
            <a:chOff x="667096" y="3067050"/>
            <a:chExt cx="141318" cy="241945"/>
          </a:xfrm>
        </p:grpSpPr>
        <p:cxnSp>
          <p:nvCxnSpPr>
            <p:cNvPr id="256" name="직선 연결선 255"/>
            <p:cNvCxnSpPr>
              <a:endCxn id="25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이등변 삼각형 25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4709634" y="2834519"/>
            <a:ext cx="141318" cy="241945"/>
            <a:chOff x="667096" y="3067050"/>
            <a:chExt cx="141318" cy="241945"/>
          </a:xfrm>
        </p:grpSpPr>
        <p:cxnSp>
          <p:nvCxnSpPr>
            <p:cNvPr id="270" name="직선 연결선 269"/>
            <p:cNvCxnSpPr>
              <a:endCxn id="27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이등변 삼각형 27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3367119" y="2842515"/>
            <a:ext cx="141318" cy="241945"/>
            <a:chOff x="667096" y="3067050"/>
            <a:chExt cx="141318" cy="241945"/>
          </a:xfrm>
        </p:grpSpPr>
        <p:cxnSp>
          <p:nvCxnSpPr>
            <p:cNvPr id="273" name="직선 연결선 272"/>
            <p:cNvCxnSpPr>
              <a:endCxn id="27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이등변 삼각형 27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2001486" y="2849693"/>
            <a:ext cx="141318" cy="241945"/>
            <a:chOff x="667096" y="3067050"/>
            <a:chExt cx="141318" cy="241945"/>
          </a:xfrm>
        </p:grpSpPr>
        <p:cxnSp>
          <p:nvCxnSpPr>
            <p:cNvPr id="282" name="직선 연결선 281"/>
            <p:cNvCxnSpPr>
              <a:endCxn id="28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이등변 삼각형 28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667096" y="2833538"/>
            <a:ext cx="141318" cy="241945"/>
            <a:chOff x="667096" y="3067050"/>
            <a:chExt cx="141318" cy="241945"/>
          </a:xfrm>
        </p:grpSpPr>
        <p:cxnSp>
          <p:nvCxnSpPr>
            <p:cNvPr id="285" name="직선 연결선 284"/>
            <p:cNvCxnSpPr>
              <a:endCxn id="286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이등변 삼각형 285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32096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10100369" y="2850897"/>
            <a:ext cx="141318" cy="241945"/>
            <a:chOff x="667096" y="3067050"/>
            <a:chExt cx="141318" cy="241945"/>
          </a:xfrm>
        </p:grpSpPr>
        <p:cxnSp>
          <p:nvCxnSpPr>
            <p:cNvPr id="291" name="직선 연결선 290"/>
            <p:cNvCxnSpPr>
              <a:endCxn id="29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이등변 삼각형 29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79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7607" y="1346412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53998" y="2047965"/>
            <a:ext cx="10710811" cy="2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174247" y="2452311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487741" y="2452311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47841" y="2454874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180901" y="2454727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47234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892645" y="2446508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213280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16034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15304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3969932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3974695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3" y="4731310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91581" y="4742359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562195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181494" y="3207110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19958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cxnSp>
        <p:nvCxnSpPr>
          <p:cNvPr id="3" name="직선 화살표 연결선 2"/>
          <p:cNvCxnSpPr>
            <a:stCxn id="5" idx="4"/>
            <a:endCxn id="14" idx="0"/>
          </p:cNvCxnSpPr>
          <p:nvPr/>
        </p:nvCxnSpPr>
        <p:spPr>
          <a:xfrm>
            <a:off x="5049982" y="597650"/>
            <a:ext cx="2079" cy="35476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717721" y="127347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rot="16200000">
            <a:off x="5903192" y="98839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rot="16200000">
            <a:off x="7574161" y="94825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rot="5400000" flipH="1">
            <a:off x="7584216" y="1126891"/>
            <a:ext cx="0" cy="2512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10597875" y="578806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89296" y="1096978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9450178" y="5655577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11565326" y="60922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9747360" y="609180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8989296" y="4974682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8353818" y="4906707"/>
            <a:ext cx="0" cy="5691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8778035" y="420893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8778035" y="352618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8785891" y="28496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/>
          <p:nvPr/>
        </p:nvCxnSpPr>
        <p:spPr>
          <a:xfrm>
            <a:off x="8785891" y="205610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>
            <a:off x="10184882" y="2063276"/>
            <a:ext cx="0" cy="3734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/>
          <p:nvPr/>
        </p:nvCxnSpPr>
        <p:spPr>
          <a:xfrm>
            <a:off x="11464809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458605" y="205036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080808" y="2056117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/>
          <p:nvPr/>
        </p:nvCxnSpPr>
        <p:spPr>
          <a:xfrm>
            <a:off x="4779007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/>
          <p:nvPr/>
        </p:nvCxnSpPr>
        <p:spPr>
          <a:xfrm>
            <a:off x="3436664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/>
          <p:cNvCxnSpPr/>
          <p:nvPr/>
        </p:nvCxnSpPr>
        <p:spPr>
          <a:xfrm>
            <a:off x="10176914" y="284505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/>
          <p:nvPr/>
        </p:nvCxnSpPr>
        <p:spPr>
          <a:xfrm>
            <a:off x="2072086" y="2053001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/>
          <p:nvPr/>
        </p:nvCxnSpPr>
        <p:spPr>
          <a:xfrm>
            <a:off x="746030" y="205159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4779007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3436664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/>
          <p:nvPr/>
        </p:nvCxnSpPr>
        <p:spPr>
          <a:xfrm>
            <a:off x="2072086" y="283609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746030" y="2834690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/>
          <p:nvPr/>
        </p:nvCxnSpPr>
        <p:spPr>
          <a:xfrm>
            <a:off x="742046" y="360128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>
            <a:off x="733017" y="435304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/>
          <p:nvPr/>
        </p:nvCxnSpPr>
        <p:spPr>
          <a:xfrm>
            <a:off x="2064747" y="359928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/>
          <p:nvPr/>
        </p:nvCxnSpPr>
        <p:spPr>
          <a:xfrm>
            <a:off x="2055718" y="436534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619432" y="394713"/>
            <a:ext cx="4542503" cy="369332"/>
            <a:chOff x="3849329" y="309716"/>
            <a:chExt cx="454250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독도전시관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사이트맵</a:t>
              </a:r>
              <a:endParaRPr lang="ko-KR" altLang="en-US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8361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소개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148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관람정보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61934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전시안내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8720" y="241903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독도자료실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5506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열린광장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61934" y="965086"/>
            <a:ext cx="1814052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 home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68361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인사말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68361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연혁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68361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오시는 길</a:t>
            </a:r>
            <a:endParaRPr lang="ko-KR" altLang="en-US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175387" y="2050328"/>
            <a:ext cx="77797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>
            <a:off x="9365217" y="536135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175387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44296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015746" y="2050328"/>
            <a:ext cx="0" cy="3687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955155" y="2050328"/>
            <a:ext cx="0" cy="3834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</p:cNvCxnSpPr>
          <p:nvPr/>
        </p:nvCxnSpPr>
        <p:spPr>
          <a:xfrm>
            <a:off x="6068960" y="1334418"/>
            <a:ext cx="0" cy="7338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975986" y="1149752"/>
            <a:ext cx="22343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9210361" y="690991"/>
            <a:ext cx="0" cy="8927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5148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관람안내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15148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단체예약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15148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예약확인</a:t>
            </a:r>
            <a:r>
              <a:rPr lang="ko-KR" altLang="en-US" dirty="0" err="1" smtClean="0"/>
              <a:t>ㆍ</a:t>
            </a:r>
            <a:r>
              <a:rPr lang="ko-KR" altLang="en-US" b="1" dirty="0" err="1" smtClean="0"/>
              <a:t>취소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08720" y="3157452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독도현황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08720" y="388392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독도사진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08720" y="463986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교육자료실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055506" y="315775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055506" y="3884218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포토앨범</a:t>
            </a:r>
            <a:endParaRPr lang="ko-KR" altLang="en-US" b="1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182764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151673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023123" y="278836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962532" y="2803116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2175387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144296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8015746" y="351203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9955155" y="3526783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175387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144296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015746" y="423850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6200000">
            <a:off x="9365217" y="1428850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9520073" y="579066"/>
            <a:ext cx="1814052" cy="369332"/>
            <a:chOff x="9630685" y="580612"/>
            <a:chExt cx="1814052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9630685" y="580612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81" name="포인트가 5개인 별 80"/>
            <p:cNvSpPr/>
            <p:nvPr/>
          </p:nvSpPr>
          <p:spPr>
            <a:xfrm>
              <a:off x="9719163" y="640939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527452" y="1365660"/>
            <a:ext cx="1814052" cy="369332"/>
            <a:chOff x="9630685" y="1350208"/>
            <a:chExt cx="1814052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9630685" y="1350208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회원가입</a:t>
              </a:r>
              <a:endParaRPr lang="ko-KR" altLang="en-US" b="1" dirty="0"/>
            </a:p>
          </p:txBody>
        </p:sp>
        <p:sp>
          <p:nvSpPr>
            <p:cNvPr id="84" name="포인트가 5개인 별 83"/>
            <p:cNvSpPr/>
            <p:nvPr/>
          </p:nvSpPr>
          <p:spPr>
            <a:xfrm>
              <a:off x="9719163" y="1391221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11620" y="5970674"/>
            <a:ext cx="1814052" cy="369332"/>
            <a:chOff x="711620" y="5970674"/>
            <a:chExt cx="1814052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711620" y="5970674"/>
              <a:ext cx="181405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이용약관</a:t>
              </a:r>
              <a:endParaRPr lang="ko-KR" altLang="en-US" b="1" dirty="0"/>
            </a:p>
          </p:txBody>
        </p:sp>
        <p:sp>
          <p:nvSpPr>
            <p:cNvPr id="88" name="포인트가 5개인 별 87"/>
            <p:cNvSpPr/>
            <p:nvPr/>
          </p:nvSpPr>
          <p:spPr>
            <a:xfrm>
              <a:off x="825924" y="6027208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807731" y="5968251"/>
            <a:ext cx="2586493" cy="369332"/>
            <a:chOff x="2807731" y="5968251"/>
            <a:chExt cx="2586493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2807731" y="5968251"/>
              <a:ext cx="258649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개인정보취급방침</a:t>
              </a:r>
              <a:endParaRPr lang="ko-KR" altLang="en-US" b="1" dirty="0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2922036" y="6024785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541709" y="5970674"/>
            <a:ext cx="3248329" cy="369332"/>
            <a:chOff x="5541709" y="5970674"/>
            <a:chExt cx="3248329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5541709" y="5970674"/>
              <a:ext cx="324832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</a:t>
              </a:r>
              <a:r>
                <a:rPr lang="ko-KR" altLang="en-US" b="1" dirty="0" err="1" smtClean="0"/>
                <a:t>이메일주소무단수집거부</a:t>
              </a:r>
              <a:endParaRPr lang="ko-KR" altLang="en-US" b="1" dirty="0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5657830" y="6024784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930924" y="5632776"/>
            <a:ext cx="1545067" cy="1040276"/>
            <a:chOff x="8930924" y="5632776"/>
            <a:chExt cx="1545067" cy="1040276"/>
          </a:xfrm>
        </p:grpSpPr>
        <p:grpSp>
          <p:nvGrpSpPr>
            <p:cNvPr id="97" name="그룹 96"/>
            <p:cNvGrpSpPr/>
            <p:nvPr/>
          </p:nvGrpSpPr>
          <p:grpSpPr>
            <a:xfrm>
              <a:off x="9148177" y="5632776"/>
              <a:ext cx="1327814" cy="1040276"/>
              <a:chOff x="9165881" y="5504646"/>
              <a:chExt cx="1327814" cy="104027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9283874" y="5504646"/>
                <a:ext cx="1150604" cy="104027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65881" y="5765495"/>
                <a:ext cx="132781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단체예약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 신청</a:t>
                </a:r>
                <a:endParaRPr lang="ko-KR" altLang="en-US" dirty="0"/>
              </a:p>
            </p:txBody>
          </p:sp>
        </p:grpSp>
        <p:sp>
          <p:nvSpPr>
            <p:cNvPr id="95" name="포인트가 5개인 별 94"/>
            <p:cNvSpPr/>
            <p:nvPr/>
          </p:nvSpPr>
          <p:spPr>
            <a:xfrm>
              <a:off x="8930924" y="6024784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548644" y="5632776"/>
            <a:ext cx="1530735" cy="1040276"/>
            <a:chOff x="10548644" y="5632776"/>
            <a:chExt cx="1530735" cy="1040276"/>
          </a:xfrm>
        </p:grpSpPr>
        <p:sp>
          <p:nvSpPr>
            <p:cNvPr id="93" name="타원 92"/>
            <p:cNvSpPr/>
            <p:nvPr/>
          </p:nvSpPr>
          <p:spPr>
            <a:xfrm>
              <a:off x="10869558" y="5632776"/>
              <a:ext cx="1150604" cy="10402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1565" y="5893625"/>
              <a:ext cx="132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독도전시관</a:t>
              </a:r>
              <a:endParaRPr lang="en-US" altLang="ko-KR" sz="1700" dirty="0" smtClean="0"/>
            </a:p>
            <a:p>
              <a:pPr algn="ctr"/>
              <a:r>
                <a:rPr lang="ko-KR" altLang="en-US" sz="1700" dirty="0" err="1" smtClean="0"/>
                <a:t>오시는길</a:t>
              </a:r>
              <a:endParaRPr lang="ko-KR" altLang="en-US" sz="1700" dirty="0"/>
            </a:p>
          </p:txBody>
        </p:sp>
        <p:sp>
          <p:nvSpPr>
            <p:cNvPr id="96" name="포인트가 5개인 별 95"/>
            <p:cNvSpPr/>
            <p:nvPr/>
          </p:nvSpPr>
          <p:spPr>
            <a:xfrm>
              <a:off x="10548644" y="6024783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화살표 연결선 107"/>
          <p:cNvCxnSpPr/>
          <p:nvPr/>
        </p:nvCxnSpPr>
        <p:spPr>
          <a:xfrm flipH="1">
            <a:off x="6064171" y="2072274"/>
            <a:ext cx="4789" cy="3505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26359" y="958252"/>
            <a:ext cx="3617042" cy="369332"/>
            <a:chOff x="726359" y="958252"/>
            <a:chExt cx="361704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726359" y="958252"/>
              <a:ext cx="3617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별표는 모든 페이지에 표시</a:t>
              </a:r>
              <a:endParaRPr lang="ko-KR" altLang="en-US" b="1" dirty="0"/>
            </a:p>
          </p:txBody>
        </p:sp>
        <p:sp>
          <p:nvSpPr>
            <p:cNvPr id="118" name="포인트가 5개인 별 117"/>
            <p:cNvSpPr/>
            <p:nvPr/>
          </p:nvSpPr>
          <p:spPr>
            <a:xfrm>
              <a:off x="840663" y="1014786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3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369</Words>
  <Application>Microsoft Office PowerPoint</Application>
  <PresentationFormat>와이드스크린</PresentationFormat>
  <Paragraphs>248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59</cp:revision>
  <dcterms:created xsi:type="dcterms:W3CDTF">2023-10-04T02:12:56Z</dcterms:created>
  <dcterms:modified xsi:type="dcterms:W3CDTF">2023-10-05T04:37:04Z</dcterms:modified>
</cp:coreProperties>
</file>