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83" r:id="rId3"/>
    <p:sldId id="284" r:id="rId4"/>
    <p:sldId id="286" r:id="rId5"/>
    <p:sldId id="287" r:id="rId6"/>
    <p:sldId id="288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6" autoAdjust="0"/>
    <p:restoredTop sz="96400" autoAdjust="0"/>
  </p:normalViewPr>
  <p:slideViewPr>
    <p:cSldViewPr snapToGrid="0">
      <p:cViewPr>
        <p:scale>
          <a:sx n="100" d="100"/>
          <a:sy n="100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5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4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5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2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7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2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1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3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00CB-F48A-4772-8C5D-80AF856E8EE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dtoday.co.kr/news/view/1065602420834777" TargetMode="External"/><Relationship Id="rId3" Type="http://schemas.openxmlformats.org/officeDocument/2006/relationships/hyperlink" Target="https://ilyo.co.kr/?ac=article_view&amp;entry_id=454877" TargetMode="External"/><Relationship Id="rId7" Type="http://schemas.openxmlformats.org/officeDocument/2006/relationships/hyperlink" Target="https://www.yna.co.kr/view/AKR20230924000800005?input=1195m" TargetMode="External"/><Relationship Id="rId2" Type="http://schemas.openxmlformats.org/officeDocument/2006/relationships/hyperlink" Target="https://www.ichannela.com/news/main/news_detailPage.do?publishId=0000003535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ejonilbo.com/news/articleView.html?idxno=2089465" TargetMode="External"/><Relationship Id="rId5" Type="http://schemas.openxmlformats.org/officeDocument/2006/relationships/hyperlink" Target="https://view.asiae.co.kr/article/2023072818525334364" TargetMode="External"/><Relationship Id="rId10" Type="http://schemas.openxmlformats.org/officeDocument/2006/relationships/hyperlink" Target="https://www.khan.co.kr/economy/economy-general/article/202108221201001" TargetMode="External"/><Relationship Id="rId4" Type="http://schemas.openxmlformats.org/officeDocument/2006/relationships/hyperlink" Target="https://view.asiae.co.kr/article/2022122822585283457" TargetMode="External"/><Relationship Id="rId9" Type="http://schemas.openxmlformats.org/officeDocument/2006/relationships/hyperlink" Target="https://www.asiae.co.kr/article/2023030215321769539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FUS%20RO%20DAH!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3695" y="43357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187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92765" y="2980267"/>
            <a:ext cx="2436853" cy="2258588"/>
            <a:chOff x="321740" y="2835971"/>
            <a:chExt cx="2429927" cy="1871496"/>
          </a:xfrm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13181" y="3626790"/>
              <a:ext cx="125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084" y="5327036"/>
            <a:ext cx="1052372" cy="882480"/>
            <a:chOff x="321740" y="2835971"/>
            <a:chExt cx="2429927" cy="1871496"/>
          </a:xfrm>
        </p:grpSpPr>
        <p:sp>
          <p:nvSpPr>
            <p:cNvPr id="66" name="직사각형 65"/>
            <p:cNvSpPr/>
            <p:nvPr/>
          </p:nvSpPr>
          <p:spPr>
            <a:xfrm>
              <a:off x="321740" y="2835971"/>
              <a:ext cx="2421461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28608" y="3556632"/>
              <a:ext cx="1394263" cy="485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735334" y="5332510"/>
            <a:ext cx="636995" cy="538946"/>
            <a:chOff x="321740" y="2835971"/>
            <a:chExt cx="2429927" cy="1871496"/>
          </a:xfrm>
        </p:grpSpPr>
        <p:sp>
          <p:nvSpPr>
            <p:cNvPr id="71" name="직사각형 70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5874" y="3528980"/>
              <a:ext cx="1827874" cy="6533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IMAGE</a:t>
              </a:r>
              <a:endParaRPr lang="ko-KR" altLang="en-US" sz="7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480808" y="5331887"/>
            <a:ext cx="422579" cy="358768"/>
            <a:chOff x="321740" y="2835971"/>
            <a:chExt cx="2429927" cy="1871496"/>
          </a:xfrm>
        </p:grpSpPr>
        <p:sp>
          <p:nvSpPr>
            <p:cNvPr id="76" name="직사각형 75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9031" y="3445903"/>
              <a:ext cx="2253431" cy="8304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77664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92765" y="1301170"/>
            <a:ext cx="171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Title </a:t>
            </a:r>
            <a:r>
              <a:rPr lang="ko-KR" altLang="en-US" sz="1200" b="1" dirty="0" smtClean="0"/>
              <a:t>텍스트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12449" y="1478080"/>
            <a:ext cx="15500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기본 내용</a:t>
            </a:r>
            <a:r>
              <a:rPr lang="en-US" altLang="ko-KR" sz="700" b="1" dirty="0" smtClean="0"/>
              <a:t> </a:t>
            </a:r>
            <a:r>
              <a:rPr lang="ko-KR" altLang="en-US" sz="700" b="1" dirty="0" smtClean="0"/>
              <a:t>텍스트</a:t>
            </a:r>
            <a:endParaRPr lang="ko-KR" altLang="en-US" sz="7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592765" y="2306904"/>
            <a:ext cx="2428362" cy="2195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92765" y="2615743"/>
            <a:ext cx="1013183" cy="2108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473897" y="2609284"/>
            <a:ext cx="555722" cy="2249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592765" y="1685605"/>
            <a:ext cx="2428362" cy="885060"/>
            <a:chOff x="592765" y="1685605"/>
            <a:chExt cx="2428362" cy="885060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52384" y="1685605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51236" y="2293666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2765" y="1985345"/>
            <a:ext cx="1003670" cy="877543"/>
            <a:chOff x="592765" y="1717783"/>
            <a:chExt cx="2428362" cy="731634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42246" y="1721399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42246" y="2244135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687691" y="2615744"/>
            <a:ext cx="702971" cy="216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59713" y="1990510"/>
            <a:ext cx="730949" cy="250469"/>
            <a:chOff x="1659713" y="1990510"/>
            <a:chExt cx="730949" cy="250469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1659713" y="1990510"/>
              <a:ext cx="730949" cy="2255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775769" y="1994758"/>
              <a:ext cx="4966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782162" y="2611227"/>
            <a:ext cx="496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455333" y="1997368"/>
            <a:ext cx="574285" cy="2148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2504180" y="2001413"/>
            <a:ext cx="47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510385" y="2616242"/>
            <a:ext cx="47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모바일 스토리 보드 제작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2023. 10. 04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41667" y="612571"/>
              <a:ext cx="260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그룹 365"/>
          <p:cNvGrpSpPr/>
          <p:nvPr/>
        </p:nvGrpSpPr>
        <p:grpSpPr>
          <a:xfrm>
            <a:off x="6881312" y="1934281"/>
            <a:ext cx="840288" cy="217632"/>
            <a:chOff x="6881312" y="1934281"/>
            <a:chExt cx="840288" cy="217632"/>
          </a:xfrm>
        </p:grpSpPr>
        <p:sp>
          <p:nvSpPr>
            <p:cNvPr id="278" name="직사각형 277"/>
            <p:cNvSpPr/>
            <p:nvPr/>
          </p:nvSpPr>
          <p:spPr>
            <a:xfrm>
              <a:off x="6881312" y="1934281"/>
              <a:ext cx="84028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7511996" y="1937728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이등변 삼각형 294"/>
            <p:cNvSpPr/>
            <p:nvPr/>
          </p:nvSpPr>
          <p:spPr>
            <a:xfrm rot="10800000">
              <a:off x="7531033" y="1964602"/>
              <a:ext cx="173627" cy="16324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7775469" y="1934281"/>
            <a:ext cx="699087" cy="217632"/>
            <a:chOff x="7775469" y="1934281"/>
            <a:chExt cx="699087" cy="217632"/>
          </a:xfrm>
        </p:grpSpPr>
        <p:sp>
          <p:nvSpPr>
            <p:cNvPr id="279" name="직사각형 278"/>
            <p:cNvSpPr/>
            <p:nvPr/>
          </p:nvSpPr>
          <p:spPr>
            <a:xfrm>
              <a:off x="7775469" y="1934281"/>
              <a:ext cx="699087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8260964" y="1938297"/>
              <a:ext cx="209599" cy="209599"/>
              <a:chOff x="8203166" y="3494076"/>
              <a:chExt cx="228255" cy="228255"/>
            </a:xfrm>
          </p:grpSpPr>
          <p:sp>
            <p:nvSpPr>
              <p:cNvPr id="298" name="직사각형 297"/>
              <p:cNvSpPr/>
              <p:nvPr/>
            </p:nvSpPr>
            <p:spPr>
              <a:xfrm>
                <a:off x="8203166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이등변 삼각형 298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1" name="그룹 330"/>
          <p:cNvGrpSpPr/>
          <p:nvPr/>
        </p:nvGrpSpPr>
        <p:grpSpPr>
          <a:xfrm>
            <a:off x="8525463" y="1929695"/>
            <a:ext cx="696143" cy="217632"/>
            <a:chOff x="8525463" y="1929695"/>
            <a:chExt cx="696143" cy="217632"/>
          </a:xfrm>
        </p:grpSpPr>
        <p:sp>
          <p:nvSpPr>
            <p:cNvPr id="280" name="직사각형 279"/>
            <p:cNvSpPr/>
            <p:nvPr/>
          </p:nvSpPr>
          <p:spPr>
            <a:xfrm>
              <a:off x="8525463" y="1929695"/>
              <a:ext cx="69453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9012007" y="1937728"/>
              <a:ext cx="209599" cy="209599"/>
              <a:chOff x="8213540" y="3494076"/>
              <a:chExt cx="228255" cy="228255"/>
            </a:xfrm>
          </p:grpSpPr>
          <p:sp>
            <p:nvSpPr>
              <p:cNvPr id="304" name="직사각형 303"/>
              <p:cNvSpPr/>
              <p:nvPr/>
            </p:nvSpPr>
            <p:spPr>
              <a:xfrm>
                <a:off x="8213540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이등변 삼각형 304"/>
              <p:cNvSpPr/>
              <p:nvPr/>
            </p:nvSpPr>
            <p:spPr>
              <a:xfrm rot="10800000">
                <a:off x="8234268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8" name="그룹 337"/>
          <p:cNvGrpSpPr/>
          <p:nvPr/>
        </p:nvGrpSpPr>
        <p:grpSpPr>
          <a:xfrm>
            <a:off x="6883362" y="3709633"/>
            <a:ext cx="1378780" cy="841536"/>
            <a:chOff x="6883362" y="3591095"/>
            <a:chExt cx="1378780" cy="841536"/>
          </a:xfrm>
        </p:grpSpPr>
        <p:grpSp>
          <p:nvGrpSpPr>
            <p:cNvPr id="287" name="그룹 286"/>
            <p:cNvGrpSpPr/>
            <p:nvPr/>
          </p:nvGrpSpPr>
          <p:grpSpPr>
            <a:xfrm>
              <a:off x="6883362" y="3591095"/>
              <a:ext cx="1377604" cy="841536"/>
              <a:chOff x="6882563" y="3591095"/>
              <a:chExt cx="841428" cy="841536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6883703" y="3591095"/>
                <a:ext cx="840288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>
                <a:off x="6882563" y="3806895"/>
                <a:ext cx="841180" cy="625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314"/>
            <p:cNvGrpSpPr/>
            <p:nvPr/>
          </p:nvGrpSpPr>
          <p:grpSpPr>
            <a:xfrm>
              <a:off x="8052543" y="3595111"/>
              <a:ext cx="209599" cy="209599"/>
              <a:chOff x="8210945" y="3494076"/>
              <a:chExt cx="228255" cy="228255"/>
            </a:xfrm>
          </p:grpSpPr>
          <p:sp>
            <p:nvSpPr>
              <p:cNvPr id="316" name="직사각형 315"/>
              <p:cNvSpPr/>
              <p:nvPr/>
            </p:nvSpPr>
            <p:spPr>
              <a:xfrm>
                <a:off x="8210945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이등변 삼각형 316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7" name="그룹 336"/>
          <p:cNvGrpSpPr/>
          <p:nvPr/>
        </p:nvGrpSpPr>
        <p:grpSpPr>
          <a:xfrm>
            <a:off x="6881312" y="3415888"/>
            <a:ext cx="1379154" cy="218677"/>
            <a:chOff x="6881312" y="3297350"/>
            <a:chExt cx="1379154" cy="218677"/>
          </a:xfrm>
        </p:grpSpPr>
        <p:sp>
          <p:nvSpPr>
            <p:cNvPr id="283" name="직사각형 282"/>
            <p:cNvSpPr/>
            <p:nvPr/>
          </p:nvSpPr>
          <p:spPr>
            <a:xfrm>
              <a:off x="6881312" y="3297350"/>
              <a:ext cx="137573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4" name="그룹 333"/>
            <p:cNvGrpSpPr/>
            <p:nvPr/>
          </p:nvGrpSpPr>
          <p:grpSpPr>
            <a:xfrm>
              <a:off x="8050867" y="3299285"/>
              <a:ext cx="209599" cy="216742"/>
              <a:chOff x="8218724" y="3494076"/>
              <a:chExt cx="228255" cy="236034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8218724" y="3494076"/>
                <a:ext cx="228255" cy="236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이등변 삼각형 335"/>
              <p:cNvSpPr/>
              <p:nvPr/>
            </p:nvSpPr>
            <p:spPr>
              <a:xfrm rot="10800000">
                <a:off x="8239455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5" name="그룹 374"/>
          <p:cNvGrpSpPr/>
          <p:nvPr/>
        </p:nvGrpSpPr>
        <p:grpSpPr>
          <a:xfrm>
            <a:off x="6883711" y="4883190"/>
            <a:ext cx="811424" cy="217632"/>
            <a:chOff x="6893241" y="4475929"/>
            <a:chExt cx="811424" cy="217632"/>
          </a:xfrm>
        </p:grpSpPr>
        <p:sp>
          <p:nvSpPr>
            <p:cNvPr id="376" name="직사각형 375"/>
            <p:cNvSpPr/>
            <p:nvPr/>
          </p:nvSpPr>
          <p:spPr>
            <a:xfrm>
              <a:off x="7490425" y="4482557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7" name="그룹 376"/>
            <p:cNvGrpSpPr/>
            <p:nvPr/>
          </p:nvGrpSpPr>
          <p:grpSpPr>
            <a:xfrm>
              <a:off x="6893241" y="4475929"/>
              <a:ext cx="811424" cy="217632"/>
              <a:chOff x="6893241" y="4475929"/>
              <a:chExt cx="811424" cy="217632"/>
            </a:xfrm>
          </p:grpSpPr>
          <p:sp>
            <p:nvSpPr>
              <p:cNvPr id="378" name="이등변 삼각형 377"/>
              <p:cNvSpPr/>
              <p:nvPr/>
            </p:nvSpPr>
            <p:spPr>
              <a:xfrm rot="10800000">
                <a:off x="7509462" y="4509431"/>
                <a:ext cx="173627" cy="1632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직사각형 378"/>
              <p:cNvSpPr/>
              <p:nvPr/>
            </p:nvSpPr>
            <p:spPr>
              <a:xfrm>
                <a:off x="6893241" y="4475929"/>
                <a:ext cx="811424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9" name="직사각형 388"/>
          <p:cNvSpPr/>
          <p:nvPr/>
        </p:nvSpPr>
        <p:spPr>
          <a:xfrm>
            <a:off x="6883711" y="5100255"/>
            <a:ext cx="811424" cy="629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8" name="그룹 397"/>
          <p:cNvGrpSpPr/>
          <p:nvPr/>
        </p:nvGrpSpPr>
        <p:grpSpPr>
          <a:xfrm>
            <a:off x="7769457" y="4642992"/>
            <a:ext cx="1086676" cy="208378"/>
            <a:chOff x="7769457" y="4534543"/>
            <a:chExt cx="1224558" cy="201795"/>
          </a:xfrm>
        </p:grpSpPr>
        <p:sp>
          <p:nvSpPr>
            <p:cNvPr id="392" name="포인트가 5개인 별 391"/>
            <p:cNvSpPr/>
            <p:nvPr/>
          </p:nvSpPr>
          <p:spPr>
            <a:xfrm>
              <a:off x="8263465" y="4535070"/>
              <a:ext cx="233256" cy="198288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7769457" y="4534543"/>
              <a:ext cx="1224558" cy="201795"/>
              <a:chOff x="7777924" y="4534543"/>
              <a:chExt cx="1224558" cy="201795"/>
            </a:xfrm>
          </p:grpSpPr>
          <p:sp>
            <p:nvSpPr>
              <p:cNvPr id="390" name="포인트가 5개인 별 389"/>
              <p:cNvSpPr/>
              <p:nvPr/>
            </p:nvSpPr>
            <p:spPr>
              <a:xfrm>
                <a:off x="7777924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포인트가 5개인 별 390"/>
              <p:cNvSpPr/>
              <p:nvPr/>
            </p:nvSpPr>
            <p:spPr>
              <a:xfrm>
                <a:off x="8024752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포인트가 5개인 별 392"/>
              <p:cNvSpPr/>
              <p:nvPr/>
            </p:nvSpPr>
            <p:spPr>
              <a:xfrm>
                <a:off x="8525358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포인트가 5개인 별 395"/>
              <p:cNvSpPr/>
              <p:nvPr/>
            </p:nvSpPr>
            <p:spPr>
              <a:xfrm>
                <a:off x="8769226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00" name="직선 연결선 399"/>
          <p:cNvCxnSpPr/>
          <p:nvPr/>
        </p:nvCxnSpPr>
        <p:spPr>
          <a:xfrm>
            <a:off x="7769457" y="4995338"/>
            <a:ext cx="1425689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 flipV="1">
            <a:off x="8229656" y="4992892"/>
            <a:ext cx="1035861" cy="139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타원 400"/>
          <p:cNvSpPr/>
          <p:nvPr/>
        </p:nvSpPr>
        <p:spPr>
          <a:xfrm>
            <a:off x="8156571" y="4961703"/>
            <a:ext cx="74535" cy="705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8" name="그룹 407"/>
          <p:cNvGrpSpPr/>
          <p:nvPr/>
        </p:nvGrpSpPr>
        <p:grpSpPr>
          <a:xfrm>
            <a:off x="6980145" y="5774706"/>
            <a:ext cx="549368" cy="215444"/>
            <a:chOff x="6980145" y="5669931"/>
            <a:chExt cx="549368" cy="215444"/>
          </a:xfrm>
        </p:grpSpPr>
        <p:sp>
          <p:nvSpPr>
            <p:cNvPr id="406" name="타원 405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7018710" y="5669931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7468930" y="5774701"/>
            <a:ext cx="519563" cy="215444"/>
            <a:chOff x="6980145" y="5669931"/>
            <a:chExt cx="549368" cy="190394"/>
          </a:xfrm>
        </p:grpSpPr>
        <p:sp>
          <p:nvSpPr>
            <p:cNvPr id="410" name="타원 409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7018710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</p:grpSp>
      <p:grpSp>
        <p:nvGrpSpPr>
          <p:cNvPr id="418" name="그룹 417"/>
          <p:cNvGrpSpPr/>
          <p:nvPr/>
        </p:nvGrpSpPr>
        <p:grpSpPr>
          <a:xfrm>
            <a:off x="7974513" y="5780722"/>
            <a:ext cx="519562" cy="215444"/>
            <a:chOff x="6980145" y="5669931"/>
            <a:chExt cx="549367" cy="190394"/>
          </a:xfrm>
        </p:grpSpPr>
        <p:sp>
          <p:nvSpPr>
            <p:cNvPr id="419" name="타원 418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8465498" y="5771796"/>
            <a:ext cx="519562" cy="215444"/>
            <a:chOff x="6980145" y="5669931"/>
            <a:chExt cx="549367" cy="190394"/>
          </a:xfrm>
        </p:grpSpPr>
        <p:sp>
          <p:nvSpPr>
            <p:cNvPr id="425" name="타원 424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7470259" y="6016870"/>
            <a:ext cx="545830" cy="215444"/>
            <a:chOff x="6980145" y="5902116"/>
            <a:chExt cx="545830" cy="215444"/>
          </a:xfrm>
        </p:grpSpPr>
        <p:sp>
          <p:nvSpPr>
            <p:cNvPr id="445" name="TextBox 444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7" name="그룹 446"/>
          <p:cNvGrpSpPr/>
          <p:nvPr/>
        </p:nvGrpSpPr>
        <p:grpSpPr>
          <a:xfrm>
            <a:off x="7972317" y="6002743"/>
            <a:ext cx="545830" cy="215444"/>
            <a:chOff x="6980145" y="5902116"/>
            <a:chExt cx="545830" cy="215444"/>
          </a:xfrm>
        </p:grpSpPr>
        <p:sp>
          <p:nvSpPr>
            <p:cNvPr id="448" name="TextBox 447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0" name="그룹 449"/>
          <p:cNvGrpSpPr/>
          <p:nvPr/>
        </p:nvGrpSpPr>
        <p:grpSpPr>
          <a:xfrm>
            <a:off x="8467089" y="6016870"/>
            <a:ext cx="545830" cy="215444"/>
            <a:chOff x="6980145" y="5902116"/>
            <a:chExt cx="545830" cy="215444"/>
          </a:xfrm>
        </p:grpSpPr>
        <p:sp>
          <p:nvSpPr>
            <p:cNvPr id="451" name="TextBox 450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6980145" y="6006891"/>
            <a:ext cx="545830" cy="215444"/>
            <a:chOff x="6980145" y="5902116"/>
            <a:chExt cx="545830" cy="215444"/>
          </a:xfrm>
        </p:grpSpPr>
        <p:sp>
          <p:nvSpPr>
            <p:cNvPr id="429" name="TextBox 428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6964217" y="6019907"/>
            <a:ext cx="138315" cy="95848"/>
            <a:chOff x="3803672" y="3767184"/>
            <a:chExt cx="364758" cy="252764"/>
          </a:xfrm>
        </p:grpSpPr>
        <p:cxnSp>
          <p:nvCxnSpPr>
            <p:cNvPr id="262" name="직선 연결선 261"/>
            <p:cNvCxnSpPr/>
            <p:nvPr/>
          </p:nvCxnSpPr>
          <p:spPr>
            <a:xfrm>
              <a:off x="3803672" y="3897270"/>
              <a:ext cx="147226" cy="1226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flipH="1">
              <a:off x="3906859" y="3767184"/>
              <a:ext cx="261571" cy="248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그룹 504"/>
          <p:cNvGrpSpPr/>
          <p:nvPr/>
        </p:nvGrpSpPr>
        <p:grpSpPr>
          <a:xfrm>
            <a:off x="6881312" y="1282416"/>
            <a:ext cx="2338682" cy="276999"/>
            <a:chOff x="6881312" y="1282416"/>
            <a:chExt cx="2338682" cy="276999"/>
          </a:xfrm>
        </p:grpSpPr>
        <p:sp>
          <p:nvSpPr>
            <p:cNvPr id="274" name="직사각형 273"/>
            <p:cNvSpPr/>
            <p:nvPr/>
          </p:nvSpPr>
          <p:spPr>
            <a:xfrm>
              <a:off x="6881312" y="1301170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6895896" y="1282416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06" name="그룹 505"/>
          <p:cNvGrpSpPr/>
          <p:nvPr/>
        </p:nvGrpSpPr>
        <p:grpSpPr>
          <a:xfrm>
            <a:off x="6881312" y="1592203"/>
            <a:ext cx="2338682" cy="276999"/>
            <a:chOff x="6881312" y="1592203"/>
            <a:chExt cx="2338682" cy="276999"/>
          </a:xfrm>
        </p:grpSpPr>
        <p:sp>
          <p:nvSpPr>
            <p:cNvPr id="277" name="직사각형 276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887770" y="1916259"/>
            <a:ext cx="852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년도</a:t>
            </a:r>
            <a:endParaRPr lang="ko-KR" altLang="en-US" sz="1200" dirty="0"/>
          </a:p>
        </p:txBody>
      </p:sp>
      <p:sp>
        <p:nvSpPr>
          <p:cNvPr id="468" name="TextBox 467"/>
          <p:cNvSpPr txBox="1"/>
          <p:nvPr/>
        </p:nvSpPr>
        <p:spPr>
          <a:xfrm>
            <a:off x="7730283" y="1921772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월</a:t>
            </a:r>
          </a:p>
        </p:txBody>
      </p:sp>
      <p:sp>
        <p:nvSpPr>
          <p:cNvPr id="302" name="직사각형 301"/>
          <p:cNvSpPr/>
          <p:nvPr/>
        </p:nvSpPr>
        <p:spPr>
          <a:xfrm>
            <a:off x="6893719" y="4132072"/>
            <a:ext cx="1359696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TextBox 468"/>
          <p:cNvSpPr txBox="1"/>
          <p:nvPr/>
        </p:nvSpPr>
        <p:spPr>
          <a:xfrm>
            <a:off x="8474217" y="1916786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881634" y="2885166"/>
            <a:ext cx="2339440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6900771" y="5308892"/>
            <a:ext cx="789256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2" name="그룹 331"/>
          <p:cNvGrpSpPr/>
          <p:nvPr/>
        </p:nvGrpSpPr>
        <p:grpSpPr>
          <a:xfrm>
            <a:off x="6881312" y="2439527"/>
            <a:ext cx="2338682" cy="911007"/>
            <a:chOff x="6881312" y="2270189"/>
            <a:chExt cx="2338682" cy="911007"/>
          </a:xfrm>
        </p:grpSpPr>
        <p:grpSp>
          <p:nvGrpSpPr>
            <p:cNvPr id="286" name="그룹 285"/>
            <p:cNvGrpSpPr/>
            <p:nvPr/>
          </p:nvGrpSpPr>
          <p:grpSpPr>
            <a:xfrm>
              <a:off x="6881312" y="2270189"/>
              <a:ext cx="2338682" cy="911007"/>
              <a:chOff x="6881312" y="2270189"/>
              <a:chExt cx="2338682" cy="911007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6881312" y="2270189"/>
                <a:ext cx="2338682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6881312" y="2488154"/>
                <a:ext cx="2338682" cy="6930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6" name="그룹 305"/>
            <p:cNvGrpSpPr/>
            <p:nvPr/>
          </p:nvGrpSpPr>
          <p:grpSpPr>
            <a:xfrm>
              <a:off x="9010311" y="2271999"/>
              <a:ext cx="209599" cy="216136"/>
              <a:chOff x="8203166" y="3496669"/>
              <a:chExt cx="228255" cy="235374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8203166" y="3496669"/>
                <a:ext cx="228255" cy="2353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이등변 삼각형 307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0" name="TextBox 469"/>
          <p:cNvSpPr txBox="1"/>
          <p:nvPr/>
        </p:nvSpPr>
        <p:spPr>
          <a:xfrm>
            <a:off x="6887770" y="2404909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6892670" y="2652919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885474" y="3067606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880470" y="2857280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6878773" y="3904396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878274" y="4320036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878274" y="4108677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81876" y="5079083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81377" y="5494723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881377" y="5283364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07" name="그룹 506"/>
          <p:cNvGrpSpPr/>
          <p:nvPr/>
        </p:nvGrpSpPr>
        <p:grpSpPr>
          <a:xfrm>
            <a:off x="6885227" y="2168041"/>
            <a:ext cx="2332889" cy="276999"/>
            <a:chOff x="6881312" y="1592203"/>
            <a:chExt cx="2338682" cy="276999"/>
          </a:xfrm>
        </p:grpSpPr>
        <p:sp>
          <p:nvSpPr>
            <p:cNvPr id="508" name="직사각형 507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선택항목</a:t>
              </a:r>
              <a:endParaRPr lang="ko-KR" altLang="en-US" sz="1200" dirty="0"/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6887770" y="3397063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6885474" y="3688475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875702" y="4557797"/>
            <a:ext cx="819023" cy="276999"/>
            <a:chOff x="6885642" y="4558150"/>
            <a:chExt cx="819023" cy="276999"/>
          </a:xfrm>
        </p:grpSpPr>
        <p:grpSp>
          <p:nvGrpSpPr>
            <p:cNvPr id="374" name="그룹 373"/>
            <p:cNvGrpSpPr/>
            <p:nvPr/>
          </p:nvGrpSpPr>
          <p:grpSpPr>
            <a:xfrm>
              <a:off x="6893241" y="4594467"/>
              <a:ext cx="811424" cy="217632"/>
              <a:chOff x="6893241" y="4475929"/>
              <a:chExt cx="811424" cy="217632"/>
            </a:xfrm>
          </p:grpSpPr>
          <p:sp>
            <p:nvSpPr>
              <p:cNvPr id="363" name="직사각형 362"/>
              <p:cNvSpPr/>
              <p:nvPr/>
            </p:nvSpPr>
            <p:spPr>
              <a:xfrm>
                <a:off x="7492806" y="4480176"/>
                <a:ext cx="209599" cy="209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/>
              <p:cNvGrpSpPr/>
              <p:nvPr/>
            </p:nvGrpSpPr>
            <p:grpSpPr>
              <a:xfrm>
                <a:off x="6893241" y="4475929"/>
                <a:ext cx="811424" cy="217632"/>
                <a:chOff x="6893241" y="4475929"/>
                <a:chExt cx="811424" cy="217632"/>
              </a:xfrm>
            </p:grpSpPr>
            <p:sp>
              <p:nvSpPr>
                <p:cNvPr id="364" name="이등변 삼각형 363"/>
                <p:cNvSpPr/>
                <p:nvPr/>
              </p:nvSpPr>
              <p:spPr>
                <a:xfrm rot="10800000">
                  <a:off x="7511843" y="4507050"/>
                  <a:ext cx="173627" cy="1632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>
                  <a:off x="6893241" y="4475929"/>
                  <a:ext cx="811424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10" name="TextBox 309"/>
            <p:cNvSpPr txBox="1"/>
            <p:nvPr/>
          </p:nvSpPr>
          <p:spPr>
            <a:xfrm>
              <a:off x="6885642" y="4558150"/>
              <a:ext cx="597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6881453" y="4853212"/>
            <a:ext cx="59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656249" y="1236134"/>
            <a:ext cx="2578337" cy="5026524"/>
            <a:chOff x="3761172" y="1246005"/>
            <a:chExt cx="2578337" cy="5026524"/>
          </a:xfrm>
        </p:grpSpPr>
        <p:sp>
          <p:nvSpPr>
            <p:cNvPr id="83" name="직사각형 82"/>
            <p:cNvSpPr/>
            <p:nvPr/>
          </p:nvSpPr>
          <p:spPr>
            <a:xfrm>
              <a:off x="3761172" y="1246005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3819117" y="1404519"/>
              <a:ext cx="749063" cy="694266"/>
              <a:chOff x="321740" y="2835971"/>
              <a:chExt cx="2429927" cy="1871496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43505" y="1404519"/>
              <a:ext cx="749063" cy="694266"/>
              <a:chOff x="321740" y="2835971"/>
              <a:chExt cx="2429927" cy="1871496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528656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480045" y="1404519"/>
              <a:ext cx="749063" cy="694266"/>
              <a:chOff x="321740" y="2835971"/>
              <a:chExt cx="2429927" cy="1871496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528656" y="3489851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825045" y="2166519"/>
              <a:ext cx="749063" cy="694266"/>
              <a:chOff x="321740" y="2835971"/>
              <a:chExt cx="2429927" cy="1871496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49255" y="3455617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649433" y="2166519"/>
              <a:ext cx="749063" cy="694266"/>
              <a:chOff x="321740" y="2835971"/>
              <a:chExt cx="2429927" cy="1871496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49255" y="3489851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5485973" y="2166519"/>
              <a:ext cx="749063" cy="694266"/>
              <a:chOff x="321740" y="2835971"/>
              <a:chExt cx="2429927" cy="187149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3819117" y="3970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55" name="직사각형 15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6" name="직선 연결선 15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49255" y="3489851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4643505" y="3970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60" name="직사각형 15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528656" y="3558321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5480045" y="3970831"/>
              <a:ext cx="749063" cy="694266"/>
              <a:chOff x="321740" y="2835971"/>
              <a:chExt cx="2429927" cy="1871496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6" name="직선 연결선 16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3825045" y="4732831"/>
              <a:ext cx="749063" cy="694266"/>
              <a:chOff x="3825045" y="4732831"/>
              <a:chExt cx="749063" cy="694266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3825045" y="4732831"/>
                <a:ext cx="746453" cy="6942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>
                <a:off x="3825045" y="4732831"/>
                <a:ext cx="749063" cy="6942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V="1">
                <a:off x="3825045" y="4737396"/>
                <a:ext cx="746453" cy="6897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3895180" y="4969050"/>
                <a:ext cx="61493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4030128" y="5674015"/>
              <a:ext cx="268653" cy="408325"/>
              <a:chOff x="4047066" y="5769103"/>
              <a:chExt cx="211667" cy="321712"/>
            </a:xfrm>
            <a:solidFill>
              <a:schemeClr val="bg1">
                <a:lumMod val="75000"/>
              </a:schemeClr>
            </a:solidFill>
          </p:grpSpPr>
          <p:sp>
            <p:nvSpPr>
              <p:cNvPr id="215" name="모서리가 둥근 직사각형 214"/>
              <p:cNvSpPr/>
              <p:nvPr/>
            </p:nvSpPr>
            <p:spPr>
              <a:xfrm>
                <a:off x="4047066" y="5927705"/>
                <a:ext cx="211667" cy="16311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4047067" y="5769103"/>
                <a:ext cx="211666" cy="179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649433" y="4732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75" name="직사각형 17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직선 연결선 17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5485973" y="4732831"/>
              <a:ext cx="749063" cy="694266"/>
              <a:chOff x="321740" y="2835971"/>
              <a:chExt cx="2429927" cy="1871496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528656" y="3455617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4574108" y="5587650"/>
              <a:ext cx="268825" cy="262273"/>
              <a:chOff x="4574108" y="5587650"/>
              <a:chExt cx="268825" cy="262273"/>
            </a:xfrm>
          </p:grpSpPr>
          <p:sp>
            <p:nvSpPr>
              <p:cNvPr id="218" name="모서리가 둥근 직사각형 217"/>
              <p:cNvSpPr/>
              <p:nvPr/>
            </p:nvSpPr>
            <p:spPr>
              <a:xfrm>
                <a:off x="4574108" y="5587650"/>
                <a:ext cx="268825" cy="26227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포인트가 5개인 별 218"/>
              <p:cNvSpPr/>
              <p:nvPr/>
            </p:nvSpPr>
            <p:spPr>
              <a:xfrm>
                <a:off x="4592703" y="5607973"/>
                <a:ext cx="216362" cy="210641"/>
              </a:xfrm>
              <a:prstGeom prst="star5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4913975" y="5587759"/>
              <a:ext cx="268825" cy="262273"/>
              <a:chOff x="4574108" y="5587650"/>
              <a:chExt cx="268825" cy="262273"/>
            </a:xfrm>
          </p:grpSpPr>
          <p:sp>
            <p:nvSpPr>
              <p:cNvPr id="222" name="모서리가 둥근 직사각형 221"/>
              <p:cNvSpPr/>
              <p:nvPr/>
            </p:nvSpPr>
            <p:spPr>
              <a:xfrm>
                <a:off x="4574108" y="5587650"/>
                <a:ext cx="268825" cy="26227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포인트가 5개인 별 222"/>
              <p:cNvSpPr/>
              <p:nvPr/>
            </p:nvSpPr>
            <p:spPr>
              <a:xfrm>
                <a:off x="4592703" y="5607973"/>
                <a:ext cx="216362" cy="210641"/>
              </a:xfrm>
              <a:prstGeom prst="star5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2" name="타원 251"/>
            <p:cNvSpPr/>
            <p:nvPr/>
          </p:nvSpPr>
          <p:spPr>
            <a:xfrm flipH="1">
              <a:off x="4942454" y="3488154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5" name="그룹 254"/>
            <p:cNvGrpSpPr/>
            <p:nvPr/>
          </p:nvGrpSpPr>
          <p:grpSpPr>
            <a:xfrm>
              <a:off x="4698993" y="3072009"/>
              <a:ext cx="609432" cy="688690"/>
              <a:chOff x="4698993" y="2919606"/>
              <a:chExt cx="609432" cy="688690"/>
            </a:xfrm>
          </p:grpSpPr>
          <p:sp>
            <p:nvSpPr>
              <p:cNvPr id="224" name="타원 223"/>
              <p:cNvSpPr/>
              <p:nvPr/>
            </p:nvSpPr>
            <p:spPr>
              <a:xfrm flipH="1">
                <a:off x="4698993" y="2919606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4822498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942454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5072028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5198353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4698993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4822498" y="3055519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4942454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5072028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5198353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4698993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/>
              <p:cNvSpPr/>
              <p:nvPr/>
            </p:nvSpPr>
            <p:spPr>
              <a:xfrm flipH="1">
                <a:off x="4822498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타원 241"/>
              <p:cNvSpPr/>
              <p:nvPr/>
            </p:nvSpPr>
            <p:spPr>
              <a:xfrm flipH="1">
                <a:off x="4942454" y="3190302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/>
              <p:cNvSpPr/>
              <p:nvPr/>
            </p:nvSpPr>
            <p:spPr>
              <a:xfrm flipH="1">
                <a:off x="5072028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타원 243"/>
              <p:cNvSpPr/>
              <p:nvPr/>
            </p:nvSpPr>
            <p:spPr>
              <a:xfrm flipH="1">
                <a:off x="5198353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 flipH="1">
                <a:off x="4698993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 flipH="1">
                <a:off x="4822498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 flipH="1">
                <a:off x="4942454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/>
              <p:cNvSpPr/>
              <p:nvPr/>
            </p:nvSpPr>
            <p:spPr>
              <a:xfrm flipH="1">
                <a:off x="5072028" y="3336053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/>
              <p:cNvSpPr/>
              <p:nvPr/>
            </p:nvSpPr>
            <p:spPr>
              <a:xfrm flipH="1">
                <a:off x="5198353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/>
              <p:cNvSpPr/>
              <p:nvPr/>
            </p:nvSpPr>
            <p:spPr>
              <a:xfrm flipH="1">
                <a:off x="4698993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/>
              <p:cNvSpPr/>
              <p:nvPr/>
            </p:nvSpPr>
            <p:spPr>
              <a:xfrm flipH="1">
                <a:off x="4822498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/>
              <p:cNvSpPr/>
              <p:nvPr/>
            </p:nvSpPr>
            <p:spPr>
              <a:xfrm flipH="1">
                <a:off x="5072028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/>
              <p:cNvSpPr/>
              <p:nvPr/>
            </p:nvSpPr>
            <p:spPr>
              <a:xfrm flipH="1">
                <a:off x="5198353" y="3489585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/>
              <p:cNvSpPr/>
              <p:nvPr/>
            </p:nvSpPr>
            <p:spPr>
              <a:xfrm flipH="1">
                <a:off x="4949748" y="34881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>
              <a:off x="4611933" y="3834653"/>
              <a:ext cx="260325" cy="176078"/>
              <a:chOff x="3803672" y="3768547"/>
              <a:chExt cx="371687" cy="251401"/>
            </a:xfrm>
          </p:grpSpPr>
          <p:cxnSp>
            <p:nvCxnSpPr>
              <p:cNvPr id="269" name="직선 연결선 268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그룹 270"/>
            <p:cNvGrpSpPr/>
            <p:nvPr/>
          </p:nvGrpSpPr>
          <p:grpSpPr>
            <a:xfrm>
              <a:off x="4637981" y="4593782"/>
              <a:ext cx="260325" cy="176078"/>
              <a:chOff x="3803672" y="3768547"/>
              <a:chExt cx="371687" cy="251401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그룹 456"/>
            <p:cNvGrpSpPr/>
            <p:nvPr/>
          </p:nvGrpSpPr>
          <p:grpSpPr>
            <a:xfrm>
              <a:off x="3799762" y="3825341"/>
              <a:ext cx="260325" cy="176078"/>
              <a:chOff x="3803672" y="3768547"/>
              <a:chExt cx="371687" cy="251401"/>
            </a:xfrm>
          </p:grpSpPr>
          <p:cxnSp>
            <p:nvCxnSpPr>
              <p:cNvPr id="458" name="직선 연결선 457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/>
            <p:cNvSpPr/>
            <p:nvPr/>
          </p:nvSpPr>
          <p:spPr>
            <a:xfrm>
              <a:off x="3889131" y="5576639"/>
              <a:ext cx="547404" cy="509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784410" y="5105394"/>
            <a:ext cx="1463485" cy="199329"/>
            <a:chOff x="7784410" y="5334000"/>
            <a:chExt cx="1463485" cy="199329"/>
          </a:xfrm>
        </p:grpSpPr>
        <p:grpSp>
          <p:nvGrpSpPr>
            <p:cNvPr id="498" name="그룹 497"/>
            <p:cNvGrpSpPr/>
            <p:nvPr/>
          </p:nvGrpSpPr>
          <p:grpSpPr>
            <a:xfrm>
              <a:off x="7832284" y="5370461"/>
              <a:ext cx="140226" cy="139424"/>
              <a:chOff x="7814444" y="5016199"/>
              <a:chExt cx="89832" cy="89318"/>
            </a:xfrm>
          </p:grpSpPr>
          <p:cxnSp>
            <p:nvCxnSpPr>
              <p:cNvPr id="484" name="직선 연결선 483"/>
              <p:cNvCxnSpPr/>
              <p:nvPr/>
            </p:nvCxnSpPr>
            <p:spPr>
              <a:xfrm>
                <a:off x="7867265" y="5067934"/>
                <a:ext cx="37011" cy="375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순서도: 연결자 481"/>
              <p:cNvSpPr/>
              <p:nvPr/>
            </p:nvSpPr>
            <p:spPr>
              <a:xfrm>
                <a:off x="7814444" y="5016199"/>
                <a:ext cx="61895" cy="6189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7784410" y="5334000"/>
              <a:ext cx="1463485" cy="199329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2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619432" y="394713"/>
            <a:ext cx="4542503" cy="369332"/>
            <a:chOff x="3849329" y="309716"/>
            <a:chExt cx="454250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849329" y="30971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독도전시관</a:t>
              </a:r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사이트맵</a:t>
              </a:r>
              <a:endParaRPr lang="ko-KR" altLang="en-US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317419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20231005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8361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전시관 소개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5148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관람정보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61934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전시안내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08720" y="241903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독도자료실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5506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열린광장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61934" y="965086"/>
            <a:ext cx="1814052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 home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68361" y="3142405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인사말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68361" y="386887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전시관 연혁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68361" y="4624816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오시는 길</a:t>
            </a:r>
            <a:endParaRPr lang="ko-KR" altLang="en-US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175387" y="2050328"/>
            <a:ext cx="77797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>
            <a:off x="9365217" y="536135"/>
            <a:ext cx="0" cy="309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175387" y="2050328"/>
            <a:ext cx="0" cy="383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144296" y="2050328"/>
            <a:ext cx="0" cy="383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015746" y="2050328"/>
            <a:ext cx="0" cy="3687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955155" y="2050328"/>
            <a:ext cx="0" cy="3834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</p:cNvCxnSpPr>
          <p:nvPr/>
        </p:nvCxnSpPr>
        <p:spPr>
          <a:xfrm>
            <a:off x="6068960" y="1334418"/>
            <a:ext cx="0" cy="7338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975986" y="1149752"/>
            <a:ext cx="22343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9210361" y="690991"/>
            <a:ext cx="0" cy="8927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5148" y="3142405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관람안내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15148" y="386887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단체예약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15148" y="4624816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예약확인</a:t>
            </a:r>
            <a:r>
              <a:rPr lang="ko-KR" altLang="en-US" dirty="0" err="1" smtClean="0"/>
              <a:t>ㆍ</a:t>
            </a:r>
            <a:r>
              <a:rPr lang="ko-KR" altLang="en-US" b="1" dirty="0" err="1" smtClean="0"/>
              <a:t>취소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08720" y="3157452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독도현황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108720" y="3883920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독도사진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08720" y="463986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교육자료실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055506" y="3157750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055506" y="3884218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포토앨범</a:t>
            </a:r>
            <a:endParaRPr lang="ko-KR" altLang="en-US" b="1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182764" y="280311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151673" y="280311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023123" y="278836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9962532" y="2803116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2175387" y="352678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144296" y="352678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8015746" y="351203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9955155" y="3526783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175387" y="425325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144296" y="425325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015746" y="423850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6200000">
            <a:off x="9365217" y="1428850"/>
            <a:ext cx="0" cy="309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9520073" y="579066"/>
            <a:ext cx="1814052" cy="369332"/>
            <a:chOff x="9630685" y="580612"/>
            <a:chExt cx="1814052" cy="369332"/>
          </a:xfrm>
        </p:grpSpPr>
        <p:sp>
          <p:nvSpPr>
            <p:cNvPr id="78" name="TextBox 77"/>
            <p:cNvSpPr txBox="1"/>
            <p:nvPr/>
          </p:nvSpPr>
          <p:spPr>
            <a:xfrm>
              <a:off x="9630685" y="580612"/>
              <a:ext cx="181405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81" name="포인트가 5개인 별 80"/>
            <p:cNvSpPr/>
            <p:nvPr/>
          </p:nvSpPr>
          <p:spPr>
            <a:xfrm>
              <a:off x="9719163" y="640939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527452" y="1365660"/>
            <a:ext cx="1814052" cy="369332"/>
            <a:chOff x="9630685" y="1350208"/>
            <a:chExt cx="1814052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9630685" y="1350208"/>
              <a:ext cx="181405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회원가입</a:t>
              </a:r>
              <a:endParaRPr lang="ko-KR" altLang="en-US" b="1" dirty="0"/>
            </a:p>
          </p:txBody>
        </p:sp>
        <p:sp>
          <p:nvSpPr>
            <p:cNvPr id="84" name="포인트가 5개인 별 83"/>
            <p:cNvSpPr/>
            <p:nvPr/>
          </p:nvSpPr>
          <p:spPr>
            <a:xfrm>
              <a:off x="9719163" y="1391221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11620" y="5970674"/>
            <a:ext cx="1814052" cy="369332"/>
            <a:chOff x="711620" y="5970674"/>
            <a:chExt cx="1814052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711620" y="5970674"/>
              <a:ext cx="181405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이용약관</a:t>
              </a:r>
              <a:endParaRPr lang="ko-KR" altLang="en-US" b="1" dirty="0"/>
            </a:p>
          </p:txBody>
        </p:sp>
        <p:sp>
          <p:nvSpPr>
            <p:cNvPr id="88" name="포인트가 5개인 별 87"/>
            <p:cNvSpPr/>
            <p:nvPr/>
          </p:nvSpPr>
          <p:spPr>
            <a:xfrm>
              <a:off x="825924" y="6027208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807731" y="5968251"/>
            <a:ext cx="2586493" cy="369332"/>
            <a:chOff x="2807731" y="5968251"/>
            <a:chExt cx="2586493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2807731" y="5968251"/>
              <a:ext cx="258649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 개인정보취급방침</a:t>
              </a:r>
              <a:endParaRPr lang="ko-KR" altLang="en-US" b="1" dirty="0"/>
            </a:p>
          </p:txBody>
        </p:sp>
        <p:sp>
          <p:nvSpPr>
            <p:cNvPr id="90" name="포인트가 5개인 별 89"/>
            <p:cNvSpPr/>
            <p:nvPr/>
          </p:nvSpPr>
          <p:spPr>
            <a:xfrm>
              <a:off x="2922036" y="6024785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541709" y="5970674"/>
            <a:ext cx="3248329" cy="369332"/>
            <a:chOff x="5541709" y="5970674"/>
            <a:chExt cx="3248329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5541709" y="5970674"/>
              <a:ext cx="324832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 </a:t>
              </a:r>
              <a:r>
                <a:rPr lang="ko-KR" altLang="en-US" b="1" dirty="0" err="1" smtClean="0"/>
                <a:t>이메일주소무단수집거부</a:t>
              </a:r>
              <a:endParaRPr lang="ko-KR" altLang="en-US" b="1" dirty="0"/>
            </a:p>
          </p:txBody>
        </p:sp>
        <p:sp>
          <p:nvSpPr>
            <p:cNvPr id="91" name="포인트가 5개인 별 90"/>
            <p:cNvSpPr/>
            <p:nvPr/>
          </p:nvSpPr>
          <p:spPr>
            <a:xfrm>
              <a:off x="5657830" y="6024784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8930924" y="5632776"/>
            <a:ext cx="1545067" cy="1040276"/>
            <a:chOff x="8930924" y="5632776"/>
            <a:chExt cx="1545067" cy="1040276"/>
          </a:xfrm>
        </p:grpSpPr>
        <p:grpSp>
          <p:nvGrpSpPr>
            <p:cNvPr id="97" name="그룹 96"/>
            <p:cNvGrpSpPr/>
            <p:nvPr/>
          </p:nvGrpSpPr>
          <p:grpSpPr>
            <a:xfrm>
              <a:off x="9148177" y="5632776"/>
              <a:ext cx="1327814" cy="1040276"/>
              <a:chOff x="9165881" y="5504646"/>
              <a:chExt cx="1327814" cy="104027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9283874" y="5504646"/>
                <a:ext cx="1150604" cy="104027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165881" y="5765495"/>
                <a:ext cx="132781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단체예약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 신청</a:t>
                </a:r>
                <a:endParaRPr lang="ko-KR" altLang="en-US" dirty="0"/>
              </a:p>
            </p:txBody>
          </p:sp>
        </p:grpSp>
        <p:sp>
          <p:nvSpPr>
            <p:cNvPr id="95" name="포인트가 5개인 별 94"/>
            <p:cNvSpPr/>
            <p:nvPr/>
          </p:nvSpPr>
          <p:spPr>
            <a:xfrm>
              <a:off x="8930924" y="6024784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0548644" y="5632776"/>
            <a:ext cx="1530735" cy="1040276"/>
            <a:chOff x="10548644" y="5632776"/>
            <a:chExt cx="1530735" cy="1040276"/>
          </a:xfrm>
        </p:grpSpPr>
        <p:sp>
          <p:nvSpPr>
            <p:cNvPr id="93" name="타원 92"/>
            <p:cNvSpPr/>
            <p:nvPr/>
          </p:nvSpPr>
          <p:spPr>
            <a:xfrm>
              <a:off x="10869558" y="5632776"/>
              <a:ext cx="1150604" cy="10402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1565" y="5893625"/>
              <a:ext cx="1327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err="1" smtClean="0"/>
                <a:t>독도전시관</a:t>
              </a:r>
              <a:endParaRPr lang="en-US" altLang="ko-KR" sz="1700" dirty="0" smtClean="0"/>
            </a:p>
            <a:p>
              <a:pPr algn="ctr"/>
              <a:r>
                <a:rPr lang="ko-KR" altLang="en-US" sz="1700" dirty="0" err="1" smtClean="0"/>
                <a:t>오시는길</a:t>
              </a:r>
              <a:endParaRPr lang="ko-KR" altLang="en-US" sz="1700" dirty="0"/>
            </a:p>
          </p:txBody>
        </p:sp>
        <p:sp>
          <p:nvSpPr>
            <p:cNvPr id="96" name="포인트가 5개인 별 95"/>
            <p:cNvSpPr/>
            <p:nvPr/>
          </p:nvSpPr>
          <p:spPr>
            <a:xfrm>
              <a:off x="10548644" y="6024783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" name="직선 화살표 연결선 107"/>
          <p:cNvCxnSpPr/>
          <p:nvPr/>
        </p:nvCxnSpPr>
        <p:spPr>
          <a:xfrm flipH="1">
            <a:off x="6064171" y="2072274"/>
            <a:ext cx="4789" cy="3505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726359" y="958252"/>
            <a:ext cx="3617042" cy="369332"/>
            <a:chOff x="726359" y="958252"/>
            <a:chExt cx="361704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726359" y="958252"/>
              <a:ext cx="3617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별표는 모든 페이지에 표시</a:t>
              </a:r>
              <a:endParaRPr lang="ko-KR" altLang="en-US" b="1" dirty="0"/>
            </a:p>
          </p:txBody>
        </p:sp>
        <p:sp>
          <p:nvSpPr>
            <p:cNvPr id="118" name="포인트가 5개인 별 117"/>
            <p:cNvSpPr/>
            <p:nvPr/>
          </p:nvSpPr>
          <p:spPr>
            <a:xfrm>
              <a:off x="840663" y="1014786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20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그룹 532"/>
          <p:cNvGrpSpPr/>
          <p:nvPr/>
        </p:nvGrpSpPr>
        <p:grpSpPr>
          <a:xfrm>
            <a:off x="926379" y="434941"/>
            <a:ext cx="9979833" cy="6268297"/>
            <a:chOff x="828169" y="192504"/>
            <a:chExt cx="9979833" cy="6268297"/>
          </a:xfrm>
        </p:grpSpPr>
        <p:grpSp>
          <p:nvGrpSpPr>
            <p:cNvPr id="7" name="그룹 6"/>
            <p:cNvGrpSpPr/>
            <p:nvPr/>
          </p:nvGrpSpPr>
          <p:grpSpPr>
            <a:xfrm>
              <a:off x="5627015" y="2948225"/>
              <a:ext cx="1142534" cy="769462"/>
              <a:chOff x="4688378" y="2360815"/>
              <a:chExt cx="2610197" cy="1662546"/>
            </a:xfrm>
            <a:solidFill>
              <a:srgbClr val="00B050"/>
            </a:solidFill>
          </p:grpSpPr>
          <p:sp>
            <p:nvSpPr>
              <p:cNvPr id="5" name="타원 4"/>
              <p:cNvSpPr/>
              <p:nvPr/>
            </p:nvSpPr>
            <p:spPr>
              <a:xfrm>
                <a:off x="4688378" y="2360815"/>
                <a:ext cx="2610197" cy="166254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813796" y="2847817"/>
                <a:ext cx="2359361" cy="69825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</a:rPr>
                  <a:t>스마트폰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 flipH="1">
              <a:off x="3979844" y="3379618"/>
              <a:ext cx="482136" cy="4987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/>
            <p:cNvGrpSpPr/>
            <p:nvPr/>
          </p:nvGrpSpPr>
          <p:grpSpPr>
            <a:xfrm>
              <a:off x="4445265" y="3025381"/>
              <a:ext cx="696005" cy="610224"/>
              <a:chOff x="4154979" y="2994505"/>
              <a:chExt cx="696005" cy="61022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178785" y="2994505"/>
                <a:ext cx="657926" cy="61022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54979" y="3164727"/>
                <a:ext cx="696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/>
                  <a:t>휴대성</a:t>
                </a:r>
                <a:endParaRPr lang="ko-KR" altLang="en-US" sz="12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636240" y="2364510"/>
              <a:ext cx="668426" cy="521695"/>
              <a:chOff x="3345954" y="2333634"/>
              <a:chExt cx="668426" cy="521695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398929" y="2333634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345954" y="2478205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간편함</a:t>
                </a:r>
                <a:endParaRPr lang="ko-KR" altLang="en-US" sz="1100" dirty="0"/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 flipH="1" flipV="1">
              <a:off x="5118100" y="3327400"/>
              <a:ext cx="502566" cy="5556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그룹 157"/>
            <p:cNvGrpSpPr/>
            <p:nvPr/>
          </p:nvGrpSpPr>
          <p:grpSpPr>
            <a:xfrm>
              <a:off x="3376501" y="3229007"/>
              <a:ext cx="668426" cy="521695"/>
              <a:chOff x="3086215" y="3198131"/>
              <a:chExt cx="668426" cy="52169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139190" y="3198131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086215" y="3342702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카메라</a:t>
                </a:r>
                <a:endParaRPr lang="ko-KR" altLang="en-US" sz="1100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3689215" y="3920325"/>
              <a:ext cx="668426" cy="521695"/>
              <a:chOff x="3398929" y="3889449"/>
              <a:chExt cx="668426" cy="521695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451904" y="3889449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398929" y="4034020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인터넷</a:t>
                </a:r>
                <a:endParaRPr lang="ko-KR" altLang="en-US" sz="1100" dirty="0"/>
              </a:p>
            </p:txBody>
          </p:sp>
        </p:grpSp>
        <p:cxnSp>
          <p:nvCxnSpPr>
            <p:cNvPr id="53" name="직선 연결선 52"/>
            <p:cNvCxnSpPr>
              <a:stCxn id="26" idx="1"/>
              <a:endCxn id="29" idx="5"/>
            </p:cNvCxnSpPr>
            <p:nvPr/>
          </p:nvCxnSpPr>
          <p:spPr>
            <a:xfrm flipH="1" flipV="1">
              <a:off x="4169319" y="2809805"/>
              <a:ext cx="396103" cy="30494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6" idx="3"/>
              <a:endCxn id="49" idx="7"/>
            </p:cNvCxnSpPr>
            <p:nvPr/>
          </p:nvCxnSpPr>
          <p:spPr>
            <a:xfrm flipH="1">
              <a:off x="4222294" y="3546240"/>
              <a:ext cx="343128" cy="45048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endCxn id="5" idx="4"/>
            </p:cNvCxnSpPr>
            <p:nvPr/>
          </p:nvCxnSpPr>
          <p:spPr>
            <a:xfrm flipH="1" flipV="1">
              <a:off x="6198282" y="3717687"/>
              <a:ext cx="10314" cy="406834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847663" y="4126297"/>
              <a:ext cx="657926" cy="6102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92712" y="4292909"/>
              <a:ext cx="567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건강</a:t>
              </a:r>
              <a:endParaRPr lang="ko-KR" altLang="en-US" sz="120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525507" y="4390804"/>
              <a:ext cx="562478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06640" y="4523630"/>
              <a:ext cx="795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시력저하</a:t>
              </a:r>
              <a:endParaRPr lang="ko-KR" altLang="en-US" sz="11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544406" y="4724092"/>
              <a:ext cx="562477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91431" y="4868663"/>
              <a:ext cx="6684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자세</a:t>
              </a:r>
              <a:endParaRPr lang="ko-KR" altLang="en-US" sz="1100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5784728" y="4999491"/>
              <a:ext cx="562477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31753" y="5144062"/>
              <a:ext cx="6684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전자파</a:t>
              </a:r>
              <a:endParaRPr lang="ko-KR" altLang="en-US" sz="11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7022254" y="4141053"/>
              <a:ext cx="562478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37824" y="4285850"/>
              <a:ext cx="531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수면</a:t>
              </a:r>
              <a:endParaRPr lang="ko-KR" altLang="en-US" sz="1100" dirty="0"/>
            </a:p>
          </p:txBody>
        </p:sp>
        <p:cxnSp>
          <p:nvCxnSpPr>
            <p:cNvPr id="84" name="직선 연결선 83"/>
            <p:cNvCxnSpPr>
              <a:stCxn id="22" idx="2"/>
              <a:endCxn id="64" idx="6"/>
            </p:cNvCxnSpPr>
            <p:nvPr/>
          </p:nvCxnSpPr>
          <p:spPr>
            <a:xfrm flipH="1">
              <a:off x="5087985" y="4431409"/>
              <a:ext cx="759678" cy="2202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endCxn id="70" idx="0"/>
            </p:cNvCxnSpPr>
            <p:nvPr/>
          </p:nvCxnSpPr>
          <p:spPr>
            <a:xfrm>
              <a:off x="6062755" y="4714479"/>
              <a:ext cx="3212" cy="28501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6465548" y="4580192"/>
              <a:ext cx="189353" cy="1910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22" idx="6"/>
              <a:endCxn id="73" idx="2"/>
            </p:cNvCxnSpPr>
            <p:nvPr/>
          </p:nvCxnSpPr>
          <p:spPr>
            <a:xfrm flipV="1">
              <a:off x="6505589" y="4401901"/>
              <a:ext cx="516664" cy="2950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6964394" y="3111677"/>
              <a:ext cx="0" cy="399012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163900" y="2978070"/>
              <a:ext cx="657926" cy="61022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7267" y="3160580"/>
              <a:ext cx="68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보안성</a:t>
              </a:r>
              <a:endParaRPr lang="ko-KR" altLang="en-US" sz="12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255293" y="3403265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496" y="3557075"/>
              <a:ext cx="7820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보이스피싱</a:t>
              </a:r>
              <a:endParaRPr lang="ko-KR" altLang="en-US" sz="800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7780228" y="3432322"/>
              <a:ext cx="481963" cy="21459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8229724" y="2626104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116718" y="2756146"/>
              <a:ext cx="7884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악성코드</a:t>
              </a:r>
              <a:endParaRPr lang="ko-KR" altLang="en-US" sz="1100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7433321" y="1897556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311634" y="2027598"/>
              <a:ext cx="8058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개인정보</a:t>
              </a:r>
              <a:endParaRPr lang="ko-KR" altLang="en-US" sz="1100" dirty="0"/>
            </a:p>
          </p:txBody>
        </p:sp>
        <p:cxnSp>
          <p:nvCxnSpPr>
            <p:cNvPr id="128" name="직선 연결선 127"/>
            <p:cNvCxnSpPr>
              <a:stCxn id="18" idx="0"/>
              <a:endCxn id="111" idx="4"/>
            </p:cNvCxnSpPr>
            <p:nvPr/>
          </p:nvCxnSpPr>
          <p:spPr>
            <a:xfrm flipV="1">
              <a:off x="7492863" y="2419251"/>
              <a:ext cx="221697" cy="55881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stCxn id="18" idx="7"/>
            </p:cNvCxnSpPr>
            <p:nvPr/>
          </p:nvCxnSpPr>
          <p:spPr>
            <a:xfrm flipV="1">
              <a:off x="7725475" y="2952095"/>
              <a:ext cx="498509" cy="1153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6185195" y="2543124"/>
              <a:ext cx="0" cy="399012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5856232" y="1931124"/>
              <a:ext cx="657926" cy="61022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1281" y="2097736"/>
              <a:ext cx="567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중독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01489" y="1438713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83669" y="1557354"/>
              <a:ext cx="60524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게임</a:t>
              </a:r>
              <a:endParaRPr lang="ko-KR" altLang="en-US" sz="1100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5625303" y="1177866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98658" y="1307147"/>
              <a:ext cx="605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SNS</a:t>
              </a:r>
              <a:endParaRPr lang="ko-KR" altLang="en-US" sz="1100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4619037" y="1427312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509249" y="1582175"/>
              <a:ext cx="7820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금단증상</a:t>
              </a:r>
              <a:endParaRPr lang="ko-KR" altLang="en-US" sz="1100" dirty="0"/>
            </a:p>
          </p:txBody>
        </p:sp>
        <p:cxnSp>
          <p:nvCxnSpPr>
            <p:cNvPr id="122" name="직선 연결선 121"/>
            <p:cNvCxnSpPr>
              <a:stCxn id="11" idx="2"/>
              <a:endCxn id="120" idx="5"/>
            </p:cNvCxnSpPr>
            <p:nvPr/>
          </p:nvCxnSpPr>
          <p:spPr>
            <a:xfrm flipH="1" flipV="1">
              <a:off x="5099141" y="1872607"/>
              <a:ext cx="757091" cy="36362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endCxn id="117" idx="4"/>
            </p:cNvCxnSpPr>
            <p:nvPr/>
          </p:nvCxnSpPr>
          <p:spPr>
            <a:xfrm flipH="1" flipV="1">
              <a:off x="5906542" y="1699561"/>
              <a:ext cx="140612" cy="2536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endCxn id="114" idx="3"/>
            </p:cNvCxnSpPr>
            <p:nvPr/>
          </p:nvCxnSpPr>
          <p:spPr>
            <a:xfrm flipV="1">
              <a:off x="6467828" y="1884008"/>
              <a:ext cx="316034" cy="1767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그룹 190"/>
            <p:cNvGrpSpPr/>
            <p:nvPr/>
          </p:nvGrpSpPr>
          <p:grpSpPr>
            <a:xfrm>
              <a:off x="3647151" y="1359117"/>
              <a:ext cx="594336" cy="396473"/>
              <a:chOff x="3647151" y="1359117"/>
              <a:chExt cx="594336" cy="396473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3730587" y="135911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647151" y="1428286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사용시간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증가</a:t>
                </a:r>
                <a:endParaRPr lang="ko-KR" altLang="en-US" sz="700" dirty="0"/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4355376" y="395207"/>
              <a:ext cx="594336" cy="396473"/>
              <a:chOff x="4355376" y="395207"/>
              <a:chExt cx="594336" cy="396473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4438812" y="39520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355376" y="517425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의존성</a:t>
                </a:r>
                <a:endParaRPr lang="ko-KR" altLang="en-US" sz="700" dirty="0"/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6555291" y="254556"/>
              <a:ext cx="594336" cy="396473"/>
              <a:chOff x="6555291" y="254556"/>
              <a:chExt cx="594336" cy="396473"/>
            </a:xfrm>
          </p:grpSpPr>
          <p:sp>
            <p:nvSpPr>
              <p:cNvPr id="170" name="타원 169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555291" y="366608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열등감</a:t>
                </a:r>
                <a:endParaRPr lang="ko-KR" altLang="en-US" sz="700" dirty="0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5614260" y="390741"/>
              <a:ext cx="594336" cy="396473"/>
              <a:chOff x="5614260" y="390741"/>
              <a:chExt cx="594336" cy="396473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5697696" y="390741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614260" y="512959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자기과시</a:t>
                </a:r>
                <a:endParaRPr lang="ko-KR" altLang="en-US" sz="700" dirty="0"/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3122078" y="485474"/>
              <a:ext cx="594336" cy="396473"/>
              <a:chOff x="3122078" y="485474"/>
              <a:chExt cx="594336" cy="396473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3205514" y="485474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122078" y="607692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불안증세</a:t>
                </a:r>
                <a:endParaRPr lang="ko-KR" altLang="en-US" sz="700" dirty="0"/>
              </a:p>
            </p:txBody>
          </p:sp>
        </p:grpSp>
        <p:grpSp>
          <p:nvGrpSpPr>
            <p:cNvPr id="186" name="그룹 185"/>
            <p:cNvGrpSpPr/>
            <p:nvPr/>
          </p:nvGrpSpPr>
          <p:grpSpPr>
            <a:xfrm>
              <a:off x="2029879" y="652657"/>
              <a:ext cx="594336" cy="396473"/>
              <a:chOff x="2029879" y="652657"/>
              <a:chExt cx="594336" cy="396473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2113314" y="65265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029879" y="71720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집중력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저하</a:t>
                </a:r>
                <a:endParaRPr lang="ko-KR" altLang="en-US" sz="700" dirty="0"/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1230002" y="192504"/>
              <a:ext cx="594336" cy="396473"/>
              <a:chOff x="1230002" y="192504"/>
              <a:chExt cx="594336" cy="396473"/>
            </a:xfrm>
          </p:grpSpPr>
          <p:sp>
            <p:nvSpPr>
              <p:cNvPr id="182" name="타원 181"/>
              <p:cNvSpPr/>
              <p:nvPr/>
            </p:nvSpPr>
            <p:spPr>
              <a:xfrm>
                <a:off x="1313438" y="192504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1230002" y="263130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일상생활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문제</a:t>
                </a:r>
                <a:endParaRPr lang="ko-KR" altLang="en-US" sz="700" dirty="0"/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7357192" y="320734"/>
              <a:ext cx="594336" cy="396473"/>
              <a:chOff x="6555292" y="254556"/>
              <a:chExt cx="594336" cy="396473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555292" y="333764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의사소통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단절</a:t>
                </a:r>
                <a:endParaRPr lang="ko-KR" altLang="en-US" sz="700" dirty="0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7769971" y="910674"/>
              <a:ext cx="594336" cy="396473"/>
              <a:chOff x="6555292" y="254556"/>
              <a:chExt cx="594336" cy="396473"/>
            </a:xfrm>
          </p:grpSpPr>
          <p:sp>
            <p:nvSpPr>
              <p:cNvPr id="196" name="타원 195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555292" y="324285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현실과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혼동</a:t>
                </a:r>
                <a:endParaRPr lang="ko-KR" altLang="en-US" sz="700" dirty="0"/>
              </a:p>
            </p:txBody>
          </p:sp>
        </p:grpSp>
        <p:cxnSp>
          <p:nvCxnSpPr>
            <p:cNvPr id="199" name="직선 연결선 198"/>
            <p:cNvCxnSpPr>
              <a:endCxn id="164" idx="3"/>
            </p:cNvCxnSpPr>
            <p:nvPr/>
          </p:nvCxnSpPr>
          <p:spPr>
            <a:xfrm flipH="1" flipV="1">
              <a:off x="4148667" y="1617133"/>
              <a:ext cx="474133" cy="508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H="1" flipV="1">
              <a:off x="4689476" y="793750"/>
              <a:ext cx="180974" cy="6318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63" idx="1"/>
            </p:cNvCxnSpPr>
            <p:nvPr/>
          </p:nvCxnSpPr>
          <p:spPr>
            <a:xfrm flipH="1" flipV="1">
              <a:off x="3531902" y="828595"/>
              <a:ext cx="261286" cy="5885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flipV="1">
              <a:off x="2540000" y="762001"/>
              <a:ext cx="685800" cy="677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1659467" y="541867"/>
              <a:ext cx="470842" cy="2201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 flipV="1">
              <a:off x="4832350" y="711201"/>
              <a:ext cx="831850" cy="5905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 flipV="1">
              <a:off x="5892800" y="792693"/>
              <a:ext cx="8467" cy="3809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117" idx="7"/>
              <a:endCxn id="170" idx="3"/>
            </p:cNvCxnSpPr>
            <p:nvPr/>
          </p:nvCxnSpPr>
          <p:spPr>
            <a:xfrm flipV="1">
              <a:off x="6105407" y="592967"/>
              <a:ext cx="595921" cy="6612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7052733" y="685800"/>
              <a:ext cx="491067" cy="76200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stCxn id="111" idx="7"/>
              <a:endCxn id="240" idx="3"/>
            </p:cNvCxnSpPr>
            <p:nvPr/>
          </p:nvCxnSpPr>
          <p:spPr>
            <a:xfrm flipV="1">
              <a:off x="7913425" y="1428354"/>
              <a:ext cx="625241" cy="54560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그룹 242"/>
            <p:cNvGrpSpPr/>
            <p:nvPr/>
          </p:nvGrpSpPr>
          <p:grpSpPr>
            <a:xfrm>
              <a:off x="8392630" y="1089943"/>
              <a:ext cx="594336" cy="396473"/>
              <a:chOff x="8392630" y="1089943"/>
              <a:chExt cx="594336" cy="396473"/>
            </a:xfrm>
          </p:grpSpPr>
          <p:sp>
            <p:nvSpPr>
              <p:cNvPr id="240" name="타원 239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smtClean="0"/>
                  <a:t>전화번호</a:t>
                </a:r>
                <a:endParaRPr lang="ko-KR" altLang="en-US" sz="700" dirty="0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9058551" y="617452"/>
              <a:ext cx="594336" cy="396473"/>
              <a:chOff x="8392630" y="1089943"/>
              <a:chExt cx="594336" cy="396473"/>
            </a:xfrm>
          </p:grpSpPr>
          <p:sp>
            <p:nvSpPr>
              <p:cNvPr id="245" name="타원 244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대포통장</a:t>
                </a:r>
                <a:endParaRPr lang="ko-KR" altLang="en-US" sz="700" dirty="0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9216895" y="1398058"/>
              <a:ext cx="594336" cy="396473"/>
              <a:chOff x="8392630" y="1089943"/>
              <a:chExt cx="594336" cy="396473"/>
            </a:xfrm>
          </p:grpSpPr>
          <p:sp>
            <p:nvSpPr>
              <p:cNvPr id="248" name="타원 247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계좌</a:t>
                </a:r>
                <a:endParaRPr lang="ko-KR" altLang="en-US" sz="700" dirty="0"/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9963691" y="936054"/>
              <a:ext cx="594336" cy="396473"/>
              <a:chOff x="8392630" y="1089943"/>
              <a:chExt cx="594336" cy="396473"/>
            </a:xfrm>
          </p:grpSpPr>
          <p:sp>
            <p:nvSpPr>
              <p:cNvPr id="251" name="타원 250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범죄악용</a:t>
                </a:r>
                <a:endParaRPr lang="ko-KR" altLang="en-US" sz="700" dirty="0"/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9006297" y="2078635"/>
              <a:ext cx="594336" cy="396473"/>
              <a:chOff x="8401275" y="1089943"/>
              <a:chExt cx="594336" cy="396473"/>
            </a:xfrm>
          </p:grpSpPr>
          <p:sp>
            <p:nvSpPr>
              <p:cNvPr id="254" name="타원 253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401275" y="1142604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배터리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err="1" smtClean="0"/>
                  <a:t>감소시간</a:t>
                </a:r>
                <a:endParaRPr lang="ko-KR" altLang="en-US" sz="700" dirty="0"/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9222394" y="2711824"/>
              <a:ext cx="594336" cy="396473"/>
              <a:chOff x="8392630" y="1089943"/>
              <a:chExt cx="594336" cy="396473"/>
            </a:xfrm>
          </p:grpSpPr>
          <p:sp>
            <p:nvSpPr>
              <p:cNvPr id="257" name="타원 256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8392630" y="1188151"/>
                <a:ext cx="5943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 smtClean="0"/>
                  <a:t>문화상품권</a:t>
                </a:r>
                <a:endParaRPr lang="ko-KR" altLang="en-US" sz="600" dirty="0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10084510" y="2565802"/>
              <a:ext cx="594336" cy="396473"/>
              <a:chOff x="8392630" y="1089943"/>
              <a:chExt cx="594336" cy="396473"/>
            </a:xfrm>
          </p:grpSpPr>
          <p:sp>
            <p:nvSpPr>
              <p:cNvPr id="260" name="타원 259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8392630" y="1149498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인터넷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뱅킹</a:t>
                </a:r>
                <a:endParaRPr lang="en-US" altLang="ko-KR" sz="700" dirty="0" smtClean="0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9346761" y="3428839"/>
              <a:ext cx="594336" cy="396473"/>
              <a:chOff x="8392630" y="1089943"/>
              <a:chExt cx="594336" cy="396473"/>
            </a:xfrm>
          </p:grpSpPr>
          <p:sp>
            <p:nvSpPr>
              <p:cNvPr id="263" name="타원 262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대출</a:t>
                </a:r>
                <a:endParaRPr lang="ko-KR" altLang="en-US" sz="700" dirty="0"/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8067139" y="4218418"/>
              <a:ext cx="594336" cy="396473"/>
              <a:chOff x="8067139" y="4218418"/>
              <a:chExt cx="594336" cy="396473"/>
            </a:xfrm>
          </p:grpSpPr>
          <p:sp>
            <p:nvSpPr>
              <p:cNvPr id="266" name="타원 265"/>
              <p:cNvSpPr/>
              <p:nvPr/>
            </p:nvSpPr>
            <p:spPr>
              <a:xfrm>
                <a:off x="8150574" y="4218418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8067139" y="4316626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수면 장애</a:t>
                </a:r>
                <a:endParaRPr lang="ko-KR" altLang="en-US" sz="700" dirty="0"/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9047813" y="4233173"/>
              <a:ext cx="594336" cy="396473"/>
              <a:chOff x="9047813" y="4233173"/>
              <a:chExt cx="594336" cy="396473"/>
            </a:xfrm>
          </p:grpSpPr>
          <p:sp>
            <p:nvSpPr>
              <p:cNvPr id="268" name="타원 267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수면 부족</a:t>
                </a:r>
                <a:endParaRPr lang="ko-KR" altLang="en-US" sz="700" dirty="0"/>
              </a:p>
            </p:txBody>
          </p:sp>
        </p:grpSp>
        <p:grpSp>
          <p:nvGrpSpPr>
            <p:cNvPr id="272" name="그룹 271"/>
            <p:cNvGrpSpPr/>
            <p:nvPr/>
          </p:nvGrpSpPr>
          <p:grpSpPr>
            <a:xfrm>
              <a:off x="10028487" y="3926284"/>
              <a:ext cx="594336" cy="396473"/>
              <a:chOff x="9047813" y="4233173"/>
              <a:chExt cx="594336" cy="396473"/>
            </a:xfrm>
          </p:grpSpPr>
          <p:sp>
            <p:nvSpPr>
              <p:cNvPr id="273" name="타원 272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만성 피로</a:t>
                </a:r>
                <a:endParaRPr lang="ko-KR" altLang="en-US" sz="700" dirty="0"/>
              </a:p>
            </p:txBody>
          </p:sp>
        </p:grpSp>
        <p:grpSp>
          <p:nvGrpSpPr>
            <p:cNvPr id="275" name="그룹 274"/>
            <p:cNvGrpSpPr/>
            <p:nvPr/>
          </p:nvGrpSpPr>
          <p:grpSpPr>
            <a:xfrm>
              <a:off x="10213666" y="4538284"/>
              <a:ext cx="594336" cy="396473"/>
              <a:chOff x="9047813" y="4233173"/>
              <a:chExt cx="594336" cy="396473"/>
            </a:xfrm>
          </p:grpSpPr>
          <p:sp>
            <p:nvSpPr>
              <p:cNvPr id="276" name="타원 275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스트레스</a:t>
                </a:r>
                <a:endParaRPr lang="ko-KR" altLang="en-US" sz="700" dirty="0"/>
              </a:p>
            </p:txBody>
          </p:sp>
        </p:grpSp>
        <p:grpSp>
          <p:nvGrpSpPr>
            <p:cNvPr id="278" name="그룹 277"/>
            <p:cNvGrpSpPr/>
            <p:nvPr/>
          </p:nvGrpSpPr>
          <p:grpSpPr>
            <a:xfrm>
              <a:off x="9560494" y="4984174"/>
              <a:ext cx="594336" cy="396473"/>
              <a:chOff x="9047813" y="4233173"/>
              <a:chExt cx="594336" cy="396473"/>
            </a:xfrm>
          </p:grpSpPr>
          <p:sp>
            <p:nvSpPr>
              <p:cNvPr id="279" name="타원 278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두통</a:t>
                </a:r>
                <a:endParaRPr lang="ko-KR" altLang="en-US" sz="700" dirty="0"/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>
              <a:off x="8711493" y="5456259"/>
              <a:ext cx="594336" cy="396473"/>
              <a:chOff x="9047813" y="4233173"/>
              <a:chExt cx="594336" cy="396473"/>
            </a:xfrm>
          </p:grpSpPr>
          <p:sp>
            <p:nvSpPr>
              <p:cNvPr id="282" name="타원 281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근육 긴장</a:t>
                </a:r>
                <a:endParaRPr lang="ko-KR" altLang="en-US" sz="700" dirty="0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7838326" y="4980557"/>
              <a:ext cx="594336" cy="396473"/>
              <a:chOff x="9047813" y="4233173"/>
              <a:chExt cx="594336" cy="396473"/>
            </a:xfrm>
          </p:grpSpPr>
          <p:sp>
            <p:nvSpPr>
              <p:cNvPr id="285" name="타원 284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거북목</a:t>
                </a:r>
                <a:endParaRPr lang="ko-KR" altLang="en-US" sz="700" dirty="0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7380393" y="5407390"/>
              <a:ext cx="594336" cy="396473"/>
              <a:chOff x="9047813" y="4233173"/>
              <a:chExt cx="594336" cy="396473"/>
            </a:xfrm>
          </p:grpSpPr>
          <p:sp>
            <p:nvSpPr>
              <p:cNvPr id="288" name="타원 287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목디스크</a:t>
                </a:r>
                <a:endParaRPr lang="ko-KR" altLang="en-US" sz="700" dirty="0"/>
              </a:p>
            </p:txBody>
          </p:sp>
        </p:grpSp>
        <p:grpSp>
          <p:nvGrpSpPr>
            <p:cNvPr id="290" name="그룹 289"/>
            <p:cNvGrpSpPr/>
            <p:nvPr/>
          </p:nvGrpSpPr>
          <p:grpSpPr>
            <a:xfrm>
              <a:off x="6748426" y="5675828"/>
              <a:ext cx="594336" cy="396473"/>
              <a:chOff x="9041306" y="4233173"/>
              <a:chExt cx="594336" cy="396473"/>
            </a:xfrm>
          </p:grpSpPr>
          <p:sp>
            <p:nvSpPr>
              <p:cNvPr id="291" name="타원 290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9041306" y="429309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터널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증후군</a:t>
                </a:r>
                <a:endParaRPr lang="ko-KR" altLang="en-US" sz="700" dirty="0"/>
              </a:p>
            </p:txBody>
          </p:sp>
        </p:grpSp>
        <p:grpSp>
          <p:nvGrpSpPr>
            <p:cNvPr id="293" name="그룹 292"/>
            <p:cNvGrpSpPr/>
            <p:nvPr/>
          </p:nvGrpSpPr>
          <p:grpSpPr>
            <a:xfrm>
              <a:off x="7881729" y="6023462"/>
              <a:ext cx="594336" cy="396473"/>
              <a:chOff x="9047813" y="4233173"/>
              <a:chExt cx="594336" cy="396473"/>
            </a:xfrm>
          </p:grpSpPr>
          <p:sp>
            <p:nvSpPr>
              <p:cNvPr id="294" name="타원 293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손목 통증</a:t>
                </a:r>
                <a:endParaRPr lang="ko-KR" altLang="en-US" sz="700" dirty="0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6118880" y="5852732"/>
              <a:ext cx="594336" cy="396473"/>
              <a:chOff x="9047813" y="4233173"/>
              <a:chExt cx="594336" cy="396473"/>
            </a:xfrm>
          </p:grpSpPr>
          <p:sp>
            <p:nvSpPr>
              <p:cNvPr id="297" name="타원 296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9047813" y="4293823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블루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라이트</a:t>
                </a:r>
                <a:endParaRPr lang="ko-KR" altLang="en-US" sz="700" dirty="0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382512" y="5791433"/>
              <a:ext cx="594336" cy="396473"/>
              <a:chOff x="9047813" y="4233173"/>
              <a:chExt cx="594336" cy="396473"/>
            </a:xfrm>
          </p:grpSpPr>
          <p:sp>
            <p:nvSpPr>
              <p:cNvPr id="300" name="타원 299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안구암</a:t>
                </a:r>
                <a:endParaRPr lang="ko-KR" altLang="en-US" sz="700" dirty="0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4519652" y="5322949"/>
              <a:ext cx="594336" cy="396473"/>
              <a:chOff x="9055193" y="4233173"/>
              <a:chExt cx="594336" cy="396473"/>
            </a:xfrm>
          </p:grpSpPr>
          <p:sp>
            <p:nvSpPr>
              <p:cNvPr id="303" name="타원 302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9055193" y="4353713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노안 증상</a:t>
                </a:r>
                <a:endParaRPr lang="ko-KR" altLang="en-US" sz="700" dirty="0"/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>
              <a:off x="4007498" y="6064328"/>
              <a:ext cx="594336" cy="396473"/>
              <a:chOff x="9047813" y="4233173"/>
              <a:chExt cx="594336" cy="396473"/>
            </a:xfrm>
          </p:grpSpPr>
          <p:sp>
            <p:nvSpPr>
              <p:cNvPr id="306" name="타원 305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백내장</a:t>
                </a:r>
                <a:endParaRPr lang="ko-KR" altLang="en-US" sz="700" dirty="0"/>
              </a:p>
            </p:txBody>
          </p:sp>
        </p:grpSp>
        <p:grpSp>
          <p:nvGrpSpPr>
            <p:cNvPr id="308" name="그룹 307"/>
            <p:cNvGrpSpPr/>
            <p:nvPr/>
          </p:nvGrpSpPr>
          <p:grpSpPr>
            <a:xfrm>
              <a:off x="3490079" y="5603340"/>
              <a:ext cx="594336" cy="396473"/>
              <a:chOff x="9047813" y="4233173"/>
              <a:chExt cx="594336" cy="396473"/>
            </a:xfrm>
          </p:grpSpPr>
          <p:sp>
            <p:nvSpPr>
              <p:cNvPr id="309" name="타원 308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각막염</a:t>
                </a:r>
                <a:endParaRPr lang="ko-KR" altLang="en-US" sz="700" dirty="0"/>
              </a:p>
            </p:txBody>
          </p:sp>
        </p:grpSp>
        <p:grpSp>
          <p:nvGrpSpPr>
            <p:cNvPr id="311" name="그룹 310"/>
            <p:cNvGrpSpPr/>
            <p:nvPr/>
          </p:nvGrpSpPr>
          <p:grpSpPr>
            <a:xfrm>
              <a:off x="3290017" y="4641875"/>
              <a:ext cx="594336" cy="396473"/>
              <a:chOff x="9047813" y="4233173"/>
              <a:chExt cx="594336" cy="396473"/>
            </a:xfrm>
          </p:grpSpPr>
          <p:sp>
            <p:nvSpPr>
              <p:cNvPr id="312" name="타원 311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9047813" y="428475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안구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건조증</a:t>
                </a:r>
                <a:endParaRPr lang="ko-KR" altLang="en-US" sz="700" dirty="0"/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2540000" y="5322949"/>
              <a:ext cx="594336" cy="396473"/>
              <a:chOff x="9047813" y="4233173"/>
              <a:chExt cx="594336" cy="396473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9047813" y="4336306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근시</a:t>
                </a:r>
                <a:endParaRPr lang="ko-KR" altLang="en-US" sz="700" dirty="0"/>
              </a:p>
            </p:txBody>
          </p:sp>
        </p:grpSp>
        <p:grpSp>
          <p:nvGrpSpPr>
            <p:cNvPr id="322" name="그룹 321"/>
            <p:cNvGrpSpPr/>
            <p:nvPr/>
          </p:nvGrpSpPr>
          <p:grpSpPr>
            <a:xfrm>
              <a:off x="2411442" y="4141053"/>
              <a:ext cx="594336" cy="396473"/>
              <a:chOff x="2037755" y="4628226"/>
              <a:chExt cx="594336" cy="396473"/>
            </a:xfrm>
          </p:grpSpPr>
          <p:sp>
            <p:nvSpPr>
              <p:cNvPr id="320" name="타원 319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연락용이</a:t>
                </a:r>
                <a:endParaRPr lang="ko-KR" altLang="en-US" sz="700" dirty="0"/>
              </a:p>
            </p:txBody>
          </p:sp>
        </p:grpSp>
        <p:grpSp>
          <p:nvGrpSpPr>
            <p:cNvPr id="323" name="그룹 322"/>
            <p:cNvGrpSpPr/>
            <p:nvPr/>
          </p:nvGrpSpPr>
          <p:grpSpPr>
            <a:xfrm>
              <a:off x="2260981" y="3588294"/>
              <a:ext cx="594336" cy="396473"/>
              <a:chOff x="2037755" y="4628226"/>
              <a:chExt cx="594336" cy="396473"/>
            </a:xfrm>
          </p:grpSpPr>
          <p:sp>
            <p:nvSpPr>
              <p:cNvPr id="324" name="타원 323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성능</a:t>
                </a:r>
                <a:endParaRPr lang="ko-KR" altLang="en-US" sz="700" dirty="0"/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>
              <a:off x="1372231" y="4309454"/>
              <a:ext cx="594336" cy="396473"/>
              <a:chOff x="2037755" y="4628226"/>
              <a:chExt cx="594336" cy="396473"/>
            </a:xfrm>
          </p:grpSpPr>
          <p:sp>
            <p:nvSpPr>
              <p:cNvPr id="327" name="타원 326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037755" y="470316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상시 연락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가능</a:t>
                </a:r>
                <a:endParaRPr lang="ko-KR" altLang="en-US" sz="700" dirty="0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828169" y="3688320"/>
              <a:ext cx="594336" cy="396473"/>
              <a:chOff x="2040553" y="4628226"/>
              <a:chExt cx="594336" cy="396473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2040553" y="4697025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개인시간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감소</a:t>
                </a:r>
                <a:endParaRPr lang="ko-KR" altLang="en-US" sz="700" dirty="0"/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>
              <a:off x="1016270" y="3025335"/>
              <a:ext cx="594336" cy="396473"/>
              <a:chOff x="2037755" y="4628226"/>
              <a:chExt cx="594336" cy="396473"/>
            </a:xfrm>
          </p:grpSpPr>
          <p:sp>
            <p:nvSpPr>
              <p:cNvPr id="333" name="타원 332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가격거품</a:t>
                </a:r>
                <a:endParaRPr lang="ko-KR" altLang="en-US" sz="700" dirty="0"/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>
              <a:off x="1336272" y="2393653"/>
              <a:ext cx="594336" cy="396473"/>
              <a:chOff x="2037755" y="4628226"/>
              <a:chExt cx="594336" cy="396473"/>
            </a:xfrm>
          </p:grpSpPr>
          <p:sp>
            <p:nvSpPr>
              <p:cNvPr id="336" name="타원 335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불법촬영</a:t>
                </a:r>
                <a:endParaRPr lang="ko-KR" altLang="en-US" sz="700" dirty="0"/>
              </a:p>
            </p:txBody>
          </p:sp>
        </p:grpSp>
        <p:grpSp>
          <p:nvGrpSpPr>
            <p:cNvPr id="338" name="그룹 337"/>
            <p:cNvGrpSpPr/>
            <p:nvPr/>
          </p:nvGrpSpPr>
          <p:grpSpPr>
            <a:xfrm>
              <a:off x="2584937" y="2702842"/>
              <a:ext cx="594336" cy="396473"/>
              <a:chOff x="2037755" y="4628226"/>
              <a:chExt cx="594336" cy="396473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간소화</a:t>
                </a:r>
                <a:endParaRPr lang="ko-KR" altLang="en-US" sz="700" dirty="0"/>
              </a:p>
            </p:txBody>
          </p:sp>
        </p:grpSp>
        <p:grpSp>
          <p:nvGrpSpPr>
            <p:cNvPr id="341" name="그룹 340"/>
            <p:cNvGrpSpPr/>
            <p:nvPr/>
          </p:nvGrpSpPr>
          <p:grpSpPr>
            <a:xfrm>
              <a:off x="2029879" y="1873135"/>
              <a:ext cx="594336" cy="396473"/>
              <a:chOff x="2037755" y="4628226"/>
              <a:chExt cx="594336" cy="396473"/>
            </a:xfrm>
          </p:grpSpPr>
          <p:sp>
            <p:nvSpPr>
              <p:cNvPr id="342" name="타원 341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이동성</a:t>
                </a:r>
                <a:endParaRPr lang="ko-KR" altLang="en-US" sz="700" dirty="0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1223318" y="1291686"/>
              <a:ext cx="594336" cy="396473"/>
              <a:chOff x="2037755" y="4628226"/>
              <a:chExt cx="594336" cy="396473"/>
            </a:xfrm>
          </p:grpSpPr>
          <p:sp>
            <p:nvSpPr>
              <p:cNvPr id="345" name="타원 344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짐 간소화</a:t>
                </a:r>
                <a:endParaRPr lang="ko-KR" altLang="en-US" sz="700" dirty="0"/>
              </a:p>
            </p:txBody>
          </p:sp>
        </p:grpSp>
        <p:grpSp>
          <p:nvGrpSpPr>
            <p:cNvPr id="347" name="그룹 346"/>
            <p:cNvGrpSpPr/>
            <p:nvPr/>
          </p:nvGrpSpPr>
          <p:grpSpPr>
            <a:xfrm>
              <a:off x="2905647" y="1728384"/>
              <a:ext cx="594336" cy="396473"/>
              <a:chOff x="2037755" y="4628226"/>
              <a:chExt cx="594336" cy="396473"/>
            </a:xfrm>
          </p:grpSpPr>
          <p:sp>
            <p:nvSpPr>
              <p:cNvPr id="348" name="타원 347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정보전달</a:t>
                </a:r>
                <a:endParaRPr lang="ko-KR" altLang="en-US" sz="700" dirty="0"/>
              </a:p>
            </p:txBody>
          </p:sp>
        </p:grpSp>
        <p:cxnSp>
          <p:nvCxnSpPr>
            <p:cNvPr id="353" name="직선 연결선 352"/>
            <p:cNvCxnSpPr/>
            <p:nvPr/>
          </p:nvCxnSpPr>
          <p:spPr>
            <a:xfrm flipV="1">
              <a:off x="7974729" y="1600200"/>
              <a:ext cx="1314051" cy="478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79" idx="7"/>
            </p:cNvCxnSpPr>
            <p:nvPr/>
          </p:nvCxnSpPr>
          <p:spPr>
            <a:xfrm flipV="1">
              <a:off x="8709828" y="2415401"/>
              <a:ext cx="432158" cy="28710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/>
            <p:cNvCxnSpPr/>
            <p:nvPr/>
          </p:nvCxnSpPr>
          <p:spPr>
            <a:xfrm flipV="1">
              <a:off x="8785559" y="2914650"/>
              <a:ext cx="523541" cy="3577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flipV="1">
              <a:off x="8823960" y="3657600"/>
              <a:ext cx="617220" cy="38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/>
            <p:nvPr/>
          </p:nvCxnSpPr>
          <p:spPr>
            <a:xfrm flipV="1">
              <a:off x="9547860" y="4152901"/>
              <a:ext cx="571500" cy="23621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/>
            <p:cNvCxnSpPr/>
            <p:nvPr/>
          </p:nvCxnSpPr>
          <p:spPr>
            <a:xfrm>
              <a:off x="8580120" y="4419600"/>
              <a:ext cx="548640" cy="3048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/>
            <p:nvPr/>
          </p:nvCxnSpPr>
          <p:spPr>
            <a:xfrm>
              <a:off x="7589520" y="4396740"/>
              <a:ext cx="571500" cy="2286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 384"/>
            <p:cNvCxnSpPr>
              <a:stCxn id="67" idx="4"/>
              <a:endCxn id="291" idx="0"/>
            </p:cNvCxnSpPr>
            <p:nvPr/>
          </p:nvCxnSpPr>
          <p:spPr>
            <a:xfrm>
              <a:off x="6825645" y="5245787"/>
              <a:ext cx="226456" cy="4300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70" idx="5"/>
              <a:endCxn id="297" idx="0"/>
            </p:cNvCxnSpPr>
            <p:nvPr/>
          </p:nvCxnSpPr>
          <p:spPr>
            <a:xfrm>
              <a:off x="6264832" y="5444786"/>
              <a:ext cx="151216" cy="4079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/>
            <p:cNvCxnSpPr>
              <a:stCxn id="70" idx="3"/>
              <a:endCxn id="300" idx="0"/>
            </p:cNvCxnSpPr>
            <p:nvPr/>
          </p:nvCxnSpPr>
          <p:spPr>
            <a:xfrm flipH="1">
              <a:off x="5679680" y="5444786"/>
              <a:ext cx="187421" cy="34664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 402"/>
            <p:cNvCxnSpPr>
              <a:stCxn id="64" idx="4"/>
              <a:endCxn id="303" idx="0"/>
            </p:cNvCxnSpPr>
            <p:nvPr/>
          </p:nvCxnSpPr>
          <p:spPr>
            <a:xfrm>
              <a:off x="4806746" y="4912499"/>
              <a:ext cx="2694" cy="4104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/>
            <p:cNvCxnSpPr>
              <a:stCxn id="303" idx="3"/>
              <a:endCxn id="306" idx="0"/>
            </p:cNvCxnSpPr>
            <p:nvPr/>
          </p:nvCxnSpPr>
          <p:spPr>
            <a:xfrm flipH="1">
              <a:off x="4304666" y="5661360"/>
              <a:ext cx="353642" cy="4029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/>
            <p:cNvCxnSpPr>
              <a:stCxn id="64" idx="3"/>
              <a:endCxn id="309" idx="7"/>
            </p:cNvCxnSpPr>
            <p:nvPr/>
          </p:nvCxnSpPr>
          <p:spPr>
            <a:xfrm flipH="1">
              <a:off x="3938379" y="4836099"/>
              <a:ext cx="669501" cy="82530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/>
            <p:cNvCxnSpPr/>
            <p:nvPr/>
          </p:nvCxnSpPr>
          <p:spPr>
            <a:xfrm flipH="1">
              <a:off x="3800475" y="4643438"/>
              <a:ext cx="723900" cy="1666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/>
            <p:cNvCxnSpPr/>
            <p:nvPr/>
          </p:nvCxnSpPr>
          <p:spPr>
            <a:xfrm flipH="1">
              <a:off x="2990851" y="4933950"/>
              <a:ext cx="404812" cy="4429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 422"/>
            <p:cNvCxnSpPr/>
            <p:nvPr/>
          </p:nvCxnSpPr>
          <p:spPr>
            <a:xfrm flipH="1">
              <a:off x="2924175" y="4200525"/>
              <a:ext cx="819151" cy="10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/>
            <p:cNvCxnSpPr>
              <a:stCxn id="46" idx="1"/>
              <a:endCxn id="339" idx="5"/>
            </p:cNvCxnSpPr>
            <p:nvPr/>
          </p:nvCxnSpPr>
          <p:spPr>
            <a:xfrm flipH="1" flipV="1">
              <a:off x="3033237" y="3041253"/>
              <a:ext cx="478612" cy="26415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/>
            <p:cNvCxnSpPr>
              <a:endCxn id="336" idx="5"/>
            </p:cNvCxnSpPr>
            <p:nvPr/>
          </p:nvCxnSpPr>
          <p:spPr>
            <a:xfrm flipH="1" flipV="1">
              <a:off x="1784572" y="2732064"/>
              <a:ext cx="1653953" cy="777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6" idx="3"/>
            </p:cNvCxnSpPr>
            <p:nvPr/>
          </p:nvCxnSpPr>
          <p:spPr>
            <a:xfrm flipH="1">
              <a:off x="2771775" y="3674302"/>
              <a:ext cx="740074" cy="1166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/>
            <p:nvPr/>
          </p:nvCxnSpPr>
          <p:spPr>
            <a:xfrm flipH="1" flipV="1">
              <a:off x="1514475" y="3319462"/>
              <a:ext cx="833437" cy="44291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/>
            <p:cNvCxnSpPr/>
            <p:nvPr/>
          </p:nvCxnSpPr>
          <p:spPr>
            <a:xfrm flipH="1">
              <a:off x="1881188" y="4367214"/>
              <a:ext cx="628651" cy="119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/>
            <p:cNvCxnSpPr>
              <a:stCxn id="327" idx="1"/>
              <a:endCxn id="330" idx="4"/>
            </p:cNvCxnSpPr>
            <p:nvPr/>
          </p:nvCxnSpPr>
          <p:spPr>
            <a:xfrm flipH="1" flipV="1">
              <a:off x="1122539" y="4084793"/>
              <a:ext cx="395728" cy="28272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연결선 446"/>
            <p:cNvCxnSpPr>
              <a:stCxn id="29" idx="1"/>
              <a:endCxn id="348" idx="5"/>
            </p:cNvCxnSpPr>
            <p:nvPr/>
          </p:nvCxnSpPr>
          <p:spPr>
            <a:xfrm flipH="1" flipV="1">
              <a:off x="3353947" y="2066795"/>
              <a:ext cx="417641" cy="3741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 451"/>
            <p:cNvCxnSpPr>
              <a:stCxn id="342" idx="1"/>
              <a:endCxn id="345" idx="5"/>
            </p:cNvCxnSpPr>
            <p:nvPr/>
          </p:nvCxnSpPr>
          <p:spPr>
            <a:xfrm flipH="1" flipV="1">
              <a:off x="1671618" y="1630097"/>
              <a:ext cx="504297" cy="301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39" idx="1"/>
              <a:endCxn id="342" idx="5"/>
            </p:cNvCxnSpPr>
            <p:nvPr/>
          </p:nvCxnSpPr>
          <p:spPr>
            <a:xfrm flipH="1" flipV="1">
              <a:off x="2478179" y="2211546"/>
              <a:ext cx="252794" cy="5493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/>
            <p:nvPr/>
          </p:nvCxnSpPr>
          <p:spPr>
            <a:xfrm flipH="1" flipV="1">
              <a:off x="2538414" y="2100264"/>
              <a:ext cx="1162049" cy="500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연결선 467"/>
            <p:cNvCxnSpPr>
              <a:stCxn id="67" idx="5"/>
              <a:endCxn id="288" idx="1"/>
            </p:cNvCxnSpPr>
            <p:nvPr/>
          </p:nvCxnSpPr>
          <p:spPr>
            <a:xfrm>
              <a:off x="7024510" y="5169387"/>
              <a:ext cx="501919" cy="2960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/>
            <p:cNvCxnSpPr/>
            <p:nvPr/>
          </p:nvCxnSpPr>
          <p:spPr>
            <a:xfrm>
              <a:off x="7099069" y="4971011"/>
              <a:ext cx="814647" cy="17456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/>
            <p:cNvCxnSpPr>
              <a:stCxn id="285" idx="5"/>
              <a:endCxn id="282" idx="1"/>
            </p:cNvCxnSpPr>
            <p:nvPr/>
          </p:nvCxnSpPr>
          <p:spPr>
            <a:xfrm>
              <a:off x="8286626" y="5318968"/>
              <a:ext cx="570903" cy="19535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 478"/>
            <p:cNvCxnSpPr>
              <a:stCxn id="291" idx="5"/>
              <a:endCxn id="294" idx="1"/>
            </p:cNvCxnSpPr>
            <p:nvPr/>
          </p:nvCxnSpPr>
          <p:spPr>
            <a:xfrm>
              <a:off x="7203233" y="6014239"/>
              <a:ext cx="824532" cy="672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 481"/>
            <p:cNvCxnSpPr>
              <a:stCxn id="279" idx="7"/>
              <a:endCxn id="276" idx="3"/>
            </p:cNvCxnSpPr>
            <p:nvPr/>
          </p:nvCxnSpPr>
          <p:spPr>
            <a:xfrm flipV="1">
              <a:off x="10008794" y="4876695"/>
              <a:ext cx="350908" cy="1655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/>
            <p:cNvCxnSpPr>
              <a:stCxn id="263" idx="7"/>
              <a:endCxn id="260" idx="4"/>
            </p:cNvCxnSpPr>
            <p:nvPr/>
          </p:nvCxnSpPr>
          <p:spPr>
            <a:xfrm flipV="1">
              <a:off x="9795061" y="2962275"/>
              <a:ext cx="586617" cy="52462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/>
            <p:cNvCxnSpPr>
              <a:stCxn id="248" idx="5"/>
              <a:endCxn id="260" idx="1"/>
            </p:cNvCxnSpPr>
            <p:nvPr/>
          </p:nvCxnSpPr>
          <p:spPr>
            <a:xfrm>
              <a:off x="9665195" y="1736469"/>
              <a:ext cx="565351" cy="88739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 492"/>
            <p:cNvCxnSpPr>
              <a:stCxn id="245" idx="3"/>
              <a:endCxn id="240" idx="7"/>
            </p:cNvCxnSpPr>
            <p:nvPr/>
          </p:nvCxnSpPr>
          <p:spPr>
            <a:xfrm flipH="1">
              <a:off x="8840930" y="955863"/>
              <a:ext cx="363657" cy="1921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 497"/>
            <p:cNvCxnSpPr>
              <a:stCxn id="196" idx="3"/>
              <a:endCxn id="114" idx="7"/>
            </p:cNvCxnSpPr>
            <p:nvPr/>
          </p:nvCxnSpPr>
          <p:spPr>
            <a:xfrm flipH="1">
              <a:off x="7181593" y="1249085"/>
              <a:ext cx="734414" cy="2660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 500"/>
            <p:cNvCxnSpPr>
              <a:stCxn id="248" idx="7"/>
              <a:endCxn id="251" idx="3"/>
            </p:cNvCxnSpPr>
            <p:nvPr/>
          </p:nvCxnSpPr>
          <p:spPr>
            <a:xfrm flipV="1">
              <a:off x="9665195" y="1274465"/>
              <a:ext cx="444532" cy="18165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자유형 504"/>
            <p:cNvSpPr/>
            <p:nvPr/>
          </p:nvSpPr>
          <p:spPr>
            <a:xfrm>
              <a:off x="7257011" y="1659420"/>
              <a:ext cx="2031769" cy="1199738"/>
            </a:xfrm>
            <a:custGeom>
              <a:avLst/>
              <a:gdLst>
                <a:gd name="connsiteX0" fmla="*/ 0 w 2102358"/>
                <a:gd name="connsiteY0" fmla="*/ 19751 h 1229350"/>
                <a:gd name="connsiteX1" fmla="*/ 1172094 w 2102358"/>
                <a:gd name="connsiteY1" fmla="*/ 127816 h 1229350"/>
                <a:gd name="connsiteX2" fmla="*/ 1670858 w 2102358"/>
                <a:gd name="connsiteY2" fmla="*/ 984027 h 1229350"/>
                <a:gd name="connsiteX3" fmla="*/ 2069869 w 2102358"/>
                <a:gd name="connsiteY3" fmla="*/ 1200158 h 1229350"/>
                <a:gd name="connsiteX4" fmla="*/ 2078182 w 2102358"/>
                <a:gd name="connsiteY4" fmla="*/ 1208471 h 122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358" h="1229350">
                  <a:moveTo>
                    <a:pt x="0" y="19751"/>
                  </a:moveTo>
                  <a:cubicBezTo>
                    <a:pt x="446809" y="-6573"/>
                    <a:pt x="893618" y="-32897"/>
                    <a:pt x="1172094" y="127816"/>
                  </a:cubicBezTo>
                  <a:cubicBezTo>
                    <a:pt x="1450570" y="288529"/>
                    <a:pt x="1521229" y="805303"/>
                    <a:pt x="1670858" y="984027"/>
                  </a:cubicBezTo>
                  <a:cubicBezTo>
                    <a:pt x="1820487" y="1162751"/>
                    <a:pt x="2001982" y="1162751"/>
                    <a:pt x="2069869" y="1200158"/>
                  </a:cubicBezTo>
                  <a:cubicBezTo>
                    <a:pt x="2137756" y="1237565"/>
                    <a:pt x="2078182" y="1237565"/>
                    <a:pt x="2078182" y="1208471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8" name="직선 연결선 507"/>
            <p:cNvCxnSpPr>
              <a:stCxn id="64" idx="5"/>
              <a:endCxn id="300" idx="1"/>
            </p:cNvCxnSpPr>
            <p:nvPr/>
          </p:nvCxnSpPr>
          <p:spPr>
            <a:xfrm>
              <a:off x="5005612" y="4836099"/>
              <a:ext cx="522936" cy="101339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 512"/>
            <p:cNvCxnSpPr>
              <a:stCxn id="282" idx="7"/>
              <a:endCxn id="279" idx="3"/>
            </p:cNvCxnSpPr>
            <p:nvPr/>
          </p:nvCxnSpPr>
          <p:spPr>
            <a:xfrm flipV="1">
              <a:off x="9159793" y="5322585"/>
              <a:ext cx="546737" cy="1917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6" name="직사각형 515"/>
          <p:cNvSpPr/>
          <p:nvPr/>
        </p:nvSpPr>
        <p:spPr>
          <a:xfrm>
            <a:off x="11012874" y="4912499"/>
            <a:ext cx="909956" cy="116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0" name="그룹 519"/>
          <p:cNvGrpSpPr/>
          <p:nvPr/>
        </p:nvGrpSpPr>
        <p:grpSpPr>
          <a:xfrm>
            <a:off x="11079548" y="4957186"/>
            <a:ext cx="784184" cy="215444"/>
            <a:chOff x="11079395" y="4915664"/>
            <a:chExt cx="784184" cy="215444"/>
          </a:xfrm>
        </p:grpSpPr>
        <p:sp>
          <p:nvSpPr>
            <p:cNvPr id="518" name="타원 517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11392752" y="4915664"/>
              <a:ext cx="4708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중독</a:t>
              </a:r>
              <a:endParaRPr lang="ko-KR" altLang="en-US" sz="800" dirty="0"/>
            </a:p>
          </p:txBody>
        </p:sp>
      </p:grpSp>
      <p:grpSp>
        <p:nvGrpSpPr>
          <p:cNvPr id="521" name="그룹 520"/>
          <p:cNvGrpSpPr/>
          <p:nvPr/>
        </p:nvGrpSpPr>
        <p:grpSpPr>
          <a:xfrm>
            <a:off x="11077691" y="5239686"/>
            <a:ext cx="845139" cy="215444"/>
            <a:chOff x="11079395" y="4915664"/>
            <a:chExt cx="845139" cy="215444"/>
          </a:xfrm>
        </p:grpSpPr>
        <p:sp>
          <p:nvSpPr>
            <p:cNvPr id="522" name="타원 521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11392752" y="4915664"/>
              <a:ext cx="5317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휴대성</a:t>
              </a:r>
              <a:endParaRPr lang="ko-KR" altLang="en-US" sz="800" dirty="0"/>
            </a:p>
          </p:txBody>
        </p:sp>
      </p:grpSp>
      <p:grpSp>
        <p:nvGrpSpPr>
          <p:cNvPr id="524" name="그룹 523"/>
          <p:cNvGrpSpPr/>
          <p:nvPr/>
        </p:nvGrpSpPr>
        <p:grpSpPr>
          <a:xfrm>
            <a:off x="11077691" y="5524480"/>
            <a:ext cx="784184" cy="215444"/>
            <a:chOff x="11079395" y="4915664"/>
            <a:chExt cx="784184" cy="215444"/>
          </a:xfrm>
        </p:grpSpPr>
        <p:sp>
          <p:nvSpPr>
            <p:cNvPr id="525" name="타원 524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11392752" y="4915664"/>
              <a:ext cx="4708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건강</a:t>
              </a:r>
              <a:endParaRPr lang="ko-KR" altLang="en-US" sz="800" dirty="0"/>
            </a:p>
          </p:txBody>
        </p:sp>
      </p:grpSp>
      <p:grpSp>
        <p:nvGrpSpPr>
          <p:cNvPr id="527" name="그룹 526"/>
          <p:cNvGrpSpPr/>
          <p:nvPr/>
        </p:nvGrpSpPr>
        <p:grpSpPr>
          <a:xfrm>
            <a:off x="11077691" y="5801575"/>
            <a:ext cx="845139" cy="215444"/>
            <a:chOff x="11083486" y="4915664"/>
            <a:chExt cx="845139" cy="215444"/>
          </a:xfrm>
        </p:grpSpPr>
        <p:sp>
          <p:nvSpPr>
            <p:cNvPr id="528" name="타원 527"/>
            <p:cNvSpPr/>
            <p:nvPr/>
          </p:nvSpPr>
          <p:spPr>
            <a:xfrm>
              <a:off x="11083486" y="4951089"/>
              <a:ext cx="155897" cy="14459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TextBox 528"/>
            <p:cNvSpPr txBox="1"/>
            <p:nvPr/>
          </p:nvSpPr>
          <p:spPr>
            <a:xfrm>
              <a:off x="11392752" y="4915664"/>
              <a:ext cx="535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보안성</a:t>
              </a:r>
              <a:endParaRPr lang="ko-KR" altLang="en-US" sz="800" dirty="0"/>
            </a:p>
          </p:txBody>
        </p:sp>
      </p:grpSp>
      <p:grpSp>
        <p:nvGrpSpPr>
          <p:cNvPr id="534" name="그룹 533"/>
          <p:cNvGrpSpPr/>
          <p:nvPr/>
        </p:nvGrpSpPr>
        <p:grpSpPr>
          <a:xfrm>
            <a:off x="-731689" y="104081"/>
            <a:ext cx="4542503" cy="369332"/>
            <a:chOff x="3849329" y="309716"/>
            <a:chExt cx="4542503" cy="369332"/>
          </a:xfrm>
        </p:grpSpPr>
        <p:sp>
          <p:nvSpPr>
            <p:cNvPr id="535" name="TextBox 534"/>
            <p:cNvSpPr txBox="1"/>
            <p:nvPr/>
          </p:nvSpPr>
          <p:spPr>
            <a:xfrm>
              <a:off x="3849329" y="30971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스마트폰 마인드맵</a:t>
              </a:r>
              <a:endParaRPr lang="ko-KR" altLang="en-US" b="1" dirty="0"/>
            </a:p>
          </p:txBody>
        </p:sp>
        <p:sp>
          <p:nvSpPr>
            <p:cNvPr id="536" name="직사각형 53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7" name="TextBox 536"/>
          <p:cNvSpPr txBox="1"/>
          <p:nvPr/>
        </p:nvSpPr>
        <p:spPr>
          <a:xfrm>
            <a:off x="10317419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38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-742106" y="80211"/>
            <a:ext cx="4542503" cy="369332"/>
            <a:chOff x="3838912" y="285846"/>
            <a:chExt cx="4542503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838912" y="28584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지식재산권 인식</a:t>
              </a:r>
              <a:endParaRPr lang="ko-KR" altLang="en-US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20231010</a:t>
            </a:r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>
            <a:off x="11170799" y="5517748"/>
            <a:ext cx="909956" cy="116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/>
          <p:cNvGrpSpPr/>
          <p:nvPr/>
        </p:nvGrpSpPr>
        <p:grpSpPr>
          <a:xfrm>
            <a:off x="11237473" y="5574779"/>
            <a:ext cx="937933" cy="200055"/>
            <a:chOff x="11079395" y="4928008"/>
            <a:chExt cx="937933" cy="200055"/>
          </a:xfrm>
        </p:grpSpPr>
        <p:sp>
          <p:nvSpPr>
            <p:cNvPr id="164" name="타원 163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1140641" y="4928008"/>
              <a:ext cx="8766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특허ㆍ실용신안</a:t>
              </a:r>
              <a:endParaRPr lang="ko-KR" altLang="en-US" sz="700" dirty="0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11235616" y="5859918"/>
            <a:ext cx="767337" cy="215444"/>
            <a:chOff x="11079395" y="4930647"/>
            <a:chExt cx="767337" cy="215444"/>
          </a:xfrm>
        </p:grpSpPr>
        <p:sp>
          <p:nvSpPr>
            <p:cNvPr id="167" name="타원 166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1314950" y="4930647"/>
              <a:ext cx="5317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저작권</a:t>
              </a:r>
              <a:endParaRPr lang="ko-KR" altLang="en-US" sz="800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11235616" y="6131876"/>
            <a:ext cx="764506" cy="215444"/>
            <a:chOff x="11079395" y="4917811"/>
            <a:chExt cx="764506" cy="215444"/>
          </a:xfrm>
        </p:grpSpPr>
        <p:sp>
          <p:nvSpPr>
            <p:cNvPr id="170" name="타원 169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1317781" y="4917811"/>
              <a:ext cx="5261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디자인</a:t>
              </a:r>
              <a:endParaRPr lang="ko-KR" altLang="en-US" sz="800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1235616" y="6406823"/>
            <a:ext cx="769382" cy="215444"/>
            <a:chOff x="11083486" y="4915663"/>
            <a:chExt cx="769382" cy="215444"/>
          </a:xfrm>
        </p:grpSpPr>
        <p:sp>
          <p:nvSpPr>
            <p:cNvPr id="173" name="타원 172"/>
            <p:cNvSpPr/>
            <p:nvPr/>
          </p:nvSpPr>
          <p:spPr>
            <a:xfrm>
              <a:off x="11083486" y="4951089"/>
              <a:ext cx="155897" cy="14459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1316995" y="4915663"/>
              <a:ext cx="535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상표</a:t>
              </a:r>
              <a:endParaRPr lang="ko-KR" altLang="en-US" sz="800" dirty="0"/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1836503" y="584226"/>
            <a:ext cx="8736258" cy="5758855"/>
            <a:chOff x="1836503" y="584226"/>
            <a:chExt cx="8736258" cy="5758855"/>
          </a:xfrm>
        </p:grpSpPr>
        <p:grpSp>
          <p:nvGrpSpPr>
            <p:cNvPr id="10" name="그룹 9"/>
            <p:cNvGrpSpPr/>
            <p:nvPr/>
          </p:nvGrpSpPr>
          <p:grpSpPr>
            <a:xfrm>
              <a:off x="5612911" y="2944532"/>
              <a:ext cx="1058572" cy="669543"/>
              <a:chOff x="5405244" y="3150150"/>
              <a:chExt cx="1224391" cy="769462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452978" y="3150150"/>
                <a:ext cx="1142534" cy="7694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5244" y="3359952"/>
                <a:ext cx="1224391" cy="336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지식재산권</a:t>
                </a:r>
                <a:endParaRPr lang="ko-KR" altLang="en-US" sz="1300" dirty="0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5837553" y="2074615"/>
              <a:ext cx="568823" cy="53098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46939" y="2132377"/>
              <a:ext cx="7722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특허</a:t>
              </a:r>
              <a:r>
                <a:rPr lang="ko-KR" altLang="en-US" sz="1000" dirty="0" err="1"/>
                <a:t>ㆍ</a:t>
              </a:r>
              <a:endParaRPr lang="ko-KR" altLang="en-US" sz="1000" dirty="0"/>
            </a:p>
            <a:p>
              <a:pPr algn="ctr"/>
              <a:r>
                <a:rPr lang="ko-KR" altLang="en-US" sz="1000" dirty="0" smtClean="0"/>
                <a:t>실용신안</a:t>
              </a:r>
              <a:endParaRPr lang="ko-KR" altLang="en-US" sz="1000" dirty="0"/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6968124" y="2985609"/>
              <a:ext cx="568823" cy="530983"/>
              <a:chOff x="6968124" y="2985609"/>
              <a:chExt cx="568823" cy="53098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6968124" y="2985609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978543" y="3138822"/>
                <a:ext cx="5479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상표</a:t>
                </a:r>
                <a:endParaRPr lang="ko-KR" altLang="en-US" sz="1100" dirty="0"/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5777268" y="3984732"/>
              <a:ext cx="674575" cy="530983"/>
              <a:chOff x="5777268" y="3984732"/>
              <a:chExt cx="674575" cy="530983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5830145" y="3984732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77268" y="4122528"/>
                <a:ext cx="6745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디자인</a:t>
                </a:r>
                <a:endParaRPr lang="ko-KR" altLang="en-US" sz="1100" dirty="0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4585378" y="3026776"/>
              <a:ext cx="674575" cy="530983"/>
              <a:chOff x="4585378" y="3026776"/>
              <a:chExt cx="674575" cy="530983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4638255" y="3026776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585378" y="3166707"/>
                <a:ext cx="6745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저작권</a:t>
                </a:r>
                <a:endParaRPr lang="ko-KR" altLang="en-US" sz="1100" dirty="0"/>
              </a:p>
            </p:txBody>
          </p:sp>
        </p:grpSp>
        <p:cxnSp>
          <p:nvCxnSpPr>
            <p:cNvPr id="17" name="직선 연결선 16"/>
            <p:cNvCxnSpPr>
              <a:stCxn id="4" idx="2"/>
            </p:cNvCxnSpPr>
            <p:nvPr/>
          </p:nvCxnSpPr>
          <p:spPr>
            <a:xfrm flipH="1">
              <a:off x="5199386" y="3279304"/>
              <a:ext cx="454794" cy="10273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4" idx="4"/>
            </p:cNvCxnSpPr>
            <p:nvPr/>
          </p:nvCxnSpPr>
          <p:spPr>
            <a:xfrm flipV="1">
              <a:off x="6142197" y="3614075"/>
              <a:ext cx="5884" cy="369112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4" idx="6"/>
            </p:cNvCxnSpPr>
            <p:nvPr/>
          </p:nvCxnSpPr>
          <p:spPr>
            <a:xfrm flipH="1">
              <a:off x="6641982" y="3275465"/>
              <a:ext cx="326143" cy="3838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4" idx="0"/>
            </p:cNvCxnSpPr>
            <p:nvPr/>
          </p:nvCxnSpPr>
          <p:spPr>
            <a:xfrm flipH="1" flipV="1">
              <a:off x="6121965" y="2607144"/>
              <a:ext cx="26116" cy="337388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/>
            <p:cNvGrpSpPr/>
            <p:nvPr/>
          </p:nvGrpSpPr>
          <p:grpSpPr>
            <a:xfrm>
              <a:off x="7863090" y="2944532"/>
              <a:ext cx="568823" cy="530983"/>
              <a:chOff x="7863090" y="2944532"/>
              <a:chExt cx="568823" cy="53098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05876" y="3010335"/>
                <a:ext cx="483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보호</a:t>
                </a:r>
                <a:r>
                  <a:rPr lang="en-US" altLang="ko-KR" sz="1000" dirty="0" smtClean="0"/>
                  <a:t>10</a:t>
                </a:r>
                <a:r>
                  <a:rPr lang="ko-KR" altLang="en-US" sz="1000" dirty="0" smtClean="0"/>
                  <a:t>년</a:t>
                </a:r>
                <a:endParaRPr lang="ko-KR" altLang="en-US" sz="1000" dirty="0"/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 flipH="1">
              <a:off x="7536948" y="3234388"/>
              <a:ext cx="326143" cy="383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/>
            <p:cNvGrpSpPr/>
            <p:nvPr/>
          </p:nvGrpSpPr>
          <p:grpSpPr>
            <a:xfrm>
              <a:off x="7820304" y="3765371"/>
              <a:ext cx="568823" cy="530983"/>
              <a:chOff x="7863090" y="3535526"/>
              <a:chExt cx="568823" cy="530983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900530" y="3592856"/>
                <a:ext cx="483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선점문제</a:t>
                </a:r>
                <a:endParaRPr lang="ko-KR" altLang="en-US" sz="1000" dirty="0"/>
              </a:p>
            </p:txBody>
          </p:sp>
        </p:grpSp>
        <p:cxnSp>
          <p:nvCxnSpPr>
            <p:cNvPr id="33" name="직선 연결선 32"/>
            <p:cNvCxnSpPr>
              <a:stCxn id="31" idx="1"/>
              <a:endCxn id="8" idx="5"/>
            </p:cNvCxnSpPr>
            <p:nvPr/>
          </p:nvCxnSpPr>
          <p:spPr>
            <a:xfrm flipH="1" flipV="1">
              <a:off x="7453645" y="3438831"/>
              <a:ext cx="449961" cy="40430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/>
            <p:cNvGrpSpPr/>
            <p:nvPr/>
          </p:nvGrpSpPr>
          <p:grpSpPr>
            <a:xfrm>
              <a:off x="4739895" y="1550168"/>
              <a:ext cx="769051" cy="530983"/>
              <a:chOff x="5030840" y="1328123"/>
              <a:chExt cx="769051" cy="530983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030840" y="1375201"/>
                <a:ext cx="7690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보호</a:t>
                </a:r>
                <a:endParaRPr lang="en-US" altLang="ko-KR" sz="1100" dirty="0" smtClean="0"/>
              </a:p>
              <a:p>
                <a:pPr algn="ctr"/>
                <a:r>
                  <a:rPr lang="en-US" altLang="ko-KR" sz="1100" dirty="0" smtClean="0"/>
                  <a:t>20</a:t>
                </a:r>
                <a:r>
                  <a:rPr lang="ko-KR" altLang="en-US" sz="1100" dirty="0" smtClean="0"/>
                  <a:t>년</a:t>
                </a:r>
                <a:endParaRPr lang="ko-KR" altLang="en-US" sz="1100" dirty="0"/>
              </a:p>
            </p:txBody>
          </p:sp>
        </p:grpSp>
        <p:cxnSp>
          <p:nvCxnSpPr>
            <p:cNvPr id="36" name="직선 연결선 35"/>
            <p:cNvCxnSpPr>
              <a:stCxn id="9" idx="2"/>
              <a:endCxn id="34" idx="5"/>
            </p:cNvCxnSpPr>
            <p:nvPr/>
          </p:nvCxnSpPr>
          <p:spPr>
            <a:xfrm flipH="1" flipV="1">
              <a:off x="5325531" y="2003390"/>
              <a:ext cx="512022" cy="33671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3849656" y="2540161"/>
              <a:ext cx="594887" cy="530983"/>
              <a:chOff x="3620548" y="3071742"/>
              <a:chExt cx="594887" cy="530983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620548" y="3128381"/>
                <a:ext cx="594887" cy="42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사후</a:t>
                </a:r>
                <a:r>
                  <a:rPr lang="en-US" altLang="ko-KR" sz="1100" dirty="0" smtClean="0"/>
                  <a:t>70</a:t>
                </a:r>
                <a:r>
                  <a:rPr lang="ko-KR" altLang="en-US" sz="1100" dirty="0" smtClean="0"/>
                  <a:t>년</a:t>
                </a:r>
                <a:endParaRPr lang="ko-KR" altLang="en-US" sz="1100" dirty="0"/>
              </a:p>
            </p:txBody>
          </p:sp>
        </p:grpSp>
        <p:cxnSp>
          <p:nvCxnSpPr>
            <p:cNvPr id="39" name="직선 연결선 38"/>
            <p:cNvCxnSpPr>
              <a:stCxn id="6" idx="1"/>
            </p:cNvCxnSpPr>
            <p:nvPr/>
          </p:nvCxnSpPr>
          <p:spPr>
            <a:xfrm flipH="1" flipV="1">
              <a:off x="4379960" y="2939160"/>
              <a:ext cx="341597" cy="16537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8897618" y="2929879"/>
              <a:ext cx="568823" cy="530983"/>
              <a:chOff x="8758057" y="2907849"/>
              <a:chExt cx="568823" cy="530983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8758057" y="2907849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800842" y="2973652"/>
                <a:ext cx="483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갱신가능</a:t>
                </a:r>
                <a:endParaRPr lang="ko-KR" altLang="en-US" sz="1000" dirty="0"/>
              </a:p>
            </p:txBody>
          </p:sp>
        </p:grpSp>
        <p:cxnSp>
          <p:nvCxnSpPr>
            <p:cNvPr id="47" name="직선 연결선 46"/>
            <p:cNvCxnSpPr>
              <a:stCxn id="45" idx="2"/>
            </p:cNvCxnSpPr>
            <p:nvPr/>
          </p:nvCxnSpPr>
          <p:spPr>
            <a:xfrm flipH="1">
              <a:off x="8431915" y="3195371"/>
              <a:ext cx="465703" cy="617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/>
            <p:cNvGrpSpPr/>
            <p:nvPr/>
          </p:nvGrpSpPr>
          <p:grpSpPr>
            <a:xfrm>
              <a:off x="5428067" y="4823052"/>
              <a:ext cx="594887" cy="530983"/>
              <a:chOff x="5466429" y="4884827"/>
              <a:chExt cx="594887" cy="530983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466429" y="4934874"/>
                <a:ext cx="5948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보호</a:t>
                </a:r>
                <a:r>
                  <a:rPr lang="en-US" altLang="ko-KR" sz="1100" dirty="0" smtClean="0"/>
                  <a:t>20</a:t>
                </a:r>
                <a:r>
                  <a:rPr lang="ko-KR" altLang="en-US" sz="1100" dirty="0" smtClean="0"/>
                  <a:t>년</a:t>
                </a:r>
                <a:endParaRPr lang="ko-KR" altLang="en-US" sz="1100" dirty="0"/>
              </a:p>
            </p:txBody>
          </p:sp>
        </p:grpSp>
        <p:cxnSp>
          <p:nvCxnSpPr>
            <p:cNvPr id="50" name="직선 연결선 49"/>
            <p:cNvCxnSpPr>
              <a:stCxn id="48" idx="0"/>
              <a:endCxn id="7" idx="3"/>
            </p:cNvCxnSpPr>
            <p:nvPr/>
          </p:nvCxnSpPr>
          <p:spPr>
            <a:xfrm flipV="1">
              <a:off x="5719771" y="4437954"/>
              <a:ext cx="193676" cy="38509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6481861" y="4784695"/>
              <a:ext cx="723095" cy="530983"/>
              <a:chOff x="6435978" y="4916666"/>
              <a:chExt cx="723095" cy="530983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6523534" y="4916666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435978" y="4989796"/>
                <a:ext cx="723095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dirty="0" smtClean="0"/>
                  <a:t>빠른 </a:t>
                </a:r>
                <a:endParaRPr lang="en-US" altLang="ko-KR" sz="950" dirty="0" smtClean="0"/>
              </a:p>
              <a:p>
                <a:pPr algn="ctr"/>
                <a:r>
                  <a:rPr lang="ko-KR" altLang="en-US" sz="950" dirty="0" err="1" smtClean="0"/>
                  <a:t>등록가능</a:t>
                </a:r>
                <a:endParaRPr lang="ko-KR" altLang="en-US" sz="950" dirty="0"/>
              </a:p>
            </p:txBody>
          </p:sp>
        </p:grpSp>
        <p:cxnSp>
          <p:nvCxnSpPr>
            <p:cNvPr id="63" name="직선 연결선 62"/>
            <p:cNvCxnSpPr>
              <a:stCxn id="61" idx="1"/>
              <a:endCxn id="7" idx="5"/>
            </p:cNvCxnSpPr>
            <p:nvPr/>
          </p:nvCxnSpPr>
          <p:spPr>
            <a:xfrm flipH="1" flipV="1">
              <a:off x="6315666" y="4437954"/>
              <a:ext cx="337053" cy="42450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그룹 74"/>
            <p:cNvGrpSpPr/>
            <p:nvPr/>
          </p:nvGrpSpPr>
          <p:grpSpPr>
            <a:xfrm>
              <a:off x="5712810" y="1284676"/>
              <a:ext cx="769051" cy="530983"/>
              <a:chOff x="5033244" y="1328123"/>
              <a:chExt cx="769051" cy="530983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33244" y="1421353"/>
                <a:ext cx="7690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심사기간</a:t>
                </a:r>
                <a:endParaRPr lang="en-US" altLang="ko-KR" sz="1050" dirty="0" smtClean="0"/>
              </a:p>
              <a:p>
                <a:pPr algn="ctr"/>
                <a:r>
                  <a:rPr lang="ko-KR" altLang="en-US" sz="1050" dirty="0" smtClean="0"/>
                  <a:t>길다</a:t>
                </a:r>
                <a:endParaRPr lang="ko-KR" altLang="en-US" sz="1050" dirty="0"/>
              </a:p>
            </p:txBody>
          </p:sp>
        </p:grpSp>
        <p:cxnSp>
          <p:nvCxnSpPr>
            <p:cNvPr id="78" name="직선 연결선 77"/>
            <p:cNvCxnSpPr>
              <a:stCxn id="9" idx="0"/>
              <a:endCxn id="76" idx="4"/>
            </p:cNvCxnSpPr>
            <p:nvPr/>
          </p:nvCxnSpPr>
          <p:spPr>
            <a:xfrm flipH="1" flipV="1">
              <a:off x="6094933" y="1815659"/>
              <a:ext cx="27032" cy="25895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/>
            <p:cNvGrpSpPr/>
            <p:nvPr/>
          </p:nvGrpSpPr>
          <p:grpSpPr>
            <a:xfrm>
              <a:off x="8917223" y="3687763"/>
              <a:ext cx="649939" cy="530983"/>
              <a:chOff x="7809597" y="3535526"/>
              <a:chExt cx="649939" cy="530983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809597" y="3614956"/>
                <a:ext cx="6499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불사용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smtClean="0"/>
                  <a:t>취소심판</a:t>
                </a:r>
                <a:endParaRPr lang="ko-KR" altLang="en-US" sz="850" dirty="0"/>
              </a:p>
            </p:txBody>
          </p:sp>
        </p:grpSp>
        <p:cxnSp>
          <p:nvCxnSpPr>
            <p:cNvPr id="90" name="직선 연결선 89"/>
            <p:cNvCxnSpPr>
              <a:stCxn id="88" idx="2"/>
              <a:endCxn id="31" idx="6"/>
            </p:cNvCxnSpPr>
            <p:nvPr/>
          </p:nvCxnSpPr>
          <p:spPr>
            <a:xfrm flipH="1">
              <a:off x="8389127" y="3953255"/>
              <a:ext cx="581589" cy="7760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/>
            <p:cNvGrpSpPr/>
            <p:nvPr/>
          </p:nvGrpSpPr>
          <p:grpSpPr>
            <a:xfrm>
              <a:off x="8460365" y="4462866"/>
              <a:ext cx="595382" cy="530983"/>
              <a:chOff x="7849810" y="3535526"/>
              <a:chExt cx="595382" cy="530983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849810" y="3620923"/>
                <a:ext cx="595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악의적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선점</a:t>
                </a:r>
                <a:endParaRPr lang="ko-KR" altLang="en-US" sz="1000" dirty="0"/>
              </a:p>
            </p:txBody>
          </p:sp>
        </p:grpSp>
        <p:cxnSp>
          <p:nvCxnSpPr>
            <p:cNvPr id="95" name="직선 연결선 94"/>
            <p:cNvCxnSpPr>
              <a:stCxn id="93" idx="1"/>
              <a:endCxn id="31" idx="5"/>
            </p:cNvCxnSpPr>
            <p:nvPr/>
          </p:nvCxnSpPr>
          <p:spPr>
            <a:xfrm flipH="1" flipV="1">
              <a:off x="8305825" y="4218593"/>
              <a:ext cx="251122" cy="32203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그룹 104"/>
            <p:cNvGrpSpPr/>
            <p:nvPr/>
          </p:nvGrpSpPr>
          <p:grpSpPr>
            <a:xfrm>
              <a:off x="3483116" y="3183666"/>
              <a:ext cx="670902" cy="530983"/>
              <a:chOff x="3570016" y="3071742"/>
              <a:chExt cx="670902" cy="530983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570016" y="3123991"/>
                <a:ext cx="6709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2</a:t>
                </a:r>
                <a:r>
                  <a:rPr lang="ko-KR" altLang="en-US" sz="1100" dirty="0" smtClean="0"/>
                  <a:t>차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창작물</a:t>
                </a:r>
                <a:endParaRPr lang="ko-KR" altLang="en-US" sz="1100" dirty="0"/>
              </a:p>
            </p:txBody>
          </p:sp>
        </p:grpSp>
        <p:cxnSp>
          <p:nvCxnSpPr>
            <p:cNvPr id="108" name="직선 연결선 107"/>
            <p:cNvCxnSpPr>
              <a:stCxn id="6" idx="2"/>
              <a:endCxn id="106" idx="6"/>
            </p:cNvCxnSpPr>
            <p:nvPr/>
          </p:nvCxnSpPr>
          <p:spPr>
            <a:xfrm flipH="1">
              <a:off x="4104252" y="3292268"/>
              <a:ext cx="534003" cy="15689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/>
          </p:nvGrpSpPr>
          <p:grpSpPr>
            <a:xfrm>
              <a:off x="3071166" y="2140051"/>
              <a:ext cx="594887" cy="530983"/>
              <a:chOff x="3611023" y="3071742"/>
              <a:chExt cx="594887" cy="530983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611023" y="3205823"/>
                <a:ext cx="594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미국</a:t>
                </a:r>
                <a:endParaRPr lang="ko-KR" altLang="en-US" sz="1100" dirty="0"/>
              </a:p>
            </p:txBody>
          </p:sp>
        </p:grpSp>
        <p:cxnSp>
          <p:nvCxnSpPr>
            <p:cNvPr id="116" name="직선 연결선 115"/>
            <p:cNvCxnSpPr>
              <a:stCxn id="37" idx="1"/>
            </p:cNvCxnSpPr>
            <p:nvPr/>
          </p:nvCxnSpPr>
          <p:spPr>
            <a:xfrm flipH="1" flipV="1">
              <a:off x="3610997" y="2539055"/>
              <a:ext cx="323742" cy="7886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2155167" y="1682439"/>
              <a:ext cx="639316" cy="530983"/>
              <a:chOff x="3573817" y="3071742"/>
              <a:chExt cx="639316" cy="530983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573817" y="3206098"/>
                <a:ext cx="6393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smtClean="0"/>
                  <a:t>디즈니</a:t>
                </a:r>
                <a:endParaRPr lang="ko-KR" altLang="en-US" sz="1100" dirty="0"/>
              </a:p>
            </p:txBody>
          </p:sp>
        </p:grpSp>
        <p:cxnSp>
          <p:nvCxnSpPr>
            <p:cNvPr id="125" name="직선 연결선 124"/>
            <p:cNvCxnSpPr>
              <a:stCxn id="114" idx="2"/>
              <a:endCxn id="123" idx="5"/>
            </p:cNvCxnSpPr>
            <p:nvPr/>
          </p:nvCxnSpPr>
          <p:spPr>
            <a:xfrm flipH="1" flipV="1">
              <a:off x="2689200" y="2135661"/>
              <a:ext cx="393272" cy="26988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/>
            <p:cNvGrpSpPr/>
            <p:nvPr/>
          </p:nvGrpSpPr>
          <p:grpSpPr>
            <a:xfrm>
              <a:off x="3735614" y="4020836"/>
              <a:ext cx="670902" cy="530983"/>
              <a:chOff x="3557546" y="3071742"/>
              <a:chExt cx="670902" cy="530983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557546" y="3154899"/>
                <a:ext cx="67090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dirty="0" smtClean="0"/>
                  <a:t>등록</a:t>
                </a:r>
                <a:endParaRPr lang="en-US" altLang="ko-KR" sz="950" dirty="0" smtClean="0"/>
              </a:p>
              <a:p>
                <a:pPr algn="ctr"/>
                <a:r>
                  <a:rPr lang="ko-KR" altLang="en-US" sz="950" dirty="0" smtClean="0"/>
                  <a:t>필요성</a:t>
                </a:r>
                <a:r>
                  <a:rPr lang="en-US" altLang="ko-KR" sz="950" dirty="0"/>
                  <a:t>X</a:t>
                </a:r>
                <a:endParaRPr lang="ko-KR" altLang="en-US" sz="950" dirty="0"/>
              </a:p>
            </p:txBody>
          </p:sp>
        </p:grpSp>
        <p:cxnSp>
          <p:nvCxnSpPr>
            <p:cNvPr id="130" name="직선 연결선 129"/>
            <p:cNvCxnSpPr>
              <a:stCxn id="6" idx="4"/>
              <a:endCxn id="128" idx="7"/>
            </p:cNvCxnSpPr>
            <p:nvPr/>
          </p:nvCxnSpPr>
          <p:spPr>
            <a:xfrm flipH="1">
              <a:off x="4285918" y="3557759"/>
              <a:ext cx="636749" cy="54083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/>
            <p:cNvGrpSpPr/>
            <p:nvPr/>
          </p:nvGrpSpPr>
          <p:grpSpPr>
            <a:xfrm>
              <a:off x="2830323" y="4607607"/>
              <a:ext cx="670902" cy="530983"/>
              <a:chOff x="3571290" y="3071742"/>
              <a:chExt cx="670902" cy="530983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3571290" y="3127648"/>
                <a:ext cx="6709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저작권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협회</a:t>
                </a:r>
                <a:endParaRPr lang="ko-KR" altLang="en-US" sz="1100" dirty="0"/>
              </a:p>
            </p:txBody>
          </p:sp>
        </p:grpSp>
        <p:cxnSp>
          <p:nvCxnSpPr>
            <p:cNvPr id="137" name="직선 연결선 136"/>
            <p:cNvCxnSpPr>
              <a:stCxn id="128" idx="3"/>
              <a:endCxn id="135" idx="6"/>
            </p:cNvCxnSpPr>
            <p:nvPr/>
          </p:nvCxnSpPr>
          <p:spPr>
            <a:xfrm flipH="1">
              <a:off x="3450185" y="4474058"/>
              <a:ext cx="433514" cy="39904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/>
            <p:cNvGrpSpPr/>
            <p:nvPr/>
          </p:nvGrpSpPr>
          <p:grpSpPr>
            <a:xfrm>
              <a:off x="6477055" y="1596779"/>
              <a:ext cx="760418" cy="530983"/>
              <a:chOff x="5032271" y="1328123"/>
              <a:chExt cx="760418" cy="530983"/>
            </a:xfrm>
          </p:grpSpPr>
          <p:sp>
            <p:nvSpPr>
              <p:cNvPr id="143" name="타원 142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032271" y="1471595"/>
                <a:ext cx="7604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특허침해</a:t>
                </a:r>
                <a:endParaRPr lang="ko-KR" altLang="en-US" sz="1050" dirty="0"/>
              </a:p>
            </p:txBody>
          </p:sp>
        </p:grpSp>
        <p:cxnSp>
          <p:nvCxnSpPr>
            <p:cNvPr id="145" name="직선 연결선 144"/>
            <p:cNvCxnSpPr>
              <a:stCxn id="143" idx="3"/>
              <a:endCxn id="9" idx="6"/>
            </p:cNvCxnSpPr>
            <p:nvPr/>
          </p:nvCxnSpPr>
          <p:spPr>
            <a:xfrm flipH="1">
              <a:off x="6406376" y="2050001"/>
              <a:ext cx="252665" cy="29010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그룹 149"/>
            <p:cNvGrpSpPr/>
            <p:nvPr/>
          </p:nvGrpSpPr>
          <p:grpSpPr>
            <a:xfrm>
              <a:off x="8744777" y="5354035"/>
              <a:ext cx="595382" cy="530983"/>
              <a:chOff x="7849810" y="3535526"/>
              <a:chExt cx="595382" cy="530983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7849810" y="3620923"/>
                <a:ext cx="595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덮죽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사건</a:t>
                </a:r>
                <a:endParaRPr lang="ko-KR" altLang="en-US" sz="1000" dirty="0"/>
              </a:p>
            </p:txBody>
          </p:sp>
        </p:grpSp>
        <p:cxnSp>
          <p:nvCxnSpPr>
            <p:cNvPr id="153" name="직선 연결선 152"/>
            <p:cNvCxnSpPr>
              <a:stCxn id="151" idx="1"/>
              <a:endCxn id="93" idx="4"/>
            </p:cNvCxnSpPr>
            <p:nvPr/>
          </p:nvCxnSpPr>
          <p:spPr>
            <a:xfrm flipH="1" flipV="1">
              <a:off x="8758057" y="4993849"/>
              <a:ext cx="83302" cy="43794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그룹 159"/>
            <p:cNvGrpSpPr/>
            <p:nvPr/>
          </p:nvGrpSpPr>
          <p:grpSpPr>
            <a:xfrm>
              <a:off x="7288696" y="1069865"/>
              <a:ext cx="769051" cy="530983"/>
              <a:chOff x="5030840" y="1328123"/>
              <a:chExt cx="769051" cy="530983"/>
            </a:xfrm>
          </p:grpSpPr>
          <p:sp>
            <p:nvSpPr>
              <p:cNvPr id="161" name="타원 160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5030840" y="1385865"/>
                <a:ext cx="7690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삼성</a:t>
                </a:r>
                <a:endParaRPr lang="en-US" altLang="ko-KR" sz="1050" dirty="0" smtClean="0"/>
              </a:p>
              <a:p>
                <a:pPr algn="ctr"/>
                <a:r>
                  <a:rPr lang="en-US" altLang="ko-KR" sz="1050" dirty="0" smtClean="0"/>
                  <a:t>vs</a:t>
                </a:r>
                <a:r>
                  <a:rPr lang="ko-KR" altLang="en-US" sz="1050" dirty="0" smtClean="0"/>
                  <a:t>애플</a:t>
                </a:r>
                <a:endParaRPr lang="ko-KR" altLang="en-US" sz="1050" dirty="0"/>
              </a:p>
            </p:txBody>
          </p:sp>
        </p:grpSp>
        <p:cxnSp>
          <p:nvCxnSpPr>
            <p:cNvPr id="163" name="직선 연결선 162"/>
            <p:cNvCxnSpPr>
              <a:stCxn id="143" idx="7"/>
              <a:endCxn id="161" idx="3"/>
            </p:cNvCxnSpPr>
            <p:nvPr/>
          </p:nvCxnSpPr>
          <p:spPr>
            <a:xfrm flipV="1">
              <a:off x="7061260" y="1523087"/>
              <a:ext cx="410853" cy="15145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/>
            <p:cNvGrpSpPr/>
            <p:nvPr/>
          </p:nvGrpSpPr>
          <p:grpSpPr>
            <a:xfrm>
              <a:off x="7936476" y="2269532"/>
              <a:ext cx="568823" cy="530983"/>
              <a:chOff x="7863090" y="2944532"/>
              <a:chExt cx="568823" cy="530983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905876" y="3091168"/>
                <a:ext cx="4832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짝퉁</a:t>
                </a:r>
                <a:endParaRPr lang="ko-KR" altLang="en-US" sz="1000" dirty="0"/>
              </a:p>
            </p:txBody>
          </p:sp>
        </p:grpSp>
        <p:cxnSp>
          <p:nvCxnSpPr>
            <p:cNvPr id="99" name="직선 연결선 98"/>
            <p:cNvCxnSpPr>
              <a:stCxn id="97" idx="2"/>
              <a:endCxn id="8" idx="7"/>
            </p:cNvCxnSpPr>
            <p:nvPr/>
          </p:nvCxnSpPr>
          <p:spPr>
            <a:xfrm flipH="1">
              <a:off x="7453645" y="2535024"/>
              <a:ext cx="482831" cy="52834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7152330" y="4089553"/>
              <a:ext cx="597189" cy="530983"/>
              <a:chOff x="7843024" y="3535526"/>
              <a:chExt cx="597189" cy="530983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843024" y="3607657"/>
                <a:ext cx="5971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산업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재산권</a:t>
                </a:r>
                <a:endParaRPr lang="ko-KR" altLang="en-US" sz="1000" dirty="0"/>
              </a:p>
            </p:txBody>
          </p:sp>
        </p:grpSp>
        <p:cxnSp>
          <p:nvCxnSpPr>
            <p:cNvPr id="118" name="직선 연결선 117"/>
            <p:cNvCxnSpPr>
              <a:stCxn id="117" idx="1"/>
            </p:cNvCxnSpPr>
            <p:nvPr/>
          </p:nvCxnSpPr>
          <p:spPr>
            <a:xfrm flipH="1" flipV="1">
              <a:off x="6400802" y="4271058"/>
              <a:ext cx="751528" cy="9068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112" idx="0"/>
              <a:endCxn id="8" idx="4"/>
            </p:cNvCxnSpPr>
            <p:nvPr/>
          </p:nvCxnSpPr>
          <p:spPr>
            <a:xfrm flipH="1" flipV="1">
              <a:off x="7252536" y="3516592"/>
              <a:ext cx="204272" cy="57296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112" idx="1"/>
              <a:endCxn id="9" idx="5"/>
            </p:cNvCxnSpPr>
            <p:nvPr/>
          </p:nvCxnSpPr>
          <p:spPr>
            <a:xfrm flipH="1" flipV="1">
              <a:off x="6323074" y="2527837"/>
              <a:ext cx="932624" cy="163947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>
              <a:off x="4511084" y="4711563"/>
              <a:ext cx="594887" cy="530983"/>
              <a:chOff x="5461242" y="4884827"/>
              <a:chExt cx="594887" cy="530983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461242" y="4958107"/>
                <a:ext cx="5948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도안침해</a:t>
                </a:r>
                <a:endParaRPr lang="ko-KR" altLang="en-US" sz="1100" dirty="0"/>
              </a:p>
            </p:txBody>
          </p:sp>
        </p:grpSp>
        <p:cxnSp>
          <p:nvCxnSpPr>
            <p:cNvPr id="133" name="직선 연결선 132"/>
            <p:cNvCxnSpPr>
              <a:stCxn id="131" idx="7"/>
            </p:cNvCxnSpPr>
            <p:nvPr/>
          </p:nvCxnSpPr>
          <p:spPr>
            <a:xfrm flipV="1">
              <a:off x="5009084" y="4219575"/>
              <a:ext cx="858316" cy="56974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그룹 137"/>
            <p:cNvGrpSpPr/>
            <p:nvPr/>
          </p:nvGrpSpPr>
          <p:grpSpPr>
            <a:xfrm>
              <a:off x="3864649" y="5517673"/>
              <a:ext cx="639864" cy="530983"/>
              <a:chOff x="5434679" y="4884827"/>
              <a:chExt cx="639864" cy="530983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434679" y="4963809"/>
                <a:ext cx="6398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십원빵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사건</a:t>
                </a:r>
                <a:endParaRPr lang="ko-KR" altLang="en-US" sz="1100" dirty="0"/>
              </a:p>
            </p:txBody>
          </p:sp>
        </p:grpSp>
        <p:cxnSp>
          <p:nvCxnSpPr>
            <p:cNvPr id="141" name="직선 연결선 140"/>
            <p:cNvCxnSpPr>
              <a:stCxn id="139" idx="7"/>
              <a:endCxn id="131" idx="3"/>
            </p:cNvCxnSpPr>
            <p:nvPr/>
          </p:nvCxnSpPr>
          <p:spPr>
            <a:xfrm flipV="1">
              <a:off x="4389212" y="5164785"/>
              <a:ext cx="217653" cy="43064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/>
            <p:cNvGrpSpPr/>
            <p:nvPr/>
          </p:nvGrpSpPr>
          <p:grpSpPr>
            <a:xfrm>
              <a:off x="5672162" y="584226"/>
              <a:ext cx="769051" cy="530983"/>
              <a:chOff x="5033244" y="1328123"/>
              <a:chExt cx="769051" cy="530983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033244" y="1421353"/>
                <a:ext cx="769051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err="1" smtClean="0"/>
                  <a:t>심사인력</a:t>
                </a:r>
                <a:endParaRPr lang="en-US" altLang="ko-KR" sz="1050" dirty="0" smtClean="0"/>
              </a:p>
              <a:p>
                <a:pPr algn="ctr"/>
                <a:r>
                  <a:rPr lang="ko-KR" altLang="en-US" sz="1050" dirty="0" smtClean="0"/>
                  <a:t>부족</a:t>
                </a:r>
                <a:endParaRPr lang="ko-KR" altLang="en-US" sz="1050" dirty="0"/>
              </a:p>
            </p:txBody>
          </p:sp>
        </p:grpSp>
        <p:cxnSp>
          <p:nvCxnSpPr>
            <p:cNvPr id="149" name="직선 연결선 148"/>
            <p:cNvCxnSpPr>
              <a:stCxn id="76" idx="0"/>
              <a:endCxn id="147" idx="4"/>
            </p:cNvCxnSpPr>
            <p:nvPr/>
          </p:nvCxnSpPr>
          <p:spPr>
            <a:xfrm flipH="1" flipV="1">
              <a:off x="6054285" y="1115209"/>
              <a:ext cx="40648" cy="16946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그룹 153"/>
            <p:cNvGrpSpPr/>
            <p:nvPr/>
          </p:nvGrpSpPr>
          <p:grpSpPr>
            <a:xfrm>
              <a:off x="2665168" y="3293024"/>
              <a:ext cx="670902" cy="530983"/>
              <a:chOff x="3571290" y="3071742"/>
              <a:chExt cx="670902" cy="530983"/>
            </a:xfrm>
          </p:grpSpPr>
          <p:sp>
            <p:nvSpPr>
              <p:cNvPr id="155" name="타원 154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71290" y="3109711"/>
                <a:ext cx="6709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카카오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err="1" smtClean="0"/>
                  <a:t>웹소설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사건</a:t>
                </a:r>
                <a:endParaRPr lang="ko-KR" altLang="en-US" sz="800" dirty="0"/>
              </a:p>
            </p:txBody>
          </p:sp>
        </p:grpSp>
        <p:cxnSp>
          <p:nvCxnSpPr>
            <p:cNvPr id="157" name="직선 연결선 156"/>
            <p:cNvCxnSpPr>
              <a:endCxn id="155" idx="6"/>
            </p:cNvCxnSpPr>
            <p:nvPr/>
          </p:nvCxnSpPr>
          <p:spPr>
            <a:xfrm flipH="1">
              <a:off x="3285030" y="3486150"/>
              <a:ext cx="258270" cy="7236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/>
          </p:nvGrpSpPr>
          <p:grpSpPr>
            <a:xfrm>
              <a:off x="7568590" y="1688316"/>
              <a:ext cx="692261" cy="530983"/>
              <a:chOff x="7810216" y="2944532"/>
              <a:chExt cx="692261" cy="530983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7810216" y="3007773"/>
                <a:ext cx="692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동일ㆍ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유사여부</a:t>
                </a:r>
                <a:endParaRPr lang="ko-KR" altLang="en-US" sz="1000" dirty="0"/>
              </a:p>
            </p:txBody>
          </p:sp>
        </p:grpSp>
        <p:cxnSp>
          <p:nvCxnSpPr>
            <p:cNvPr id="181" name="직선 연결선 180"/>
            <p:cNvCxnSpPr>
              <a:stCxn id="179" idx="2"/>
              <a:endCxn id="8" idx="0"/>
            </p:cNvCxnSpPr>
            <p:nvPr/>
          </p:nvCxnSpPr>
          <p:spPr>
            <a:xfrm flipH="1">
              <a:off x="7252536" y="1953808"/>
              <a:ext cx="368928" cy="103180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그룹 181"/>
            <p:cNvGrpSpPr/>
            <p:nvPr/>
          </p:nvGrpSpPr>
          <p:grpSpPr>
            <a:xfrm>
              <a:off x="8382097" y="1200038"/>
              <a:ext cx="692261" cy="530983"/>
              <a:chOff x="7800691" y="2944532"/>
              <a:chExt cx="692261" cy="530983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800691" y="3026823"/>
                <a:ext cx="69226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스타밥스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사건</a:t>
                </a:r>
                <a:endParaRPr lang="ko-KR" altLang="en-US" sz="1000" dirty="0"/>
              </a:p>
            </p:txBody>
          </p:sp>
        </p:grpSp>
        <p:cxnSp>
          <p:nvCxnSpPr>
            <p:cNvPr id="186" name="직선 연결선 185"/>
            <p:cNvCxnSpPr>
              <a:stCxn id="183" idx="2"/>
              <a:endCxn id="179" idx="7"/>
            </p:cNvCxnSpPr>
            <p:nvPr/>
          </p:nvCxnSpPr>
          <p:spPr>
            <a:xfrm flipH="1">
              <a:off x="8106985" y="1465530"/>
              <a:ext cx="337511" cy="30054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타원 188"/>
            <p:cNvSpPr/>
            <p:nvPr/>
          </p:nvSpPr>
          <p:spPr>
            <a:xfrm>
              <a:off x="8992416" y="1571848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930017" y="1654139"/>
              <a:ext cx="6922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불법인식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부족</a:t>
              </a:r>
              <a:endParaRPr lang="ko-KR" altLang="en-US" sz="1000" dirty="0"/>
            </a:p>
          </p:txBody>
        </p:sp>
        <p:cxnSp>
          <p:nvCxnSpPr>
            <p:cNvPr id="191" name="직선 연결선 190"/>
            <p:cNvCxnSpPr>
              <a:stCxn id="189" idx="2"/>
              <a:endCxn id="97" idx="7"/>
            </p:cNvCxnSpPr>
            <p:nvPr/>
          </p:nvCxnSpPr>
          <p:spPr>
            <a:xfrm flipH="1">
              <a:off x="8421997" y="1837340"/>
              <a:ext cx="570419" cy="50995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>
              <a:off x="9942220" y="1112414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>
              <a:stCxn id="192" idx="3"/>
            </p:cNvCxnSpPr>
            <p:nvPr/>
          </p:nvCxnSpPr>
          <p:spPr>
            <a:xfrm flipH="1">
              <a:off x="9521340" y="1565636"/>
              <a:ext cx="504182" cy="8487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그룹 196"/>
            <p:cNvGrpSpPr/>
            <p:nvPr/>
          </p:nvGrpSpPr>
          <p:grpSpPr>
            <a:xfrm>
              <a:off x="6790782" y="5639487"/>
              <a:ext cx="723095" cy="530983"/>
              <a:chOff x="6435978" y="4916666"/>
              <a:chExt cx="723095" cy="530983"/>
            </a:xfrm>
          </p:grpSpPr>
          <p:sp>
            <p:nvSpPr>
              <p:cNvPr id="198" name="타원 197"/>
              <p:cNvSpPr/>
              <p:nvPr/>
            </p:nvSpPr>
            <p:spPr>
              <a:xfrm>
                <a:off x="6523534" y="4916666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435978" y="5002496"/>
                <a:ext cx="723095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dirty="0" err="1" smtClean="0"/>
                  <a:t>무심사</a:t>
                </a:r>
                <a:endParaRPr lang="en-US" altLang="ko-KR" sz="950" dirty="0" smtClean="0"/>
              </a:p>
              <a:p>
                <a:pPr algn="ctr"/>
                <a:r>
                  <a:rPr lang="ko-KR" altLang="en-US" sz="950" dirty="0" smtClean="0"/>
                  <a:t>제도</a:t>
                </a:r>
                <a:endParaRPr lang="ko-KR" altLang="en-US" sz="950" dirty="0"/>
              </a:p>
            </p:txBody>
          </p:sp>
        </p:grpSp>
        <p:cxnSp>
          <p:nvCxnSpPr>
            <p:cNvPr id="200" name="직선 연결선 199"/>
            <p:cNvCxnSpPr>
              <a:stCxn id="198" idx="1"/>
              <a:endCxn id="61" idx="4"/>
            </p:cNvCxnSpPr>
            <p:nvPr/>
          </p:nvCxnSpPr>
          <p:spPr>
            <a:xfrm flipH="1" flipV="1">
              <a:off x="6853829" y="5315678"/>
              <a:ext cx="107811" cy="40157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9880500" y="1230361"/>
              <a:ext cx="6922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처벌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강화</a:t>
              </a:r>
              <a:endParaRPr lang="ko-KR" altLang="en-US" sz="1000" dirty="0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9759785" y="2847216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3" name="직선 연결선 202"/>
            <p:cNvCxnSpPr>
              <a:stCxn id="202" idx="2"/>
              <a:endCxn id="45" idx="6"/>
            </p:cNvCxnSpPr>
            <p:nvPr/>
          </p:nvCxnSpPr>
          <p:spPr>
            <a:xfrm flipH="1">
              <a:off x="9466441" y="3112708"/>
              <a:ext cx="293344" cy="8266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9685697" y="2965497"/>
              <a:ext cx="6922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일부만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err="1" smtClean="0"/>
                <a:t>갱신가능</a:t>
              </a:r>
              <a:endParaRPr lang="ko-KR" altLang="en-US" sz="900" dirty="0"/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4169624" y="1981940"/>
              <a:ext cx="665627" cy="530983"/>
              <a:chOff x="3559863" y="3071742"/>
              <a:chExt cx="665627" cy="530983"/>
            </a:xfrm>
          </p:grpSpPr>
          <p:sp>
            <p:nvSpPr>
              <p:cNvPr id="210" name="타원 209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559863" y="3143081"/>
                <a:ext cx="66562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저작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err="1" smtClean="0"/>
                  <a:t>인접권자</a:t>
                </a:r>
                <a:endParaRPr lang="ko-KR" altLang="en-US" sz="850" dirty="0"/>
              </a:p>
            </p:txBody>
          </p:sp>
        </p:grpSp>
        <p:cxnSp>
          <p:nvCxnSpPr>
            <p:cNvPr id="212" name="직선 연결선 211"/>
            <p:cNvCxnSpPr>
              <a:stCxn id="6" idx="0"/>
            </p:cNvCxnSpPr>
            <p:nvPr/>
          </p:nvCxnSpPr>
          <p:spPr>
            <a:xfrm flipH="1" flipV="1">
              <a:off x="4760614" y="2380940"/>
              <a:ext cx="162053" cy="64583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 flipV="1">
              <a:off x="5425626" y="4018731"/>
              <a:ext cx="111574" cy="90886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그룹 214"/>
            <p:cNvGrpSpPr/>
            <p:nvPr/>
          </p:nvGrpSpPr>
          <p:grpSpPr>
            <a:xfrm>
              <a:off x="4969227" y="3518237"/>
              <a:ext cx="769051" cy="530983"/>
              <a:chOff x="5030840" y="1328123"/>
              <a:chExt cx="769051" cy="530983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30840" y="1375201"/>
                <a:ext cx="7690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연장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불가능</a:t>
                </a:r>
                <a:endParaRPr lang="ko-KR" altLang="en-US" sz="1100" dirty="0"/>
              </a:p>
            </p:txBody>
          </p:sp>
        </p:grpSp>
        <p:cxnSp>
          <p:nvCxnSpPr>
            <p:cNvPr id="218" name="직선 연결선 217"/>
            <p:cNvCxnSpPr>
              <a:stCxn id="216" idx="0"/>
              <a:endCxn id="34" idx="4"/>
            </p:cNvCxnSpPr>
            <p:nvPr/>
          </p:nvCxnSpPr>
          <p:spPr>
            <a:xfrm flipH="1" flipV="1">
              <a:off x="5124422" y="2081151"/>
              <a:ext cx="229332" cy="143708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그룹 218"/>
            <p:cNvGrpSpPr/>
            <p:nvPr/>
          </p:nvGrpSpPr>
          <p:grpSpPr>
            <a:xfrm>
              <a:off x="1887993" y="5283080"/>
              <a:ext cx="670902" cy="530983"/>
              <a:chOff x="3571290" y="3071742"/>
              <a:chExt cx="670902" cy="530983"/>
            </a:xfrm>
          </p:grpSpPr>
          <p:sp>
            <p:nvSpPr>
              <p:cNvPr id="220" name="타원 219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571290" y="3137713"/>
                <a:ext cx="670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저작권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입증가능</a:t>
                </a:r>
                <a:endParaRPr lang="en-US" altLang="ko-KR" sz="900" dirty="0" smtClean="0"/>
              </a:p>
            </p:txBody>
          </p:sp>
        </p:grpSp>
        <p:cxnSp>
          <p:nvCxnSpPr>
            <p:cNvPr id="222" name="직선 연결선 221"/>
            <p:cNvCxnSpPr>
              <a:stCxn id="135" idx="3"/>
              <a:endCxn id="220" idx="6"/>
            </p:cNvCxnSpPr>
            <p:nvPr/>
          </p:nvCxnSpPr>
          <p:spPr>
            <a:xfrm flipH="1">
              <a:off x="2507855" y="5060829"/>
              <a:ext cx="456809" cy="48774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그룹 225"/>
            <p:cNvGrpSpPr/>
            <p:nvPr/>
          </p:nvGrpSpPr>
          <p:grpSpPr>
            <a:xfrm>
              <a:off x="1836503" y="4351946"/>
              <a:ext cx="670902" cy="530983"/>
              <a:chOff x="3571290" y="3071742"/>
              <a:chExt cx="670902" cy="530983"/>
            </a:xfrm>
          </p:grpSpPr>
          <p:sp>
            <p:nvSpPr>
              <p:cNvPr id="227" name="타원 226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571290" y="3137713"/>
                <a:ext cx="670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 smtClean="0"/>
                  <a:t>침해시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보호용이</a:t>
                </a:r>
                <a:endParaRPr lang="en-US" altLang="ko-KR" sz="900" dirty="0" smtClean="0"/>
              </a:p>
            </p:txBody>
          </p:sp>
        </p:grpSp>
        <p:cxnSp>
          <p:nvCxnSpPr>
            <p:cNvPr id="229" name="직선 연결선 228"/>
            <p:cNvCxnSpPr>
              <a:stCxn id="135" idx="1"/>
              <a:endCxn id="227" idx="6"/>
            </p:cNvCxnSpPr>
            <p:nvPr/>
          </p:nvCxnSpPr>
          <p:spPr>
            <a:xfrm flipH="1" flipV="1">
              <a:off x="2456365" y="4617438"/>
              <a:ext cx="508299" cy="6793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4143953" y="1015903"/>
              <a:ext cx="665627" cy="530983"/>
              <a:chOff x="3572563" y="3071742"/>
              <a:chExt cx="665627" cy="530983"/>
            </a:xfrm>
          </p:grpSpPr>
          <p:sp>
            <p:nvSpPr>
              <p:cNvPr id="233" name="타원 232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3572563" y="3219281"/>
                <a:ext cx="665627" cy="22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err="1" smtClean="0"/>
                  <a:t>실연자</a:t>
                </a:r>
                <a:endParaRPr lang="ko-KR" altLang="en-US" sz="850" dirty="0"/>
              </a:p>
            </p:txBody>
          </p:sp>
        </p:grpSp>
        <p:cxnSp>
          <p:nvCxnSpPr>
            <p:cNvPr id="235" name="직선 연결선 234"/>
            <p:cNvCxnSpPr/>
            <p:nvPr/>
          </p:nvCxnSpPr>
          <p:spPr>
            <a:xfrm flipV="1">
              <a:off x="4332123" y="1547426"/>
              <a:ext cx="186211" cy="51270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그룹 240"/>
            <p:cNvGrpSpPr/>
            <p:nvPr/>
          </p:nvGrpSpPr>
          <p:grpSpPr>
            <a:xfrm>
              <a:off x="3458990" y="1053023"/>
              <a:ext cx="665627" cy="530983"/>
              <a:chOff x="3559863" y="3071742"/>
              <a:chExt cx="665627" cy="530983"/>
            </a:xfrm>
          </p:grpSpPr>
          <p:sp>
            <p:nvSpPr>
              <p:cNvPr id="242" name="타원 241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3559863" y="3143081"/>
                <a:ext cx="66562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공중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err="1" smtClean="0"/>
                  <a:t>송신권자</a:t>
                </a:r>
                <a:endParaRPr lang="ko-KR" altLang="en-US" sz="850" dirty="0"/>
              </a:p>
            </p:txBody>
          </p:sp>
        </p:grpSp>
        <p:cxnSp>
          <p:nvCxnSpPr>
            <p:cNvPr id="244" name="직선 연결선 243"/>
            <p:cNvCxnSpPr/>
            <p:nvPr/>
          </p:nvCxnSpPr>
          <p:spPr>
            <a:xfrm flipH="1" flipV="1">
              <a:off x="3846071" y="1584546"/>
              <a:ext cx="455305" cy="48437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 flipV="1">
              <a:off x="3376183" y="1725045"/>
              <a:ext cx="944199" cy="37081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그룹 247"/>
            <p:cNvGrpSpPr/>
            <p:nvPr/>
          </p:nvGrpSpPr>
          <p:grpSpPr>
            <a:xfrm>
              <a:off x="2861715" y="1229363"/>
              <a:ext cx="665627" cy="530983"/>
              <a:chOff x="3559863" y="3071742"/>
              <a:chExt cx="665627" cy="530983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559863" y="3143081"/>
                <a:ext cx="66562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음반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smtClean="0"/>
                  <a:t>제작자</a:t>
                </a:r>
                <a:endParaRPr lang="ko-KR" altLang="en-US" sz="850" dirty="0"/>
              </a:p>
            </p:txBody>
          </p:sp>
        </p:grpSp>
        <p:sp>
          <p:nvSpPr>
            <p:cNvPr id="259" name="타원 258"/>
            <p:cNvSpPr/>
            <p:nvPr/>
          </p:nvSpPr>
          <p:spPr>
            <a:xfrm>
              <a:off x="8758057" y="2316233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8683537" y="2411084"/>
              <a:ext cx="6922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부당이익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목적</a:t>
              </a:r>
              <a:endParaRPr lang="ko-KR" altLang="en-US" sz="900" dirty="0"/>
            </a:p>
          </p:txBody>
        </p:sp>
        <p:cxnSp>
          <p:nvCxnSpPr>
            <p:cNvPr id="261" name="직선 연결선 260"/>
            <p:cNvCxnSpPr>
              <a:stCxn id="259" idx="2"/>
              <a:endCxn id="97" idx="6"/>
            </p:cNvCxnSpPr>
            <p:nvPr/>
          </p:nvCxnSpPr>
          <p:spPr>
            <a:xfrm flipH="1" flipV="1">
              <a:off x="8505299" y="2535024"/>
              <a:ext cx="252758" cy="4670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3"/>
              <a:endCxn id="93" idx="0"/>
            </p:cNvCxnSpPr>
            <p:nvPr/>
          </p:nvCxnSpPr>
          <p:spPr>
            <a:xfrm flipH="1">
              <a:off x="8758057" y="2769455"/>
              <a:ext cx="83302" cy="169341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>
              <a:stCxn id="192" idx="3"/>
              <a:endCxn id="259" idx="7"/>
            </p:cNvCxnSpPr>
            <p:nvPr/>
          </p:nvCxnSpPr>
          <p:spPr>
            <a:xfrm flipH="1">
              <a:off x="9243578" y="1565636"/>
              <a:ext cx="781944" cy="82835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9" idx="1"/>
            </p:cNvCxnSpPr>
            <p:nvPr/>
          </p:nvCxnSpPr>
          <p:spPr>
            <a:xfrm flipH="1" flipV="1">
              <a:off x="5587311" y="1417016"/>
              <a:ext cx="333544" cy="73536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그룹 276"/>
            <p:cNvGrpSpPr/>
            <p:nvPr/>
          </p:nvGrpSpPr>
          <p:grpSpPr>
            <a:xfrm>
              <a:off x="4987621" y="967168"/>
              <a:ext cx="769051" cy="530983"/>
              <a:chOff x="5007844" y="1328123"/>
              <a:chExt cx="769051" cy="530983"/>
            </a:xfrm>
          </p:grpSpPr>
          <p:sp>
            <p:nvSpPr>
              <p:cNvPr id="278" name="타원 277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5007844" y="1383253"/>
                <a:ext cx="769051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출원</a:t>
                </a:r>
                <a:endParaRPr lang="en-US" altLang="ko-KR" sz="1050" dirty="0" smtClean="0"/>
              </a:p>
              <a:p>
                <a:pPr algn="ctr"/>
                <a:r>
                  <a:rPr lang="ko-KR" altLang="en-US" sz="1050" dirty="0" smtClean="0"/>
                  <a:t>세계</a:t>
                </a:r>
                <a:r>
                  <a:rPr lang="en-US" altLang="ko-KR" sz="1050" dirty="0" smtClean="0"/>
                  <a:t>4</a:t>
                </a:r>
                <a:r>
                  <a:rPr lang="ko-KR" altLang="en-US" sz="1050" dirty="0" smtClean="0"/>
                  <a:t>위</a:t>
                </a:r>
                <a:endParaRPr lang="ko-KR" altLang="en-US" sz="1050" dirty="0"/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9792297" y="3640840"/>
              <a:ext cx="649939" cy="530983"/>
              <a:chOff x="7810982" y="3535526"/>
              <a:chExt cx="649939" cy="530983"/>
            </a:xfrm>
          </p:grpSpPr>
          <p:sp>
            <p:nvSpPr>
              <p:cNvPr id="284" name="타원 283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7810982" y="3619069"/>
                <a:ext cx="6499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50" dirty="0" smtClean="0"/>
                  <a:t>3</a:t>
                </a:r>
                <a:r>
                  <a:rPr lang="ko-KR" altLang="en-US" sz="850" dirty="0" err="1" smtClean="0"/>
                  <a:t>년이상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smtClean="0"/>
                  <a:t>미사용</a:t>
                </a:r>
                <a:endParaRPr lang="ko-KR" altLang="en-US" sz="850" dirty="0"/>
              </a:p>
            </p:txBody>
          </p:sp>
        </p:grpSp>
        <p:cxnSp>
          <p:nvCxnSpPr>
            <p:cNvPr id="286" name="직선 연결선 285"/>
            <p:cNvCxnSpPr>
              <a:stCxn id="284" idx="2"/>
              <a:endCxn id="88" idx="6"/>
            </p:cNvCxnSpPr>
            <p:nvPr/>
          </p:nvCxnSpPr>
          <p:spPr>
            <a:xfrm flipH="1">
              <a:off x="9539539" y="3906332"/>
              <a:ext cx="304866" cy="4692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그룹 288"/>
            <p:cNvGrpSpPr/>
            <p:nvPr/>
          </p:nvGrpSpPr>
          <p:grpSpPr>
            <a:xfrm>
              <a:off x="2539001" y="2682449"/>
              <a:ext cx="670902" cy="530983"/>
              <a:chOff x="3571290" y="3071742"/>
              <a:chExt cx="670902" cy="530983"/>
            </a:xfrm>
          </p:grpSpPr>
          <p:sp>
            <p:nvSpPr>
              <p:cNvPr id="290" name="타원 289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3571290" y="3160135"/>
                <a:ext cx="6709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표절과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 smtClean="0"/>
                  <a:t>구분</a:t>
                </a:r>
                <a:endParaRPr lang="ko-KR" altLang="en-US" sz="1000" dirty="0"/>
              </a:p>
            </p:txBody>
          </p:sp>
        </p:grpSp>
        <p:cxnSp>
          <p:nvCxnSpPr>
            <p:cNvPr id="292" name="직선 연결선 291"/>
            <p:cNvCxnSpPr>
              <a:stCxn id="106" idx="1"/>
              <a:endCxn id="290" idx="6"/>
            </p:cNvCxnSpPr>
            <p:nvPr/>
          </p:nvCxnSpPr>
          <p:spPr>
            <a:xfrm flipH="1" flipV="1">
              <a:off x="3158863" y="2947941"/>
              <a:ext cx="459868" cy="31348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그룹 297"/>
            <p:cNvGrpSpPr/>
            <p:nvPr/>
          </p:nvGrpSpPr>
          <p:grpSpPr>
            <a:xfrm>
              <a:off x="5694662" y="5366265"/>
              <a:ext cx="774021" cy="530983"/>
              <a:chOff x="5365695" y="4884827"/>
              <a:chExt cx="774021" cy="530983"/>
            </a:xfrm>
          </p:grpSpPr>
          <p:sp>
            <p:nvSpPr>
              <p:cNvPr id="299" name="타원 298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5365695" y="4947504"/>
                <a:ext cx="774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부분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디자인권</a:t>
                </a:r>
                <a:endParaRPr lang="ko-KR" altLang="en-US" sz="900" dirty="0"/>
              </a:p>
            </p:txBody>
          </p:sp>
        </p:grpSp>
        <p:cxnSp>
          <p:nvCxnSpPr>
            <p:cNvPr id="301" name="직선 연결선 300"/>
            <p:cNvCxnSpPr>
              <a:stCxn id="299" idx="0"/>
              <a:endCxn id="7" idx="4"/>
            </p:cNvCxnSpPr>
            <p:nvPr/>
          </p:nvCxnSpPr>
          <p:spPr>
            <a:xfrm flipV="1">
              <a:off x="6087100" y="4515715"/>
              <a:ext cx="27457" cy="85055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그룹 302"/>
            <p:cNvGrpSpPr/>
            <p:nvPr/>
          </p:nvGrpSpPr>
          <p:grpSpPr>
            <a:xfrm>
              <a:off x="2652920" y="5812098"/>
              <a:ext cx="670902" cy="530983"/>
              <a:chOff x="3571290" y="3071742"/>
              <a:chExt cx="670902" cy="530983"/>
            </a:xfrm>
          </p:grpSpPr>
          <p:sp>
            <p:nvSpPr>
              <p:cNvPr id="304" name="타원 303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3571290" y="3137713"/>
                <a:ext cx="670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등록증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발급가능</a:t>
                </a:r>
                <a:endParaRPr lang="en-US" altLang="ko-KR" sz="900" dirty="0" smtClean="0"/>
              </a:p>
            </p:txBody>
          </p:sp>
        </p:grpSp>
        <p:cxnSp>
          <p:nvCxnSpPr>
            <p:cNvPr id="306" name="직선 연결선 305"/>
            <p:cNvCxnSpPr>
              <a:stCxn id="304" idx="0"/>
              <a:endCxn id="135" idx="4"/>
            </p:cNvCxnSpPr>
            <p:nvPr/>
          </p:nvCxnSpPr>
          <p:spPr>
            <a:xfrm flipV="1">
              <a:off x="2988371" y="5138590"/>
              <a:ext cx="177403" cy="67350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688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rmAutofit/>
          </a:bodyPr>
          <a:lstStyle/>
          <a:p>
            <a:r>
              <a:rPr lang="ko-KR" altLang="en-US" sz="1000" dirty="0" err="1"/>
              <a:t>십원</a:t>
            </a:r>
            <a:r>
              <a:rPr lang="ko-KR" altLang="en-US" sz="1000" dirty="0"/>
              <a:t> 닮으면 안 되는 ‘</a:t>
            </a:r>
            <a:r>
              <a:rPr lang="ko-KR" altLang="en-US" sz="1000" dirty="0" err="1"/>
              <a:t>십원빵</a:t>
            </a:r>
            <a:r>
              <a:rPr lang="ko-KR" altLang="en-US" sz="1000" dirty="0"/>
              <a:t>’</a:t>
            </a:r>
            <a:r>
              <a:rPr lang="en-US" altLang="ko-KR" sz="1000" dirty="0"/>
              <a:t>…</a:t>
            </a:r>
            <a:r>
              <a:rPr lang="ko-KR" altLang="en-US" sz="1000" dirty="0"/>
              <a:t>디자인 </a:t>
            </a:r>
            <a:r>
              <a:rPr lang="ko-KR" altLang="en-US" sz="1000" dirty="0" smtClean="0"/>
              <a:t>바꾼다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채널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뉴스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>
                <a:hlinkClick r:id="rId2"/>
              </a:rPr>
              <a:t>https://www.ichannela.com/news/main/news_detailPage.do?publishId=000000353558</a:t>
            </a:r>
            <a:endParaRPr lang="en-US" altLang="ko-KR" sz="1000" dirty="0" smtClean="0"/>
          </a:p>
          <a:p>
            <a:r>
              <a:rPr lang="ko-KR" altLang="en-US" sz="1000" dirty="0"/>
              <a:t>“침해 고의성 없어” 삼성전자 ‘밀어서 </a:t>
            </a:r>
            <a:r>
              <a:rPr lang="ko-KR" altLang="en-US" sz="1000" dirty="0" err="1"/>
              <a:t>잠금해제</a:t>
            </a:r>
            <a:r>
              <a:rPr lang="ko-KR" altLang="en-US" sz="1000" dirty="0"/>
              <a:t>’ 소송 새 </a:t>
            </a:r>
            <a:r>
              <a:rPr lang="ko-KR" altLang="en-US" sz="1000" dirty="0" smtClean="0"/>
              <a:t>국면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일요신문</a:t>
            </a:r>
            <a:r>
              <a:rPr lang="ko-KR" altLang="en-US" sz="1000" dirty="0" smtClean="0"/>
              <a:t> 뉴스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>
                <a:hlinkClick r:id="rId3"/>
              </a:rPr>
              <a:t>https://ilyo.co.kr/?ac=article_view&amp;entry_id=454877</a:t>
            </a:r>
            <a:endParaRPr lang="en-US" altLang="ko-KR" sz="1000" dirty="0"/>
          </a:p>
          <a:p>
            <a:pPr fontAlgn="base"/>
            <a:r>
              <a:rPr lang="ko-KR" altLang="en-US" sz="1000" dirty="0"/>
              <a:t>초기 미키 마우스 캐릭터 저작권 내년 종료</a:t>
            </a:r>
            <a:r>
              <a:rPr lang="en-US" altLang="ko-KR" sz="1000" dirty="0"/>
              <a:t>…</a:t>
            </a:r>
            <a:r>
              <a:rPr lang="ko-KR" altLang="en-US" sz="1000" dirty="0"/>
              <a:t>디즈니 포기할까</a:t>
            </a:r>
            <a:r>
              <a:rPr lang="en-US" altLang="ko-KR" sz="1000" dirty="0" smtClean="0"/>
              <a:t>? – </a:t>
            </a:r>
            <a:r>
              <a:rPr lang="ko-KR" altLang="en-US" sz="1000" dirty="0" smtClean="0"/>
              <a:t>아시아 경제 뉴스</a:t>
            </a:r>
            <a:endParaRPr lang="en-US" altLang="ko-KR" sz="1000" dirty="0" smtClean="0"/>
          </a:p>
          <a:p>
            <a:pPr marL="0" indent="0" fontAlgn="base">
              <a:buNone/>
            </a:pPr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smtClean="0">
                <a:hlinkClick r:id="rId4"/>
              </a:rPr>
              <a:t>view.asiae.co.kr/article/2022122822585283457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"</a:t>
            </a:r>
            <a:r>
              <a:rPr lang="ko-KR" altLang="en-US" sz="1000" dirty="0"/>
              <a:t>백종원 대표님이 끝까지 도운 공이 컸다</a:t>
            </a:r>
            <a:r>
              <a:rPr lang="en-US" altLang="ko-KR" sz="1000" dirty="0"/>
              <a:t>" </a:t>
            </a:r>
            <a:r>
              <a:rPr lang="ko-KR" altLang="en-US" sz="1000" dirty="0" err="1"/>
              <a:t>덮죽집</a:t>
            </a:r>
            <a:r>
              <a:rPr lang="en-US" altLang="ko-KR" sz="1000" dirty="0"/>
              <a:t>, 3</a:t>
            </a:r>
            <a:r>
              <a:rPr lang="ko-KR" altLang="en-US" sz="1000" dirty="0" err="1"/>
              <a:t>년만에</a:t>
            </a:r>
            <a:r>
              <a:rPr lang="ko-KR" altLang="en-US" sz="1000" dirty="0"/>
              <a:t> 상표권 </a:t>
            </a:r>
            <a:r>
              <a:rPr lang="ko-KR" altLang="en-US" sz="1000" dirty="0" smtClean="0"/>
              <a:t>탈환 </a:t>
            </a:r>
            <a:r>
              <a:rPr lang="en-US" altLang="ko-KR" sz="1000" dirty="0" smtClean="0"/>
              <a:t>– </a:t>
            </a:r>
            <a:r>
              <a:rPr lang="ko-KR" altLang="en-US" sz="1000" dirty="0"/>
              <a:t>아시아 경제 뉴스</a:t>
            </a:r>
            <a:endParaRPr lang="en-US" altLang="ko-KR" sz="1000" dirty="0"/>
          </a:p>
          <a:p>
            <a:pPr marL="0" indent="0" fontAlgn="base">
              <a:buNone/>
            </a:pPr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view.asiae.co.kr/article/2023072818525334364</a:t>
            </a:r>
            <a:endParaRPr lang="en-US" altLang="ko-KR" sz="1000" dirty="0"/>
          </a:p>
          <a:p>
            <a:r>
              <a:rPr lang="ko-KR" altLang="en-US" sz="1000" dirty="0"/>
              <a:t>지난해 국가전력기술 특허심사 기간 평균 </a:t>
            </a:r>
            <a:r>
              <a:rPr lang="en-US" altLang="ko-KR" sz="1000" dirty="0"/>
              <a:t>15</a:t>
            </a:r>
            <a:r>
              <a:rPr lang="ko-KR" altLang="en-US" sz="1000" dirty="0"/>
              <a:t>개월</a:t>
            </a:r>
            <a:r>
              <a:rPr lang="en-US" altLang="ko-KR" sz="1000" dirty="0"/>
              <a:t>… </a:t>
            </a:r>
            <a:r>
              <a:rPr lang="ko-KR" altLang="en-US" sz="1000" dirty="0" err="1"/>
              <a:t>심사인력</a:t>
            </a:r>
            <a:r>
              <a:rPr lang="ko-KR" altLang="en-US" sz="1000" dirty="0"/>
              <a:t> 태부족</a:t>
            </a:r>
          </a:p>
          <a:p>
            <a:pPr marL="0" indent="0" fontAlgn="base">
              <a:buNone/>
            </a:pPr>
            <a:r>
              <a:rPr lang="en-US" altLang="ko-KR" sz="1000" dirty="0">
                <a:hlinkClick r:id="rId6"/>
              </a:rPr>
              <a:t>http://</a:t>
            </a:r>
            <a:r>
              <a:rPr lang="en-US" altLang="ko-KR" sz="1000" dirty="0" smtClean="0">
                <a:hlinkClick r:id="rId6"/>
              </a:rPr>
              <a:t>www.daejonilbo.com/news/articleView.html?idxno=2089465</a:t>
            </a:r>
            <a:endParaRPr lang="en-US" altLang="ko-KR" sz="1000" dirty="0"/>
          </a:p>
          <a:p>
            <a:r>
              <a:rPr lang="ko-KR" altLang="en-US" sz="1000" dirty="0"/>
              <a:t>과징금 철퇴 맞은 </a:t>
            </a:r>
            <a:r>
              <a:rPr lang="ko-KR" altLang="en-US" sz="1000" dirty="0" err="1"/>
              <a:t>카카오엔터</a:t>
            </a:r>
            <a:r>
              <a:rPr lang="en-US" altLang="ko-KR" sz="1000" dirty="0"/>
              <a:t>…2</a:t>
            </a:r>
            <a:r>
              <a:rPr lang="ko-KR" altLang="en-US" sz="1000" dirty="0"/>
              <a:t>차적 저작물 </a:t>
            </a:r>
            <a:r>
              <a:rPr lang="ko-KR" altLang="en-US" sz="1000" dirty="0" err="1"/>
              <a:t>작성권</a:t>
            </a:r>
            <a:r>
              <a:rPr lang="ko-KR" altLang="en-US" sz="1000" dirty="0"/>
              <a:t> 왜 </a:t>
            </a:r>
            <a:r>
              <a:rPr lang="ko-KR" altLang="en-US" sz="1000" dirty="0" smtClean="0"/>
              <a:t>문제되나</a:t>
            </a:r>
            <a:endParaRPr lang="ko-KR" altLang="en-US" sz="1000" dirty="0"/>
          </a:p>
          <a:p>
            <a:pPr marL="0" indent="0" fontAlgn="base">
              <a:buNone/>
            </a:pPr>
            <a:r>
              <a:rPr lang="en-US" altLang="ko-KR" sz="1000" dirty="0">
                <a:hlinkClick r:id="rId7"/>
              </a:rPr>
              <a:t>https://</a:t>
            </a:r>
            <a:r>
              <a:rPr lang="en-US" altLang="ko-KR" sz="1000" dirty="0" smtClean="0">
                <a:hlinkClick r:id="rId7"/>
              </a:rPr>
              <a:t>www.yna.co.kr/view/AKR20230924000800005?input=1195m</a:t>
            </a:r>
            <a:endParaRPr lang="en-US" altLang="ko-KR" sz="1000" dirty="0" smtClean="0"/>
          </a:p>
          <a:p>
            <a:pPr latinLnBrk="0"/>
            <a:r>
              <a:rPr lang="ko-KR" altLang="en-US" sz="1000" dirty="0"/>
              <a:t>‘</a:t>
            </a:r>
            <a:r>
              <a:rPr lang="ko-KR" altLang="en-US" sz="1000" dirty="0" err="1"/>
              <a:t>스타밥스</a:t>
            </a:r>
            <a:r>
              <a:rPr lang="ko-KR" altLang="en-US" sz="1000" dirty="0"/>
              <a:t>’ 상표 못쓴다</a:t>
            </a:r>
            <a:r>
              <a:rPr lang="en-US" altLang="ko-KR" sz="1000" dirty="0"/>
              <a:t>…</a:t>
            </a:r>
            <a:r>
              <a:rPr lang="ko-KR" altLang="en-US" sz="1000" dirty="0"/>
              <a:t>스타벅스 勝 “오인</a:t>
            </a:r>
            <a:r>
              <a:rPr lang="en-US" altLang="ko-KR" sz="1000" dirty="0"/>
              <a:t>·</a:t>
            </a:r>
            <a:r>
              <a:rPr lang="ko-KR" altLang="en-US" sz="1000" dirty="0"/>
              <a:t>혼동 우려</a:t>
            </a:r>
            <a:r>
              <a:rPr lang="ko-KR" altLang="en-US" sz="1000" dirty="0" smtClean="0"/>
              <a:t>”</a:t>
            </a:r>
            <a:endParaRPr lang="ko-KR" altLang="en-US" sz="1000" dirty="0"/>
          </a:p>
          <a:p>
            <a:pPr marL="0" indent="0" fontAlgn="base">
              <a:buNone/>
            </a:pPr>
            <a:r>
              <a:rPr lang="en-US" altLang="ko-KR" sz="1000" dirty="0" smtClean="0">
                <a:hlinkClick r:id="rId8"/>
              </a:rPr>
              <a:t>https://mdtoday.co.kr/news/view/1065602420834777</a:t>
            </a:r>
            <a:endParaRPr lang="en-US" altLang="ko-KR" sz="1000" dirty="0" smtClean="0"/>
          </a:p>
          <a:p>
            <a:pPr fontAlgn="base"/>
            <a:r>
              <a:rPr lang="ko-KR" altLang="en-US" sz="1000" dirty="0"/>
              <a:t>“韓</a:t>
            </a:r>
            <a:r>
              <a:rPr lang="en-US" altLang="ko-KR" sz="1000" dirty="0"/>
              <a:t>, </a:t>
            </a:r>
            <a:r>
              <a:rPr lang="ko-KR" altLang="en-US" sz="1000" dirty="0"/>
              <a:t>국제특허출원 세계 </a:t>
            </a:r>
            <a:r>
              <a:rPr lang="en-US" altLang="ko-KR" sz="1000" dirty="0"/>
              <a:t>4</a:t>
            </a:r>
            <a:r>
              <a:rPr lang="ko-KR" altLang="en-US" sz="1000" dirty="0"/>
              <a:t>위</a:t>
            </a:r>
            <a:r>
              <a:rPr lang="en-US" altLang="ko-KR" sz="1000" dirty="0"/>
              <a:t>…</a:t>
            </a:r>
            <a:r>
              <a:rPr lang="ko-KR" altLang="en-US" sz="1000" dirty="0"/>
              <a:t>상위 기업엔 삼성</a:t>
            </a:r>
            <a:r>
              <a:rPr lang="en-US" altLang="ko-KR" sz="1000" dirty="0"/>
              <a:t>·LG”</a:t>
            </a:r>
          </a:p>
          <a:p>
            <a:pPr marL="0" indent="0" fontAlgn="base">
              <a:buNone/>
            </a:pPr>
            <a:r>
              <a:rPr lang="en-US" altLang="ko-KR" sz="1000" dirty="0">
                <a:hlinkClick r:id="rId9"/>
              </a:rPr>
              <a:t>https://</a:t>
            </a:r>
            <a:r>
              <a:rPr lang="en-US" altLang="ko-KR" sz="1000" dirty="0" smtClean="0">
                <a:hlinkClick r:id="rId9"/>
              </a:rPr>
              <a:t>www.asiae.co.kr/article/2023030215321769539</a:t>
            </a:r>
            <a:endParaRPr lang="en-US" altLang="ko-KR" sz="1000" dirty="0" smtClean="0"/>
          </a:p>
          <a:p>
            <a:r>
              <a:rPr lang="ko-KR" altLang="en-US" sz="1000" b="1" dirty="0"/>
              <a:t>에어컨 바람 나오는 부분만 베껴도 </a:t>
            </a:r>
            <a:r>
              <a:rPr lang="en-US" altLang="ko-KR" sz="1000" b="1" dirty="0"/>
              <a:t>'</a:t>
            </a:r>
            <a:r>
              <a:rPr lang="ko-KR" altLang="en-US" sz="1000" b="1" dirty="0"/>
              <a:t>처벌</a:t>
            </a:r>
            <a:r>
              <a:rPr lang="en-US" altLang="ko-KR" sz="1000" b="1" dirty="0"/>
              <a:t>'...'</a:t>
            </a:r>
            <a:r>
              <a:rPr lang="ko-KR" altLang="en-US" sz="1000" b="1" dirty="0"/>
              <a:t>부분디자인권</a:t>
            </a:r>
            <a:r>
              <a:rPr lang="en-US" altLang="ko-KR" sz="1000" b="1" dirty="0"/>
              <a:t>'</a:t>
            </a:r>
            <a:r>
              <a:rPr lang="ko-KR" altLang="en-US" sz="1000" b="1" dirty="0"/>
              <a:t>이 뜬다</a:t>
            </a:r>
          </a:p>
          <a:p>
            <a:pPr marL="0" indent="0">
              <a:buNone/>
            </a:pPr>
            <a:r>
              <a:rPr lang="en-US" altLang="ko-KR" sz="1000" dirty="0">
                <a:hlinkClick r:id="rId10"/>
              </a:rPr>
              <a:t>https://www.khan.co.kr/economy/economy-general/article/202108221201001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97759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404166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</a:t>
            </a:r>
            <a:r>
              <a:rPr lang="en-US" altLang="ko-KR" sz="2000" dirty="0" err="1" smtClean="0"/>
              <a:t>Chalenge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692400" y="578822"/>
            <a:ext cx="652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편리한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300" y="1168400"/>
            <a:ext cx="11633200" cy="549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8000" y="1340077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User Experience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692400" y="1417022"/>
            <a:ext cx="652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모바일 </a:t>
            </a:r>
            <a:r>
              <a:rPr lang="ko-KR" altLang="en-US" sz="1500" dirty="0" err="1" smtClean="0"/>
              <a:t>온통대전</a:t>
            </a:r>
            <a:r>
              <a:rPr lang="ko-KR" altLang="en-US" sz="1500" dirty="0" smtClean="0"/>
              <a:t> 사용자의 건의사항 분석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92400" y="1869764"/>
            <a:ext cx="801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개선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2518033"/>
            <a:ext cx="11417300" cy="3806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8000" y="2625755"/>
            <a:ext cx="35433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① 이벤트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선물하기 금액 등 단순 정보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② 지도상 가맹점 찾기 기능 불편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③ 가맹점의 은행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계좌 정보 확인 불편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④ 현금영수증 발행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확인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출력 등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⑤ 배달 결제에 대한 모바일 시루 사용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⑥ 원격 결제 방법 등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⑦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QR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코드 사용에 대한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/>
          </a:p>
          <a:p>
            <a:pPr algn="r"/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⑧ 가맹점</a:t>
            </a:r>
            <a:r>
              <a:rPr lang="en-US" altLang="ko-KR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폐점</a:t>
            </a: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변경 등으로 인한 혼선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⑨ 가맹점의 모바일 시루 결제 거부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⑩ 모바일 시루 전체 결제 과정의 진행속도 느림</a:t>
            </a:r>
            <a:endParaRPr lang="ko-KR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089400" y="2625755"/>
            <a:ext cx="4051300" cy="3500435"/>
            <a:chOff x="4483100" y="2625755"/>
            <a:chExt cx="4051300" cy="350043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483100" y="2625755"/>
              <a:ext cx="1168400" cy="22843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483100" y="3012782"/>
              <a:ext cx="2946400" cy="2285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483100" y="3348936"/>
              <a:ext cx="2006600" cy="24871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489450" y="3705282"/>
              <a:ext cx="2000250" cy="24880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489450" y="4112685"/>
              <a:ext cx="1168400" cy="22843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489450" y="4463532"/>
              <a:ext cx="476250" cy="24265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483100" y="4833163"/>
              <a:ext cx="952500" cy="21583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489450" y="5171416"/>
              <a:ext cx="2940050" cy="246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83100" y="5571731"/>
              <a:ext cx="4051300" cy="21514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89450" y="5897759"/>
              <a:ext cx="1168400" cy="22843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46800" y="2730500"/>
            <a:ext cx="2725034" cy="2128063"/>
            <a:chOff x="6489700" y="2730500"/>
            <a:chExt cx="2725034" cy="2128063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489700" y="2730500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489700" y="4858563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8242300" y="2730501"/>
              <a:ext cx="0" cy="212806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8242300" y="3782943"/>
              <a:ext cx="82550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9055101" y="3705282"/>
              <a:ext cx="159633" cy="1563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864601" y="3640643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앱 사용에 관한 문의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200901" y="5236686"/>
            <a:ext cx="1681606" cy="154800"/>
            <a:chOff x="7543801" y="5236686"/>
            <a:chExt cx="1681606" cy="154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43" name="직선 연결선 42"/>
            <p:cNvCxnSpPr>
              <a:stCxn id="44" idx="2"/>
            </p:cNvCxnSpPr>
            <p:nvPr/>
          </p:nvCxnSpPr>
          <p:spPr>
            <a:xfrm flipH="1">
              <a:off x="7543801" y="5314086"/>
              <a:ext cx="1523206" cy="8904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9067007" y="5236686"/>
              <a:ext cx="158400" cy="154800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295485" y="5605430"/>
            <a:ext cx="587022" cy="154800"/>
            <a:chOff x="8638385" y="5615955"/>
            <a:chExt cx="587022" cy="154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47" name="직선 연결선 46"/>
            <p:cNvCxnSpPr/>
            <p:nvPr/>
          </p:nvCxnSpPr>
          <p:spPr>
            <a:xfrm flipH="1">
              <a:off x="8638385" y="5702259"/>
              <a:ext cx="428622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9067007" y="5615955"/>
              <a:ext cx="158400" cy="154800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73700" y="5919510"/>
            <a:ext cx="3408807" cy="154800"/>
            <a:chOff x="5816600" y="5919510"/>
            <a:chExt cx="3408807" cy="154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55" name="직선 연결선 54"/>
            <p:cNvCxnSpPr/>
            <p:nvPr/>
          </p:nvCxnSpPr>
          <p:spPr>
            <a:xfrm flipH="1">
              <a:off x="5816600" y="6008177"/>
              <a:ext cx="3250407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9067007" y="5919510"/>
              <a:ext cx="158400" cy="154800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864601" y="5169101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높은 정보 업데이트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64601" y="5525413"/>
            <a:ext cx="303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가맹점주의 모바일 시루 이해 부족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864601" y="5853532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많은 요소의 결제 과정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95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742106" y="80211"/>
            <a:ext cx="4542503" cy="369332"/>
            <a:chOff x="3838912" y="285846"/>
            <a:chExt cx="4542503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838912" y="28584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정보구조도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4800" y="1422400"/>
            <a:ext cx="927100" cy="288667"/>
            <a:chOff x="304800" y="1422400"/>
            <a:chExt cx="927100" cy="288667"/>
          </a:xfrm>
        </p:grpSpPr>
        <p:sp>
          <p:nvSpPr>
            <p:cNvPr id="8" name="직사각형 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668" y="1434068"/>
              <a:ext cx="890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1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3035" y="1841500"/>
            <a:ext cx="927100" cy="296111"/>
            <a:chOff x="304800" y="1422400"/>
            <a:chExt cx="927100" cy="296111"/>
          </a:xfrm>
        </p:grpSpPr>
        <p:sp>
          <p:nvSpPr>
            <p:cNvPr id="12" name="직사각형 11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2</a:t>
              </a:r>
              <a:endParaRPr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3035" y="2260600"/>
            <a:ext cx="927100" cy="288667"/>
            <a:chOff x="304800" y="1422400"/>
            <a:chExt cx="927100" cy="288667"/>
          </a:xfrm>
        </p:grpSpPr>
        <p:sp>
          <p:nvSpPr>
            <p:cNvPr id="15" name="직사각형 1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" y="1434068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3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03035" y="2683924"/>
            <a:ext cx="927100" cy="288667"/>
            <a:chOff x="304800" y="1422400"/>
            <a:chExt cx="927100" cy="288667"/>
          </a:xfrm>
        </p:grpSpPr>
        <p:sp>
          <p:nvSpPr>
            <p:cNvPr id="18" name="직사각형 1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" y="1434068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4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03035" y="3103024"/>
            <a:ext cx="927100" cy="288667"/>
            <a:chOff x="304800" y="1422400"/>
            <a:chExt cx="927100" cy="288667"/>
          </a:xfrm>
        </p:grpSpPr>
        <p:sp>
          <p:nvSpPr>
            <p:cNvPr id="21" name="직사각형 20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" y="1434068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5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0000" y="2130167"/>
            <a:ext cx="1422400" cy="565425"/>
            <a:chOff x="304800" y="1422400"/>
            <a:chExt cx="927100" cy="288667"/>
          </a:xfrm>
        </p:grpSpPr>
        <p:sp>
          <p:nvSpPr>
            <p:cNvPr id="24" name="직사각형 23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234" y="1480183"/>
              <a:ext cx="890232" cy="164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/>
                <a:t>Main page</a:t>
              </a:r>
              <a:endParaRPr lang="ko-KR" altLang="en-US" sz="1500" dirty="0"/>
            </a:p>
          </p:txBody>
        </p:sp>
      </p:grpSp>
      <p:cxnSp>
        <p:nvCxnSpPr>
          <p:cNvPr id="27" name="직선 연결선 26"/>
          <p:cNvCxnSpPr>
            <a:stCxn id="24" idx="2"/>
          </p:cNvCxnSpPr>
          <p:nvPr/>
        </p:nvCxnSpPr>
        <p:spPr>
          <a:xfrm flipH="1">
            <a:off x="5791199" y="2695592"/>
            <a:ext cx="1" cy="182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083719" y="4521200"/>
            <a:ext cx="77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083719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224847" y="3369946"/>
            <a:ext cx="0" cy="5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1497267" y="4686300"/>
            <a:ext cx="1172903" cy="296111"/>
            <a:chOff x="304800" y="1422400"/>
            <a:chExt cx="927100" cy="296111"/>
          </a:xfrm>
        </p:grpSpPr>
        <p:sp>
          <p:nvSpPr>
            <p:cNvPr id="37" name="직사각형 36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회사소개</a:t>
              </a:r>
              <a:endParaRPr lang="ko-KR" altLang="en-US" sz="1200" dirty="0"/>
            </a:p>
          </p:txBody>
        </p:sp>
      </p:grpSp>
      <p:cxnSp>
        <p:nvCxnSpPr>
          <p:cNvPr id="39" name="직선 연결선 38"/>
          <p:cNvCxnSpPr/>
          <p:nvPr/>
        </p:nvCxnSpPr>
        <p:spPr>
          <a:xfrm flipH="1">
            <a:off x="3442846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856394" y="4686300"/>
            <a:ext cx="1172903" cy="296111"/>
            <a:chOff x="304800" y="1422400"/>
            <a:chExt cx="927100" cy="296111"/>
          </a:xfrm>
        </p:grpSpPr>
        <p:sp>
          <p:nvSpPr>
            <p:cNvPr id="41" name="직사각형 40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사업분야</a:t>
              </a:r>
              <a:endParaRPr lang="ko-KR" altLang="en-US" sz="1200" dirty="0"/>
            </a:p>
          </p:txBody>
        </p:sp>
      </p:grpSp>
      <p:cxnSp>
        <p:nvCxnSpPr>
          <p:cNvPr id="43" name="직선 연결선 42"/>
          <p:cNvCxnSpPr/>
          <p:nvPr/>
        </p:nvCxnSpPr>
        <p:spPr>
          <a:xfrm flipH="1">
            <a:off x="4801980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4215528" y="4686300"/>
            <a:ext cx="1172903" cy="296111"/>
            <a:chOff x="304800" y="1422400"/>
            <a:chExt cx="927100" cy="296111"/>
          </a:xfrm>
        </p:grpSpPr>
        <p:sp>
          <p:nvSpPr>
            <p:cNvPr id="45" name="직사각형 4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보유기술</a:t>
              </a:r>
              <a:endParaRPr lang="ko-KR" altLang="en-US" sz="1200" dirty="0"/>
            </a:p>
          </p:txBody>
        </p:sp>
      </p:grpSp>
      <p:cxnSp>
        <p:nvCxnSpPr>
          <p:cNvPr id="47" name="직선 연결선 46"/>
          <p:cNvCxnSpPr/>
          <p:nvPr/>
        </p:nvCxnSpPr>
        <p:spPr>
          <a:xfrm flipH="1">
            <a:off x="7112919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6526467" y="4686300"/>
            <a:ext cx="1172903" cy="296111"/>
            <a:chOff x="304800" y="1422400"/>
            <a:chExt cx="927100" cy="296111"/>
          </a:xfrm>
        </p:grpSpPr>
        <p:sp>
          <p:nvSpPr>
            <p:cNvPr id="49" name="직사각형 48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제품소개</a:t>
              </a:r>
              <a:endParaRPr lang="ko-KR" altLang="en-US" sz="1200" dirty="0"/>
            </a:p>
          </p:txBody>
        </p:sp>
      </p:grpSp>
      <p:cxnSp>
        <p:nvCxnSpPr>
          <p:cNvPr id="51" name="직선 연결선 50"/>
          <p:cNvCxnSpPr/>
          <p:nvPr/>
        </p:nvCxnSpPr>
        <p:spPr>
          <a:xfrm flipH="1">
            <a:off x="8442956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7856504" y="4686300"/>
            <a:ext cx="1172903" cy="296111"/>
            <a:chOff x="304800" y="1422400"/>
            <a:chExt cx="927100" cy="296111"/>
          </a:xfrm>
        </p:grpSpPr>
        <p:sp>
          <p:nvSpPr>
            <p:cNvPr id="53" name="직사각형 52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주요실적</a:t>
              </a:r>
              <a:endParaRPr lang="ko-KR" altLang="en-US" sz="1200" dirty="0"/>
            </a:p>
          </p:txBody>
        </p:sp>
      </p:grpSp>
      <p:cxnSp>
        <p:nvCxnSpPr>
          <p:cNvPr id="58" name="직선 연결선 57"/>
          <p:cNvCxnSpPr/>
          <p:nvPr/>
        </p:nvCxnSpPr>
        <p:spPr>
          <a:xfrm flipH="1">
            <a:off x="9803473" y="4519991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9217021" y="4685091"/>
            <a:ext cx="1172903" cy="296111"/>
            <a:chOff x="304800" y="1422400"/>
            <a:chExt cx="927100" cy="296111"/>
          </a:xfrm>
        </p:grpSpPr>
        <p:sp>
          <p:nvSpPr>
            <p:cNvPr id="60" name="직사각형 59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Contact</a:t>
              </a:r>
              <a:endParaRPr lang="ko-KR" altLang="en-US" sz="1200" dirty="0"/>
            </a:p>
          </p:txBody>
        </p:sp>
      </p:grpSp>
      <p:cxnSp>
        <p:nvCxnSpPr>
          <p:cNvPr id="63" name="직선 연결선 62"/>
          <p:cNvCxnSpPr/>
          <p:nvPr/>
        </p:nvCxnSpPr>
        <p:spPr>
          <a:xfrm rot="16200000" flipH="1">
            <a:off x="4878395" y="2596108"/>
            <a:ext cx="1" cy="182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2549512" y="3070445"/>
            <a:ext cx="1545359" cy="859545"/>
            <a:chOff x="2549512" y="2714100"/>
            <a:chExt cx="1545359" cy="859545"/>
          </a:xfrm>
        </p:grpSpPr>
        <p:grpSp>
          <p:nvGrpSpPr>
            <p:cNvPr id="64" name="그룹 63"/>
            <p:cNvGrpSpPr/>
            <p:nvPr/>
          </p:nvGrpSpPr>
          <p:grpSpPr>
            <a:xfrm>
              <a:off x="2670169" y="2714100"/>
              <a:ext cx="1304048" cy="288667"/>
              <a:chOff x="304800" y="1422400"/>
              <a:chExt cx="927100" cy="28866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04800" y="1434068"/>
                <a:ext cx="9270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sitemap</a:t>
                </a:r>
                <a:endParaRPr lang="ko-KR" altLang="en-US" sz="1200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670169" y="2993361"/>
              <a:ext cx="1304048" cy="288667"/>
              <a:chOff x="304800" y="1422400"/>
              <a:chExt cx="927100" cy="28866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04800" y="1434068"/>
                <a:ext cx="9270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개인정보처리방침</a:t>
                </a:r>
                <a:endParaRPr lang="ko-KR" altLang="en-US" sz="11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2549512" y="3284978"/>
              <a:ext cx="1545359" cy="288667"/>
              <a:chOff x="219020" y="1422400"/>
              <a:chExt cx="1098658" cy="28866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20" y="1434499"/>
                <a:ext cx="10986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이메일무단수집거부</a:t>
                </a:r>
                <a:endParaRPr lang="ko-KR" altLang="en-US" sz="1100" dirty="0"/>
              </a:p>
            </p:txBody>
          </p:sp>
        </p:grpSp>
      </p:grpSp>
      <p:cxnSp>
        <p:nvCxnSpPr>
          <p:cNvPr id="74" name="직선 연결선 73"/>
          <p:cNvCxnSpPr/>
          <p:nvPr/>
        </p:nvCxnSpPr>
        <p:spPr>
          <a:xfrm>
            <a:off x="7612088" y="1983429"/>
            <a:ext cx="2886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7622028" y="3224937"/>
            <a:ext cx="1304048" cy="567928"/>
            <a:chOff x="2670169" y="2714100"/>
            <a:chExt cx="1304048" cy="567928"/>
          </a:xfrm>
        </p:grpSpPr>
        <p:grpSp>
          <p:nvGrpSpPr>
            <p:cNvPr id="76" name="그룹 75"/>
            <p:cNvGrpSpPr/>
            <p:nvPr/>
          </p:nvGrpSpPr>
          <p:grpSpPr>
            <a:xfrm>
              <a:off x="2670169" y="2714100"/>
              <a:ext cx="1304048" cy="288667"/>
              <a:chOff x="304800" y="1422400"/>
              <a:chExt cx="927100" cy="28866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4800" y="1434068"/>
                <a:ext cx="9270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로그인</a:t>
                </a:r>
                <a:endParaRPr lang="ko-KR" altLang="en-US" sz="1200" dirty="0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2670169" y="2993361"/>
              <a:ext cx="1304048" cy="288667"/>
              <a:chOff x="304800" y="1422400"/>
              <a:chExt cx="927100" cy="2886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4800" y="1434068"/>
                <a:ext cx="9270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cxnSp>
        <p:nvCxnSpPr>
          <p:cNvPr id="86" name="직선 연결선 85"/>
          <p:cNvCxnSpPr/>
          <p:nvPr/>
        </p:nvCxnSpPr>
        <p:spPr>
          <a:xfrm>
            <a:off x="8915608" y="3369269"/>
            <a:ext cx="6080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9224847" y="3915031"/>
            <a:ext cx="298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9487022" y="3227003"/>
            <a:ext cx="1444214" cy="289555"/>
            <a:chOff x="268203" y="1422400"/>
            <a:chExt cx="1000295" cy="289555"/>
          </a:xfrm>
        </p:grpSpPr>
        <p:sp>
          <p:nvSpPr>
            <p:cNvPr id="93" name="직사각형 92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8203" y="1434956"/>
              <a:ext cx="1000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관리자 모드</a:t>
              </a:r>
              <a:endParaRPr lang="ko-KR" altLang="en-US" sz="12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498679" y="3675354"/>
            <a:ext cx="1432557" cy="538180"/>
            <a:chOff x="9498679" y="3625476"/>
            <a:chExt cx="1000295" cy="538180"/>
          </a:xfrm>
        </p:grpSpPr>
        <p:grpSp>
          <p:nvGrpSpPr>
            <p:cNvPr id="97" name="그룹 96"/>
            <p:cNvGrpSpPr/>
            <p:nvPr/>
          </p:nvGrpSpPr>
          <p:grpSpPr>
            <a:xfrm>
              <a:off x="9498679" y="3625476"/>
              <a:ext cx="1000295" cy="289555"/>
              <a:chOff x="268203" y="1422400"/>
              <a:chExt cx="1000295" cy="289555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68203" y="1434956"/>
                <a:ext cx="10002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비밀번호 변경</a:t>
                </a:r>
                <a:endParaRPr lang="ko-KR" altLang="en-US" sz="1200" dirty="0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9498679" y="3874101"/>
              <a:ext cx="1000295" cy="289555"/>
              <a:chOff x="268203" y="1422400"/>
              <a:chExt cx="1000295" cy="289555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68203" y="1434956"/>
                <a:ext cx="10002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로그아웃</a:t>
                </a:r>
                <a:endParaRPr lang="ko-KR" altLang="en-US" sz="1200" dirty="0"/>
              </a:p>
            </p:txBody>
          </p:sp>
        </p:grpSp>
      </p:grpSp>
      <p:cxnSp>
        <p:nvCxnSpPr>
          <p:cNvPr id="104" name="직선 연결선 103"/>
          <p:cNvCxnSpPr/>
          <p:nvPr/>
        </p:nvCxnSpPr>
        <p:spPr>
          <a:xfrm>
            <a:off x="9987168" y="1985833"/>
            <a:ext cx="1" cy="123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>
            <a:off x="10517871" y="1830289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9108954" y="1818328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H="1">
            <a:off x="7614329" y="1818328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7016848" y="1535568"/>
            <a:ext cx="1374788" cy="289555"/>
            <a:chOff x="241761" y="1422400"/>
            <a:chExt cx="1056623" cy="289555"/>
          </a:xfrm>
        </p:grpSpPr>
        <p:sp>
          <p:nvSpPr>
            <p:cNvPr id="112" name="직사각형 111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41761" y="1436839"/>
              <a:ext cx="1056623" cy="275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사이트 설정</a:t>
              </a:r>
              <a:endParaRPr lang="ko-KR" altLang="en-US" sz="12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8534824" y="1538622"/>
            <a:ext cx="1224318" cy="288667"/>
            <a:chOff x="304800" y="1422400"/>
            <a:chExt cx="939493" cy="288667"/>
          </a:xfrm>
        </p:grpSpPr>
        <p:sp>
          <p:nvSpPr>
            <p:cNvPr id="115" name="직사각형 11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4800" y="1436650"/>
              <a:ext cx="9394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주요 정보 설정</a:t>
              </a:r>
              <a:endParaRPr lang="ko-KR" altLang="en-US" sz="11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9796557" y="1530900"/>
            <a:ext cx="1475501" cy="288667"/>
            <a:chOff x="214129" y="1422400"/>
            <a:chExt cx="1116724" cy="288667"/>
          </a:xfrm>
        </p:grpSpPr>
        <p:sp>
          <p:nvSpPr>
            <p:cNvPr id="118" name="직사각형 11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4129" y="1445152"/>
              <a:ext cx="1116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주요 페이지 설정</a:t>
              </a:r>
              <a:endParaRPr lang="ko-KR" altLang="en-US" sz="11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7017606" y="615971"/>
            <a:ext cx="1374788" cy="815591"/>
            <a:chOff x="241761" y="1422399"/>
            <a:chExt cx="1056623" cy="288667"/>
          </a:xfrm>
        </p:grpSpPr>
        <p:sp>
          <p:nvSpPr>
            <p:cNvPr id="123" name="직사각형 122"/>
            <p:cNvSpPr/>
            <p:nvPr/>
          </p:nvSpPr>
          <p:spPr>
            <a:xfrm>
              <a:off x="304800" y="1422399"/>
              <a:ext cx="927100" cy="2886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1761" y="1436839"/>
              <a:ext cx="1056623" cy="250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웹사이트 기본정보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메인슬라이더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팝업 관리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회원관리</a:t>
              </a:r>
              <a:endParaRPr lang="ko-KR" altLang="en-US" sz="1000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8442955" y="624684"/>
            <a:ext cx="1374788" cy="815590"/>
            <a:chOff x="241761" y="1422400"/>
            <a:chExt cx="1056623" cy="288667"/>
          </a:xfrm>
        </p:grpSpPr>
        <p:sp>
          <p:nvSpPr>
            <p:cNvPr id="126" name="직사각형 125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41761" y="1436839"/>
              <a:ext cx="1056623" cy="250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회사연혁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기술진 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특허정보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err="1" smtClean="0"/>
                <a:t>보유장비</a:t>
              </a:r>
              <a:r>
                <a:rPr lang="ko-KR" altLang="en-US" sz="1000" dirty="0" smtClean="0"/>
                <a:t> 정보</a:t>
              </a:r>
              <a:endParaRPr lang="ko-KR" altLang="en-US" sz="1000" dirty="0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9840237" y="615969"/>
            <a:ext cx="1374788" cy="815590"/>
            <a:chOff x="241761" y="1422400"/>
            <a:chExt cx="1056623" cy="288667"/>
          </a:xfrm>
        </p:grpSpPr>
        <p:sp>
          <p:nvSpPr>
            <p:cNvPr id="130" name="직사각형 129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41761" y="1436839"/>
              <a:ext cx="1056623" cy="1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사업분야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보유기술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제품소개</a:t>
              </a:r>
              <a:endParaRPr lang="ko-KR" altLang="en-US" sz="10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97267" y="5127371"/>
            <a:ext cx="1172903" cy="1581000"/>
            <a:chOff x="304800" y="1422400"/>
            <a:chExt cx="927100" cy="288667"/>
          </a:xfrm>
        </p:grpSpPr>
        <p:sp>
          <p:nvSpPr>
            <p:cNvPr id="133" name="직사각형 132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4800" y="1434068"/>
              <a:ext cx="927099" cy="1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인사말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회사연혁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연락처</a:t>
              </a:r>
              <a:endParaRPr lang="ko-KR" altLang="en-US" sz="1100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856394" y="5127369"/>
            <a:ext cx="1172903" cy="1581002"/>
            <a:chOff x="304800" y="1422400"/>
            <a:chExt cx="927100" cy="288667"/>
          </a:xfrm>
        </p:grpSpPr>
        <p:sp>
          <p:nvSpPr>
            <p:cNvPr id="136" name="직사각형 135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04800" y="1434068"/>
              <a:ext cx="927099" cy="20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노면 </a:t>
              </a:r>
              <a:r>
                <a:rPr lang="ko-KR" altLang="en-US" sz="1100" dirty="0" err="1" smtClean="0"/>
                <a:t>트램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ERS </a:t>
              </a:r>
              <a:r>
                <a:rPr lang="ko-KR" altLang="en-US" sz="1100" dirty="0" smtClean="0"/>
                <a:t>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철도궤도</a:t>
              </a:r>
              <a:r>
                <a:rPr lang="ko-KR" altLang="en-US" sz="1100" dirty="0" smtClean="0"/>
                <a:t> 시공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유지 보수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진동 제어</a:t>
              </a:r>
              <a:endParaRPr lang="ko-KR" altLang="en-US" sz="11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215527" y="5136397"/>
            <a:ext cx="1172903" cy="1571974"/>
            <a:chOff x="304800" y="1422400"/>
            <a:chExt cx="927100" cy="288667"/>
          </a:xfrm>
        </p:grpSpPr>
        <p:sp>
          <p:nvSpPr>
            <p:cNvPr id="139" name="직사각형 138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04800" y="1434068"/>
              <a:ext cx="927099" cy="23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트램</a:t>
              </a:r>
              <a:r>
                <a:rPr lang="ko-KR" altLang="en-US" sz="1100" dirty="0" smtClean="0"/>
                <a:t> 설계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홈 시공법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Precast </a:t>
              </a:r>
              <a:r>
                <a:rPr lang="ko-KR" altLang="en-US" sz="1100" dirty="0" smtClean="0"/>
                <a:t>시공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침하복원공법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검측 및 보수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엔지니어링</a:t>
              </a:r>
              <a:endParaRPr lang="ko-KR" altLang="en-US" sz="11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6488886" y="5135550"/>
            <a:ext cx="1248061" cy="1572816"/>
            <a:chOff x="275095" y="1422400"/>
            <a:chExt cx="986507" cy="335470"/>
          </a:xfrm>
        </p:grpSpPr>
        <p:sp>
          <p:nvSpPr>
            <p:cNvPr id="142" name="직사각형 141"/>
            <p:cNvSpPr/>
            <p:nvPr/>
          </p:nvSpPr>
          <p:spPr>
            <a:xfrm>
              <a:off x="304800" y="1422400"/>
              <a:ext cx="927100" cy="3354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75095" y="1424893"/>
              <a:ext cx="986507" cy="30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 smtClean="0"/>
                <a:t>Polycork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err="1" smtClean="0"/>
                <a:t>Purailstrip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한국형 </a:t>
              </a:r>
              <a:r>
                <a:rPr lang="en-US" altLang="ko-KR" sz="1100" dirty="0" smtClean="0"/>
                <a:t>EPS </a:t>
              </a:r>
              <a:r>
                <a:rPr lang="ko-KR" altLang="en-US" sz="1100" dirty="0" smtClean="0"/>
                <a:t>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레일자켓</a:t>
              </a:r>
              <a:r>
                <a:rPr lang="ko-KR" altLang="en-US" sz="1100" dirty="0" smtClean="0"/>
                <a:t> 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저소음 철도교</a:t>
              </a:r>
              <a:endParaRPr lang="en-US" altLang="ko-KR" sz="1100" dirty="0" smtClean="0"/>
            </a:p>
            <a:p>
              <a:pPr algn="ctr"/>
              <a:r>
                <a:rPr lang="ko-KR" altLang="en-US" sz="1000" dirty="0" smtClean="0"/>
                <a:t>슬라이딩 </a:t>
              </a:r>
              <a:r>
                <a:rPr lang="en-US" altLang="ko-KR" sz="1000" dirty="0" smtClean="0"/>
                <a:t>ERS </a:t>
              </a:r>
              <a:r>
                <a:rPr lang="ko-KR" altLang="en-US" sz="1000" dirty="0" smtClean="0"/>
                <a:t>궤도</a:t>
              </a:r>
              <a:endParaRPr lang="en-US" altLang="ko-KR" sz="1000" dirty="0" smtClean="0"/>
            </a:p>
            <a:p>
              <a:pPr algn="ctr"/>
              <a:r>
                <a:rPr lang="ko-KR" altLang="en-US" sz="1100" dirty="0" err="1" smtClean="0"/>
                <a:t>테르밋</a:t>
              </a:r>
              <a:r>
                <a:rPr lang="ko-KR" altLang="en-US" sz="1100" dirty="0" smtClean="0"/>
                <a:t> 용접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차축검지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785731" y="5136396"/>
            <a:ext cx="1323223" cy="1571970"/>
            <a:chOff x="245391" y="1422400"/>
            <a:chExt cx="1045917" cy="288667"/>
          </a:xfrm>
        </p:grpSpPr>
        <p:sp>
          <p:nvSpPr>
            <p:cNvPr id="145" name="직사각형 14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45391" y="1432322"/>
              <a:ext cx="1045917" cy="16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트램</a:t>
              </a:r>
              <a:r>
                <a:rPr lang="ko-KR" altLang="en-US" sz="1100" dirty="0" smtClean="0"/>
                <a:t> 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철도 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저소음 철도교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Crane </a:t>
              </a:r>
              <a:r>
                <a:rPr lang="ko-KR" altLang="en-US" sz="1100" dirty="0" smtClean="0"/>
                <a:t>궤도</a:t>
              </a:r>
              <a:endParaRPr lang="ko-KR" altLang="en-US" sz="11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9146983" y="5156646"/>
            <a:ext cx="1323223" cy="1551719"/>
            <a:chOff x="245391" y="1422400"/>
            <a:chExt cx="1045917" cy="288667"/>
          </a:xfrm>
        </p:grpSpPr>
        <p:sp>
          <p:nvSpPr>
            <p:cNvPr id="148" name="직사각형 14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45391" y="1432322"/>
              <a:ext cx="1045917" cy="16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문의하기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Q&amp;A</a:t>
              </a:r>
            </a:p>
            <a:p>
              <a:pPr algn="ctr"/>
              <a:r>
                <a:rPr lang="ko-KR" altLang="en-US" sz="1100" dirty="0" smtClean="0"/>
                <a:t>자료실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News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762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145"/>
            <a:ext cx="12192000" cy="391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-3997" y="18976"/>
            <a:ext cx="478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김길환 </a:t>
            </a:r>
            <a:r>
              <a:rPr lang="en-US" altLang="ko-KR" dirty="0" smtClean="0">
                <a:solidFill>
                  <a:schemeClr val="bg1"/>
                </a:solidFill>
              </a:rPr>
              <a:t>( </a:t>
            </a:r>
            <a:r>
              <a:rPr lang="ko-KR" altLang="en-US" dirty="0" smtClean="0">
                <a:solidFill>
                  <a:schemeClr val="bg1"/>
                </a:solidFill>
              </a:rPr>
              <a:t>페르소나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00969" y="437792"/>
            <a:ext cx="2415231" cy="6353534"/>
            <a:chOff x="200969" y="437791"/>
            <a:chExt cx="2415231" cy="6420209"/>
          </a:xfrm>
        </p:grpSpPr>
        <p:grpSp>
          <p:nvGrpSpPr>
            <p:cNvPr id="16" name="그룹 15"/>
            <p:cNvGrpSpPr/>
            <p:nvPr/>
          </p:nvGrpSpPr>
          <p:grpSpPr>
            <a:xfrm>
              <a:off x="200969" y="437791"/>
              <a:ext cx="2415231" cy="6420209"/>
              <a:chOff x="62803" y="437790"/>
              <a:chExt cx="2471893" cy="632909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2803" y="437790"/>
                <a:ext cx="2471893" cy="632909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410" y="548263"/>
                <a:ext cx="2057398" cy="1372670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101322" y="1985962"/>
                <a:ext cx="2253343" cy="4923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4865" y="2024383"/>
                <a:ext cx="2144486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25" dirty="0">
                    <a:solidFill>
                      <a:schemeClr val="bg1"/>
                    </a:solidFill>
                  </a:rPr>
                  <a:t>“</a:t>
                </a:r>
                <a:r>
                  <a:rPr lang="ko-KR" altLang="en-US" sz="1125" dirty="0">
                    <a:solidFill>
                      <a:schemeClr val="bg1"/>
                    </a:solidFill>
                  </a:rPr>
                  <a:t>회사가 좋아요</a:t>
                </a:r>
                <a:r>
                  <a:rPr lang="en-US" altLang="ko-KR" sz="1125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25" dirty="0">
                    <a:solidFill>
                      <a:schemeClr val="bg1"/>
                    </a:solidFill>
                  </a:rPr>
                  <a:t>일도 좋습니다</a:t>
                </a:r>
                <a:r>
                  <a:rPr lang="en-US" altLang="ko-KR" sz="1125" dirty="0">
                    <a:solidFill>
                      <a:schemeClr val="bg1"/>
                    </a:solidFill>
                  </a:rPr>
                  <a:t>. </a:t>
                </a:r>
              </a:p>
              <a:p>
                <a:pPr algn="ctr"/>
                <a:r>
                  <a:rPr lang="ko-KR" altLang="en-US" sz="1125" dirty="0">
                    <a:solidFill>
                      <a:schemeClr val="bg1"/>
                    </a:solidFill>
                  </a:rPr>
                  <a:t>물론 여자도 </a:t>
                </a:r>
                <a:r>
                  <a:rPr lang="ko-KR" altLang="en-US" sz="1125" dirty="0" err="1" smtClean="0">
                    <a:solidFill>
                      <a:schemeClr val="bg1"/>
                    </a:solidFill>
                  </a:rPr>
                  <a:t>좋구요</a:t>
                </a:r>
                <a:r>
                  <a:rPr lang="en-US" altLang="ko-KR" sz="1125" dirty="0" smtClean="0">
                    <a:solidFill>
                      <a:schemeClr val="bg1"/>
                    </a:solidFill>
                  </a:rPr>
                  <a:t>.”</a:t>
                </a:r>
                <a:endParaRPr lang="ko-KR" altLang="en-US" sz="1125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4865" y="2590142"/>
                <a:ext cx="230777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Age: </a:t>
                </a:r>
                <a:r>
                  <a:rPr lang="en-US" altLang="ko-KR" sz="1000" dirty="0"/>
                  <a:t>32</a:t>
                </a:r>
              </a:p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Work: </a:t>
                </a:r>
                <a:r>
                  <a:rPr lang="ko-KR" altLang="en-US" sz="1000" dirty="0"/>
                  <a:t>영업</a:t>
                </a:r>
                <a:r>
                  <a:rPr lang="en-US" altLang="ko-KR" sz="1000" dirty="0"/>
                  <a:t>3</a:t>
                </a:r>
                <a:r>
                  <a:rPr lang="ko-KR" altLang="en-US" sz="1000" dirty="0"/>
                  <a:t>팀 </a:t>
                </a:r>
                <a:r>
                  <a:rPr lang="en-US" altLang="ko-KR" sz="1000" dirty="0"/>
                  <a:t>/ 2</a:t>
                </a:r>
                <a:r>
                  <a:rPr lang="ko-KR" altLang="en-US" sz="1000" dirty="0" err="1"/>
                  <a:t>년차</a:t>
                </a:r>
                <a:r>
                  <a:rPr lang="en-US" altLang="ko-KR" sz="1000" dirty="0"/>
                  <a:t> / </a:t>
                </a:r>
                <a:r>
                  <a:rPr lang="ko-KR" altLang="en-US" sz="1000" dirty="0"/>
                  <a:t>사원</a:t>
                </a:r>
                <a:endParaRPr lang="en-US" altLang="ko-KR" sz="1000" dirty="0"/>
              </a:p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Family: </a:t>
                </a:r>
                <a:r>
                  <a:rPr lang="ko-KR" altLang="en-US" sz="1000" dirty="0"/>
                  <a:t>독신</a:t>
                </a:r>
                <a:endParaRPr lang="en-US" altLang="ko-KR" sz="1000" dirty="0"/>
              </a:p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Location: </a:t>
                </a:r>
                <a:r>
                  <a:rPr lang="ko-KR" altLang="en-US" sz="1000" dirty="0"/>
                  <a:t>서울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혜화동</a:t>
                </a:r>
                <a:endParaRPr lang="en-US" altLang="ko-KR" sz="1000" dirty="0"/>
              </a:p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Character: </a:t>
                </a:r>
                <a:r>
                  <a:rPr lang="ko-KR" altLang="en-US" sz="1000" dirty="0" err="1"/>
                  <a:t>연변가형</a:t>
                </a:r>
                <a:r>
                  <a:rPr lang="en-US" altLang="ko-KR" sz="1000" dirty="0"/>
                  <a:t>(ENFJ)</a:t>
                </a:r>
              </a:p>
              <a:p>
                <a:r>
                  <a: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사용자 정의 유형</a:t>
                </a:r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ko-KR" altLang="en-US" sz="1000" dirty="0"/>
                  <a:t>빠른 </a:t>
                </a:r>
                <a:r>
                  <a:rPr lang="ko-KR" altLang="en-US" sz="1000" dirty="0" err="1"/>
                  <a:t>출ㆍ퇴근</a:t>
                </a:r>
                <a:r>
                  <a:rPr lang="ko-KR" altLang="en-US" sz="1000" dirty="0"/>
                  <a:t> 선호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 err="1"/>
                  <a:t>중ㆍ상급</a:t>
                </a:r>
                <a:r>
                  <a:rPr lang="ko-KR" altLang="en-US" sz="1000" dirty="0"/>
                  <a:t> 운전자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1322" y="3884569"/>
                <a:ext cx="2307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성격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1322" y="4261323"/>
                <a:ext cx="2433374" cy="24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내향적</a:t>
                </a:r>
                <a:r>
                  <a:rPr lang="en-US" altLang="ko-KR" sz="1000" dirty="0"/>
                  <a:t>	</a:t>
                </a:r>
                <a:r>
                  <a:rPr lang="en-US" altLang="ko-KR" sz="1000" dirty="0" smtClean="0"/>
                  <a:t>                               </a:t>
                </a:r>
                <a:r>
                  <a:rPr lang="ko-KR" altLang="en-US" sz="1000" dirty="0" smtClean="0"/>
                  <a:t>외향적</a:t>
                </a:r>
                <a:endParaRPr lang="ko-KR" altLang="en-US" sz="1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1322" y="4683441"/>
                <a:ext cx="2433374" cy="24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분석적</a:t>
                </a:r>
                <a:r>
                  <a:rPr lang="en-US" altLang="ko-KR" sz="1000" dirty="0"/>
                  <a:t>	</a:t>
                </a:r>
                <a:r>
                  <a:rPr lang="en-US" altLang="ko-KR" sz="1000" dirty="0" smtClean="0"/>
                  <a:t>                               </a:t>
                </a:r>
                <a:r>
                  <a:rPr lang="ko-KR" altLang="en-US" sz="1000" dirty="0" smtClean="0"/>
                  <a:t>창의적</a:t>
                </a:r>
                <a:endParaRPr lang="ko-KR" alt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1322" y="5156994"/>
                <a:ext cx="2433374" cy="24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보수적</a:t>
                </a:r>
                <a:r>
                  <a:rPr lang="en-US" altLang="ko-KR" sz="1000" dirty="0"/>
                  <a:t>	</a:t>
                </a:r>
                <a:r>
                  <a:rPr lang="en-US" altLang="ko-KR" sz="1000" dirty="0" smtClean="0"/>
                  <a:t>                               </a:t>
                </a:r>
                <a:r>
                  <a:rPr lang="ko-KR" altLang="en-US" sz="1000" dirty="0" smtClean="0"/>
                  <a:t>진보적</a:t>
                </a:r>
                <a:endParaRPr lang="ko-KR" altLang="en-US" sz="1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1322" y="5630547"/>
                <a:ext cx="2433374" cy="24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수동적</a:t>
                </a:r>
                <a:r>
                  <a:rPr lang="en-US" altLang="ko-KR" sz="1000" dirty="0"/>
                  <a:t>	</a:t>
                </a:r>
                <a:r>
                  <a:rPr lang="en-US" altLang="ko-KR" sz="1000" dirty="0" smtClean="0"/>
                  <a:t>                               </a:t>
                </a:r>
                <a:r>
                  <a:rPr lang="ko-KR" altLang="en-US" sz="1000" dirty="0" smtClean="0"/>
                  <a:t>활동적</a:t>
                </a:r>
                <a:endParaRPr lang="ko-KR" altLang="en-US" sz="10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45785" y="4553844"/>
              <a:ext cx="2177963" cy="192093"/>
              <a:chOff x="211016" y="4495426"/>
              <a:chExt cx="2229059" cy="189367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11016" y="4521758"/>
                <a:ext cx="2200589" cy="1507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>
                <a:off x="2255852" y="4495426"/>
                <a:ext cx="184223" cy="1893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58057" y="4977595"/>
              <a:ext cx="2150146" cy="190191"/>
              <a:chOff x="211016" y="4495426"/>
              <a:chExt cx="2200589" cy="18936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11016" y="4521758"/>
                <a:ext cx="2200589" cy="1507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H="1">
                <a:off x="1492169" y="4495426"/>
                <a:ext cx="184223" cy="1893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52329" y="5455260"/>
              <a:ext cx="2150146" cy="190191"/>
              <a:chOff x="211016" y="4495426"/>
              <a:chExt cx="2200589" cy="18936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11016" y="4521758"/>
                <a:ext cx="2200589" cy="1507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flipH="1">
                <a:off x="1361541" y="4495426"/>
                <a:ext cx="184223" cy="1893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343329" y="5964133"/>
              <a:ext cx="2150146" cy="151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43329" y="5943777"/>
              <a:ext cx="2177963" cy="192093"/>
              <a:chOff x="211016" y="4495426"/>
              <a:chExt cx="2229059" cy="18936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11016" y="4521758"/>
                <a:ext cx="2200589" cy="1507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flipH="1">
                <a:off x="2255852" y="4495426"/>
                <a:ext cx="184223" cy="1893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4" name="그룹 153"/>
          <p:cNvGrpSpPr/>
          <p:nvPr/>
        </p:nvGrpSpPr>
        <p:grpSpPr>
          <a:xfrm>
            <a:off x="3116972" y="3885849"/>
            <a:ext cx="5133546" cy="2776059"/>
            <a:chOff x="3116972" y="3885849"/>
            <a:chExt cx="5133546" cy="2776059"/>
          </a:xfrm>
        </p:grpSpPr>
        <p:sp>
          <p:nvSpPr>
            <p:cNvPr id="70" name="직사각형 69"/>
            <p:cNvSpPr/>
            <p:nvPr/>
          </p:nvSpPr>
          <p:spPr>
            <a:xfrm>
              <a:off x="3116972" y="3885849"/>
              <a:ext cx="5133546" cy="2776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47276" y="4364459"/>
              <a:ext cx="4541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최대한 빠른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퇴근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사내 그룹웨어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개인 캘린더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네비게이션 간의 연동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외근시</a:t>
              </a:r>
              <a:r>
                <a:rPr lang="ko-KR" altLang="en-US" sz="1000" dirty="0" smtClean="0"/>
                <a:t> 최적화 된 길 안내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웨어러블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워치</a:t>
              </a:r>
              <a:r>
                <a:rPr lang="ko-KR" altLang="en-US" sz="1000" dirty="0" smtClean="0"/>
                <a:t> 활용도 높이기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7276" y="4023245"/>
              <a:ext cx="2307770" cy="3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목표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47276" y="5599083"/>
              <a:ext cx="454187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잦은 </a:t>
              </a:r>
              <a:r>
                <a:rPr lang="ko-KR" altLang="en-US" sz="1000" dirty="0" err="1" smtClean="0"/>
                <a:t>외근ㆍ미팅과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고객사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방문시</a:t>
              </a:r>
              <a:r>
                <a:rPr lang="ko-KR" altLang="en-US" sz="1000" dirty="0" smtClean="0"/>
                <a:t> 교통체증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초행길로 인한 스트레스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근처 주차문제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웨어러블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워치의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활용성</a:t>
              </a:r>
              <a:r>
                <a:rPr lang="ko-KR" altLang="en-US" sz="1000" dirty="0" smtClean="0"/>
                <a:t> 부재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그룹웨어ㆍ개인캘린더ㆍ네이게이션과의</a:t>
              </a:r>
              <a:r>
                <a:rPr lang="ko-KR" altLang="en-US" sz="1000" dirty="0" smtClean="0"/>
                <a:t> 연동 </a:t>
              </a:r>
              <a:r>
                <a:rPr lang="ko-KR" altLang="en-US" sz="1000" dirty="0" err="1" smtClean="0"/>
                <a:t>미지원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중ㆍ상급운전자</a:t>
              </a:r>
              <a:r>
                <a:rPr lang="ko-KR" altLang="en-US" sz="1000" dirty="0" smtClean="0"/>
                <a:t> 기준으로 네비게이션의 </a:t>
              </a:r>
              <a:r>
                <a:rPr lang="ko-KR" altLang="en-US" sz="1000" dirty="0" err="1" smtClean="0"/>
                <a:t>필요없는</a:t>
              </a:r>
              <a:r>
                <a:rPr lang="ko-KR" altLang="en-US" sz="1000" dirty="0" smtClean="0"/>
                <a:t> 안내가 많음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47276" y="5257869"/>
              <a:ext cx="2307770" cy="3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불만사항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8451477" y="437791"/>
            <a:ext cx="3630517" cy="6244418"/>
            <a:chOff x="8451477" y="437791"/>
            <a:chExt cx="3630517" cy="6244418"/>
          </a:xfrm>
        </p:grpSpPr>
        <p:sp>
          <p:nvSpPr>
            <p:cNvPr id="124" name="직사각형 123"/>
            <p:cNvSpPr/>
            <p:nvPr/>
          </p:nvSpPr>
          <p:spPr>
            <a:xfrm>
              <a:off x="8834474" y="971230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855379" y="1390202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855379" y="1833108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8855379" y="2265043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8845716" y="2684132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8840824" y="3090401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451477" y="437791"/>
              <a:ext cx="3630517" cy="6244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8491818" y="481241"/>
              <a:ext cx="3496982" cy="2858859"/>
              <a:chOff x="8491818" y="481241"/>
              <a:chExt cx="3496982" cy="285885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8745575" y="481241"/>
                <a:ext cx="2271439" cy="3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동기부여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8491818" y="505818"/>
                <a:ext cx="3496982" cy="28342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8745575" y="737709"/>
                <a:ext cx="2406403" cy="386577"/>
                <a:chOff x="8693397" y="840828"/>
                <a:chExt cx="2406403" cy="386577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Incentive(</a:t>
                  </a:r>
                  <a:r>
                    <a:rPr lang="ko-KR" altLang="en-US" sz="1000" dirty="0" smtClean="0"/>
                    <a:t>자극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8782297" y="1074349"/>
                  <a:ext cx="2317503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8756817" y="1162136"/>
                <a:ext cx="2033031" cy="388320"/>
                <a:chOff x="8693397" y="840828"/>
                <a:chExt cx="2033031" cy="388320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Fear(</a:t>
                  </a:r>
                  <a:r>
                    <a:rPr lang="ko-KR" altLang="en-US" sz="1000" dirty="0" smtClean="0"/>
                    <a:t>무서움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8782297" y="1074348"/>
                  <a:ext cx="398425" cy="1548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8756817" y="1593708"/>
                <a:ext cx="2767299" cy="386577"/>
                <a:chOff x="8693397" y="840828"/>
                <a:chExt cx="2767299" cy="386577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Achievement(</a:t>
                  </a:r>
                  <a:r>
                    <a:rPr lang="ko-KR" altLang="en-US" sz="1000" dirty="0" smtClean="0"/>
                    <a:t>성취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8782296" y="1074349"/>
                  <a:ext cx="2678400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8756817" y="2022537"/>
                <a:ext cx="2767299" cy="386577"/>
                <a:chOff x="8693397" y="840828"/>
                <a:chExt cx="2767299" cy="386577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Grow(</a:t>
                  </a:r>
                  <a:r>
                    <a:rPr lang="ko-KR" altLang="en-US" sz="1000" dirty="0" smtClean="0"/>
                    <a:t>성장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8782296" y="1074349"/>
                  <a:ext cx="2678400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8756817" y="2451485"/>
                <a:ext cx="2767299" cy="386577"/>
                <a:chOff x="8693397" y="840828"/>
                <a:chExt cx="2767299" cy="386577"/>
              </a:xfrm>
            </p:grpSpPr>
            <p:sp>
              <p:nvSpPr>
                <p:cNvPr id="102" name="TextBox 101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P</a:t>
                  </a:r>
                  <a:r>
                    <a:rPr lang="en-US" altLang="ko-KR" sz="1000" dirty="0" smtClean="0"/>
                    <a:t>ower</a:t>
                  </a:r>
                  <a:endParaRPr lang="ko-KR" altLang="en-US" sz="10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8782296" y="1074349"/>
                  <a:ext cx="2678400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8756817" y="2856880"/>
                <a:ext cx="2767299" cy="386577"/>
                <a:chOff x="8693397" y="840828"/>
                <a:chExt cx="2767299" cy="386577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Social</a:t>
                  </a:r>
                  <a:endParaRPr lang="ko-KR" altLang="en-US" sz="1000" dirty="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782296" y="1074349"/>
                  <a:ext cx="2678400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8519456" y="3232636"/>
              <a:ext cx="3469343" cy="1443400"/>
              <a:chOff x="8519456" y="3232636"/>
              <a:chExt cx="3469343" cy="1443400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8519456" y="3275002"/>
                <a:ext cx="3469343" cy="14010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8779465" y="3232636"/>
                <a:ext cx="2271440" cy="3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Brands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12" name="그림 1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3350" y="3574195"/>
                <a:ext cx="1187288" cy="1091888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38" name="그룹 137"/>
          <p:cNvGrpSpPr/>
          <p:nvPr/>
        </p:nvGrpSpPr>
        <p:grpSpPr>
          <a:xfrm>
            <a:off x="8193497" y="4590974"/>
            <a:ext cx="3769526" cy="2040565"/>
            <a:chOff x="8248275" y="4598106"/>
            <a:chExt cx="3769526" cy="2040565"/>
          </a:xfrm>
        </p:grpSpPr>
        <p:grpSp>
          <p:nvGrpSpPr>
            <p:cNvPr id="137" name="그룹 136"/>
            <p:cNvGrpSpPr/>
            <p:nvPr/>
          </p:nvGrpSpPr>
          <p:grpSpPr>
            <a:xfrm>
              <a:off x="8957356" y="5109818"/>
              <a:ext cx="3060445" cy="1447091"/>
              <a:chOff x="8957356" y="5109818"/>
              <a:chExt cx="3060445" cy="1447091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8957801" y="5109818"/>
                <a:ext cx="3060000" cy="153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957801" y="5541861"/>
                <a:ext cx="3060000" cy="153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8957801" y="5973012"/>
                <a:ext cx="3060000" cy="153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8957356" y="6403853"/>
                <a:ext cx="3060000" cy="153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8248275" y="4598106"/>
              <a:ext cx="3740524" cy="2040565"/>
              <a:chOff x="8281093" y="4727176"/>
              <a:chExt cx="3740524" cy="204056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8917159" y="4727176"/>
                <a:ext cx="2271440" cy="3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Preferred Channels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8281093" y="4735365"/>
                <a:ext cx="3740524" cy="20323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897987" y="5001624"/>
                <a:ext cx="20330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Traditional Ads</a:t>
                </a:r>
                <a:endParaRPr lang="ko-KR" altLang="en-US" sz="1000" dirty="0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8986886" y="5235144"/>
                <a:ext cx="759600" cy="1548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897987" y="5433196"/>
                <a:ext cx="20330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Online &amp; Social Media</a:t>
                </a:r>
                <a:endParaRPr lang="ko-KR" altLang="en-US" sz="1000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8986886" y="5666717"/>
                <a:ext cx="1958400" cy="1530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897987" y="5862025"/>
                <a:ext cx="20330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Referral</a:t>
                </a:r>
                <a:endParaRPr lang="ko-KR" altLang="en-US" sz="1000" dirty="0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8986886" y="6095546"/>
                <a:ext cx="1260000" cy="1530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897987" y="6290973"/>
                <a:ext cx="20330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Guerrilla Efforts &amp; PR</a:t>
                </a:r>
                <a:endParaRPr lang="ko-KR" altLang="en-US" sz="1000" dirty="0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8986886" y="6524494"/>
                <a:ext cx="759600" cy="1530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3" name="그룹 152"/>
          <p:cNvGrpSpPr/>
          <p:nvPr/>
        </p:nvGrpSpPr>
        <p:grpSpPr>
          <a:xfrm>
            <a:off x="3273727" y="481241"/>
            <a:ext cx="5013025" cy="3416642"/>
            <a:chOff x="3273727" y="481241"/>
            <a:chExt cx="5013025" cy="3416642"/>
          </a:xfrm>
        </p:grpSpPr>
        <p:sp>
          <p:nvSpPr>
            <p:cNvPr id="69" name="직사각형 68"/>
            <p:cNvSpPr/>
            <p:nvPr/>
          </p:nvSpPr>
          <p:spPr>
            <a:xfrm>
              <a:off x="3273727" y="481241"/>
              <a:ext cx="5013025" cy="34166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64297" y="1214715"/>
              <a:ext cx="44703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김길환씨는</a:t>
              </a:r>
              <a:r>
                <a:rPr lang="ko-KR" altLang="en-US" sz="1000" dirty="0" smtClean="0"/>
                <a:t> </a:t>
              </a:r>
              <a:r>
                <a:rPr lang="ko-KR" altLang="en-US" sz="1000" dirty="0"/>
                <a:t>회사일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특히 </a:t>
              </a:r>
              <a:r>
                <a:rPr lang="ko-KR" altLang="en-US" sz="1000" dirty="0" err="1"/>
                <a:t>현장직을</a:t>
              </a:r>
              <a:r>
                <a:rPr lang="ko-KR" altLang="en-US" sz="1000" dirty="0"/>
                <a:t> 중요시 하는 열정적인 청년이다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/>
                <a:t>아직 신입이기 때문에 다른 선배들보다 </a:t>
              </a:r>
              <a:r>
                <a:rPr lang="en-US" altLang="ko-KR" sz="1000" dirty="0"/>
                <a:t>1</a:t>
              </a:r>
              <a:r>
                <a:rPr lang="ko-KR" altLang="en-US" sz="1000" dirty="0"/>
                <a:t>시간 정도 일찍 출근하며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대중교통 보다는 자가용을 이용한 빠른 </a:t>
              </a:r>
              <a:r>
                <a:rPr lang="ko-KR" altLang="en-US" sz="1000" dirty="0" err="1"/>
                <a:t>출ㆍ퇴근을</a:t>
              </a:r>
              <a:r>
                <a:rPr lang="ko-KR" altLang="en-US" sz="1000" dirty="0"/>
                <a:t> 선호한다</a:t>
              </a:r>
              <a:r>
                <a:rPr lang="en-US" altLang="ko-KR" sz="1000" dirty="0"/>
                <a:t>.</a:t>
              </a:r>
            </a:p>
            <a:p>
              <a:r>
                <a:rPr lang="ko-KR" altLang="en-US" sz="1000" dirty="0"/>
                <a:t>스마트폰에 다양한 네비게이션을 설치해놓고 목적지 혹은 종류에 따라 골라 쓰기도 한다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err="1" smtClean="0"/>
                <a:t>영업팀이기</a:t>
              </a:r>
              <a:r>
                <a:rPr lang="ko-KR" altLang="en-US" sz="1000" dirty="0" smtClean="0"/>
                <a:t> </a:t>
              </a:r>
              <a:r>
                <a:rPr lang="ko-KR" altLang="en-US" sz="1000" dirty="0"/>
                <a:t>때문에 </a:t>
              </a:r>
              <a:r>
                <a:rPr lang="ko-KR" altLang="en-US" sz="1000" dirty="0" err="1"/>
                <a:t>자차</a:t>
              </a:r>
              <a:r>
                <a:rPr lang="ko-KR" altLang="en-US" sz="1000" dirty="0"/>
                <a:t> 이외에도 회사차를 이용하여 협력업체 미팅을 가는 경우가 많으며</a:t>
              </a:r>
              <a:r>
                <a:rPr lang="en-US" altLang="ko-KR" sz="1000" dirty="0"/>
                <a:t>,</a:t>
              </a:r>
            </a:p>
            <a:p>
              <a:r>
                <a:rPr lang="ko-KR" altLang="en-US" sz="1000" dirty="0"/>
                <a:t>특히 사내 그룹웨어의 캘린더에 일정을 자주 이용하는데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이와 별도로 네비게이션과 </a:t>
              </a:r>
              <a:r>
                <a:rPr lang="ko-KR" altLang="en-US" sz="1000" dirty="0" smtClean="0"/>
                <a:t>휴대폰의 캘린더에 장소와 일정을 입력해야하는 불편함을 가지고 있으며</a:t>
              </a:r>
              <a:r>
                <a:rPr lang="en-US" altLang="ko-KR" sz="1000" dirty="0" smtClean="0"/>
                <a:t>,</a:t>
              </a:r>
            </a:p>
            <a:p>
              <a:r>
                <a:rPr lang="ko-KR" altLang="en-US" sz="1000" dirty="0" smtClean="0"/>
                <a:t>협력업체 </a:t>
              </a:r>
              <a:r>
                <a:rPr lang="ko-KR" altLang="en-US" sz="1000" dirty="0" err="1" smtClean="0"/>
                <a:t>미팅장소</a:t>
              </a:r>
              <a:r>
                <a:rPr lang="ko-KR" altLang="en-US" sz="1000" dirty="0" smtClean="0"/>
                <a:t> 주변의 주차장을 찾는데 상당한 애를 먹고 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smtClean="0"/>
                <a:t>최근 영업부분에서 도움이 되고자 </a:t>
              </a:r>
              <a:r>
                <a:rPr lang="ko-KR" altLang="en-US" sz="1000" dirty="0" err="1" smtClean="0"/>
                <a:t>투폰</a:t>
              </a:r>
              <a:r>
                <a:rPr lang="en-US" altLang="ko-KR" sz="1000" dirty="0" smtClean="0"/>
                <a:t>(2</a:t>
              </a:r>
              <a:r>
                <a:rPr lang="ko-KR" altLang="en-US" sz="1000" dirty="0" smtClean="0"/>
                <a:t>개의 휴대폰을 사용함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보다는 </a:t>
              </a:r>
              <a:r>
                <a:rPr lang="ko-KR" altLang="en-US" sz="1000" dirty="0" err="1" smtClean="0"/>
                <a:t>웨어러블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워치를</a:t>
              </a:r>
              <a:r>
                <a:rPr lang="ko-KR" altLang="en-US" sz="1000" dirty="0" smtClean="0"/>
                <a:t> 구매했으나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딱히 도움이 되지 않아 후회하고 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64297" y="872962"/>
              <a:ext cx="2271440" cy="367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라이프 스타일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3673593" y="555927"/>
              <a:ext cx="838200" cy="309548"/>
              <a:chOff x="-1355344" y="872962"/>
              <a:chExt cx="838200" cy="309548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-1355344" y="872962"/>
                <a:ext cx="838200" cy="3095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-1355344" y="884223"/>
                <a:ext cx="81381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조급함</a:t>
                </a:r>
                <a:endParaRPr lang="ko-KR" altLang="en-US" sz="1300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766582" y="565976"/>
              <a:ext cx="838200" cy="313001"/>
              <a:chOff x="-1394653" y="862902"/>
              <a:chExt cx="838200" cy="313001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-1394653" y="862902"/>
                <a:ext cx="838200" cy="3095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-1383254" y="883515"/>
                <a:ext cx="81381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즉흥적</a:t>
                </a:r>
                <a:endParaRPr lang="ko-KR" altLang="en-US" sz="1300" dirty="0"/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5830226" y="564695"/>
              <a:ext cx="838200" cy="309548"/>
              <a:chOff x="-1458663" y="863595"/>
              <a:chExt cx="838200" cy="309548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-1458663" y="863595"/>
                <a:ext cx="838200" cy="3095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-1446472" y="872275"/>
                <a:ext cx="81381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적극적</a:t>
                </a:r>
                <a:endParaRPr lang="ko-KR" altLang="en-US" sz="1300" dirty="0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6922183" y="573375"/>
              <a:ext cx="1206772" cy="520825"/>
              <a:chOff x="-1382171" y="863694"/>
              <a:chExt cx="838200" cy="520825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-1382171" y="863694"/>
                <a:ext cx="838200" cy="3095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-1365911" y="892076"/>
                <a:ext cx="81381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빠른 길 선호</a:t>
                </a:r>
                <a:endParaRPr lang="ko-KR" altLang="en-US" sz="13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03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058273" y="533400"/>
            <a:ext cx="3009901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85726" y="533400"/>
            <a:ext cx="2876550" cy="6162675"/>
            <a:chOff x="85726" y="876300"/>
            <a:chExt cx="2876550" cy="5819775"/>
          </a:xfrm>
        </p:grpSpPr>
        <p:sp>
          <p:nvSpPr>
            <p:cNvPr id="5" name="직사각형 4"/>
            <p:cNvSpPr/>
            <p:nvPr/>
          </p:nvSpPr>
          <p:spPr>
            <a:xfrm>
              <a:off x="288131" y="2905127"/>
              <a:ext cx="2471737" cy="4000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5726" y="876300"/>
              <a:ext cx="2876550" cy="5819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43" r="6840"/>
            <a:stretch/>
          </p:blipFill>
          <p:spPr>
            <a:xfrm>
              <a:off x="481013" y="971551"/>
              <a:ext cx="2085975" cy="1838325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66700" y="3400427"/>
              <a:ext cx="2471737" cy="14382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6700" y="4905379"/>
              <a:ext cx="2471737" cy="1704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75" y="3597463"/>
              <a:ext cx="2271713" cy="1104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Age</a:t>
              </a:r>
              <a:r>
                <a:rPr lang="en-US" altLang="ko-KR" sz="1000" dirty="0" smtClean="0"/>
                <a:t>: 33</a:t>
              </a:r>
            </a:p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Work</a:t>
              </a:r>
              <a:r>
                <a:rPr lang="en-US" altLang="ko-KR" sz="1000" dirty="0" smtClean="0"/>
                <a:t>: </a:t>
              </a:r>
              <a:r>
                <a:rPr lang="ko-KR" altLang="en-US" sz="1000" dirty="0" err="1" smtClean="0"/>
                <a:t>법무팀</a:t>
              </a:r>
              <a:r>
                <a:rPr lang="en-US" altLang="ko-KR" sz="1000" dirty="0" smtClean="0"/>
                <a:t>/ 3</a:t>
              </a:r>
              <a:r>
                <a:rPr lang="ko-KR" altLang="en-US" sz="1000" dirty="0" err="1" smtClean="0"/>
                <a:t>년차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사원</a:t>
              </a:r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Family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독신</a:t>
              </a:r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Location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서울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금천구</a:t>
              </a:r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Character</a:t>
              </a:r>
              <a:r>
                <a:rPr lang="en-US" altLang="ko-KR" sz="1000" dirty="0" smtClean="0"/>
                <a:t>: </a:t>
              </a:r>
              <a:r>
                <a:rPr lang="ko-KR" altLang="en-US" sz="1000" dirty="0" err="1" smtClean="0"/>
                <a:t>말릴때까지</a:t>
              </a:r>
              <a:r>
                <a:rPr lang="ko-KR" altLang="en-US" sz="1000" dirty="0" smtClean="0"/>
                <a:t> 붙잡는 </a:t>
              </a:r>
              <a:r>
                <a:rPr lang="ko-KR" altLang="en-US" sz="1000" dirty="0" err="1" smtClean="0"/>
                <a:t>근성형</a:t>
              </a:r>
              <a:endParaRPr lang="en-US" altLang="ko-KR" sz="1000" dirty="0" smtClean="0"/>
            </a:p>
            <a:p>
              <a:r>
                <a:rPr lang="ko-KR" altLang="en-US" sz="1000" dirty="0" smtClean="0">
                  <a:solidFill>
                    <a:schemeClr val="accent4">
                      <a:lumMod val="75000"/>
                    </a:schemeClr>
                  </a:solidFill>
                </a:rPr>
                <a:t>사용자 정의 유형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이른 </a:t>
              </a:r>
              <a:r>
                <a:rPr lang="ko-KR" altLang="en-US" sz="1000" dirty="0" err="1" smtClean="0"/>
                <a:t>출ㆍ퇴근</a:t>
              </a:r>
              <a:r>
                <a:rPr lang="ko-KR" altLang="en-US" sz="1000" dirty="0" smtClean="0"/>
                <a:t> 선호 </a:t>
              </a:r>
              <a:r>
                <a:rPr lang="en-US" altLang="ko-KR" sz="1000" dirty="0" smtClean="0"/>
                <a:t>/</a:t>
              </a:r>
              <a:r>
                <a:rPr lang="ko-KR" altLang="en-US" sz="1000" dirty="0"/>
                <a:t> </a:t>
              </a:r>
              <a:r>
                <a:rPr lang="ko-KR" altLang="en-US" sz="1000" dirty="0" err="1" smtClean="0"/>
                <a:t>운전경험</a:t>
              </a:r>
              <a:r>
                <a:rPr lang="ko-KR" altLang="en-US" sz="1000" dirty="0" smtClean="0"/>
                <a:t> 없음</a:t>
              </a:r>
              <a:endParaRPr lang="en-US" altLang="ko-KR" sz="1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8131" y="4905378"/>
              <a:ext cx="21955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accent4">
                      <a:lumMod val="75000"/>
                    </a:schemeClr>
                  </a:solidFill>
                </a:rPr>
                <a:t>성격</a:t>
              </a:r>
              <a:endParaRPr lang="en-US" altLang="ko-KR" sz="1500" dirty="0" smtClean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8131" y="5143427"/>
              <a:ext cx="2450306" cy="345967"/>
              <a:chOff x="288131" y="5295218"/>
              <a:chExt cx="2450306" cy="34596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8131" y="5295218"/>
                <a:ext cx="24503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내향적</a:t>
                </a:r>
                <a:r>
                  <a:rPr lang="en-US" altLang="ko-KR" sz="1000" dirty="0"/>
                  <a:t> </a:t>
                </a:r>
                <a:r>
                  <a:rPr lang="en-US" altLang="ko-KR" sz="1000" dirty="0" smtClean="0"/>
                  <a:t>                                                   </a:t>
                </a:r>
                <a:r>
                  <a:rPr lang="ko-KR" altLang="en-US" sz="1000" dirty="0" smtClean="0"/>
                  <a:t>외향적</a:t>
                </a:r>
                <a:endParaRPr lang="en-US" altLang="ko-KR" sz="1000" dirty="0" smtClean="0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4331" y="5512864"/>
                <a:ext cx="2278857" cy="128321"/>
                <a:chOff x="364331" y="5512864"/>
                <a:chExt cx="2278857" cy="128321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64331" y="5512864"/>
                  <a:ext cx="2278857" cy="1259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556622" y="5515249"/>
                  <a:ext cx="108000" cy="1259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292893" y="5496672"/>
              <a:ext cx="2450306" cy="345967"/>
              <a:chOff x="288131" y="5295218"/>
              <a:chExt cx="2450306" cy="34596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8131" y="5295218"/>
                <a:ext cx="24503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분석적</a:t>
                </a:r>
                <a:r>
                  <a:rPr lang="en-US" altLang="ko-KR" sz="1000" dirty="0" smtClean="0"/>
                  <a:t>                                                    </a:t>
                </a:r>
                <a:r>
                  <a:rPr lang="ko-KR" altLang="en-US" sz="1000" dirty="0" smtClean="0"/>
                  <a:t>창의적</a:t>
                </a:r>
                <a:endParaRPr lang="en-US" altLang="ko-KR" sz="1000" dirty="0" smtClean="0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364331" y="5512864"/>
                <a:ext cx="2278857" cy="128321"/>
                <a:chOff x="364331" y="5512864"/>
                <a:chExt cx="2278857" cy="128321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364331" y="5512864"/>
                  <a:ext cx="2278857" cy="1259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116692" y="5515249"/>
                  <a:ext cx="108000" cy="1259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0" name="그룹 29"/>
            <p:cNvGrpSpPr/>
            <p:nvPr/>
          </p:nvGrpSpPr>
          <p:grpSpPr>
            <a:xfrm>
              <a:off x="298846" y="5831839"/>
              <a:ext cx="2450306" cy="343582"/>
              <a:chOff x="288131" y="5295218"/>
              <a:chExt cx="2450306" cy="34358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88131" y="5295218"/>
                <a:ext cx="24503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보수적</a:t>
                </a:r>
                <a:r>
                  <a:rPr lang="en-US" altLang="ko-KR" sz="1000" dirty="0" smtClean="0"/>
                  <a:t>                                                    </a:t>
                </a:r>
                <a:r>
                  <a:rPr lang="ko-KR" altLang="en-US" sz="1000" dirty="0" smtClean="0"/>
                  <a:t>진보적</a:t>
                </a:r>
                <a:endParaRPr lang="en-US" altLang="ko-KR" sz="1000" dirty="0" smtClean="0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64331" y="5508975"/>
                <a:ext cx="2278857" cy="129825"/>
                <a:chOff x="364331" y="5508975"/>
                <a:chExt cx="2278857" cy="129825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64331" y="5512864"/>
                  <a:ext cx="2278857" cy="1259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1585197" y="5508975"/>
                  <a:ext cx="108000" cy="1259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" name="그룹 34"/>
            <p:cNvGrpSpPr/>
            <p:nvPr/>
          </p:nvGrpSpPr>
          <p:grpSpPr>
            <a:xfrm>
              <a:off x="298846" y="6223564"/>
              <a:ext cx="2450306" cy="343582"/>
              <a:chOff x="288131" y="5295218"/>
              <a:chExt cx="2450306" cy="34358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288131" y="5295218"/>
                <a:ext cx="24503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수동적</a:t>
                </a:r>
                <a:r>
                  <a:rPr lang="en-US" altLang="ko-KR" sz="1000" dirty="0" smtClean="0"/>
                  <a:t>                                                    </a:t>
                </a:r>
                <a:r>
                  <a:rPr lang="ko-KR" altLang="en-US" sz="1000" dirty="0" smtClean="0"/>
                  <a:t>활동적</a:t>
                </a:r>
                <a:endParaRPr lang="en-US" altLang="ko-KR" sz="1000" dirty="0" smtClean="0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364331" y="5511467"/>
                <a:ext cx="2278857" cy="127333"/>
                <a:chOff x="364331" y="5511467"/>
                <a:chExt cx="2278857" cy="127333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364331" y="5512864"/>
                  <a:ext cx="2278857" cy="1259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150087" y="5511467"/>
                  <a:ext cx="108000" cy="1259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46" name="직사각형 45"/>
          <p:cNvSpPr/>
          <p:nvPr/>
        </p:nvSpPr>
        <p:spPr>
          <a:xfrm>
            <a:off x="9233890" y="629282"/>
            <a:ext cx="2658666" cy="2363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233890" y="3098335"/>
            <a:ext cx="2658666" cy="1865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3219449" y="533400"/>
            <a:ext cx="5581650" cy="6397862"/>
            <a:chOff x="3219449" y="533400"/>
            <a:chExt cx="5581650" cy="6397862"/>
          </a:xfrm>
        </p:grpSpPr>
        <p:sp>
          <p:nvSpPr>
            <p:cNvPr id="8" name="직사각형 7"/>
            <p:cNvSpPr/>
            <p:nvPr/>
          </p:nvSpPr>
          <p:spPr>
            <a:xfrm>
              <a:off x="3219449" y="533400"/>
              <a:ext cx="5581650" cy="624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357563" y="634264"/>
              <a:ext cx="5245417" cy="3375761"/>
              <a:chOff x="3357563" y="634264"/>
              <a:chExt cx="5245417" cy="3375761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3636169" y="726605"/>
                <a:ext cx="954881" cy="336798"/>
                <a:chOff x="-1065371" y="339091"/>
                <a:chExt cx="1151097" cy="308609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-1065371" y="339091"/>
                  <a:ext cx="1151097" cy="3086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-849510" y="375285"/>
                  <a:ext cx="719375" cy="22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즉흥적</a:t>
                  </a:r>
                  <a:endParaRPr lang="ko-KR" altLang="en-US" sz="1000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3357563" y="634264"/>
                <a:ext cx="5245417" cy="33757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741069" y="726604"/>
                <a:ext cx="1193006" cy="427914"/>
                <a:chOff x="-1065371" y="339091"/>
                <a:chExt cx="1151097" cy="392099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-1065371" y="339091"/>
                  <a:ext cx="1151097" cy="3086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-849510" y="375285"/>
                  <a:ext cx="719375" cy="355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똑 부러짐</a:t>
                  </a:r>
                  <a:endParaRPr lang="ko-KR" altLang="en-US" sz="1000" dirty="0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6010274" y="726604"/>
                <a:ext cx="1193006" cy="336798"/>
                <a:chOff x="-1065371" y="339091"/>
                <a:chExt cx="1151097" cy="308609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-1065371" y="339091"/>
                  <a:ext cx="1151097" cy="3086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-849510" y="375285"/>
                  <a:ext cx="719375" cy="22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순발력</a:t>
                  </a:r>
                  <a:endParaRPr lang="ko-KR" altLang="en-US" sz="1000" dirty="0"/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3636170" y="1137098"/>
                <a:ext cx="1440179" cy="335599"/>
                <a:chOff x="-1065371" y="316820"/>
                <a:chExt cx="573935" cy="308609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-1065371" y="316820"/>
                  <a:ext cx="573935" cy="3086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-1037851" y="354969"/>
                  <a:ext cx="516580" cy="226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대중교통 사용</a:t>
                  </a:r>
                  <a:endParaRPr lang="ko-KR" altLang="en-US" sz="1000" dirty="0"/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3533775" y="1579129"/>
                <a:ext cx="4829175" cy="2332214"/>
                <a:chOff x="3533775" y="1607581"/>
                <a:chExt cx="4829175" cy="2402444"/>
              </a:xfrm>
            </p:grpSpPr>
            <p:sp>
              <p:nvSpPr>
                <p:cNvPr id="59" name="직사각형 58"/>
                <p:cNvSpPr/>
                <p:nvPr/>
              </p:nvSpPr>
              <p:spPr>
                <a:xfrm>
                  <a:off x="3533775" y="1607581"/>
                  <a:ext cx="4829175" cy="24024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636169" y="1684383"/>
                  <a:ext cx="2440781" cy="332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>
                      <a:solidFill>
                        <a:schemeClr val="accent4">
                          <a:lumMod val="75000"/>
                        </a:schemeClr>
                      </a:solidFill>
                    </a:rPr>
                    <a:t>라이프 스타일</a:t>
                  </a:r>
                  <a:endParaRPr lang="ko-KR" altLang="en-US" sz="15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714750" y="1969363"/>
                  <a:ext cx="4438650" cy="1997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err="1" smtClean="0"/>
                    <a:t>김예솔</a:t>
                  </a:r>
                  <a:r>
                    <a:rPr lang="ko-KR" altLang="en-US" sz="1000" dirty="0" smtClean="0"/>
                    <a:t> 씨는 </a:t>
                  </a:r>
                  <a:r>
                    <a:rPr lang="en-US" altLang="ko-KR" sz="1000" dirty="0" smtClean="0"/>
                    <a:t>3</a:t>
                  </a:r>
                  <a:r>
                    <a:rPr lang="ko-KR" altLang="en-US" sz="1000" dirty="0" err="1" smtClean="0"/>
                    <a:t>년차</a:t>
                  </a:r>
                  <a:r>
                    <a:rPr lang="ko-KR" altLang="en-US" sz="1000" dirty="0" smtClean="0"/>
                    <a:t> 사원으로 회사에서 인정받는 인재에 속한다</a:t>
                  </a:r>
                  <a:r>
                    <a:rPr lang="en-US" altLang="ko-KR" sz="1000" dirty="0" smtClean="0"/>
                    <a:t>.</a:t>
                  </a:r>
                </a:p>
                <a:p>
                  <a:r>
                    <a:rPr lang="ko-KR" altLang="en-US" sz="1000" dirty="0" smtClean="0"/>
                    <a:t>서울에 살면서 자가용의 필요성을 느끼지 못해 항상 이른 시간에 출근하여 </a:t>
                  </a:r>
                  <a:endParaRPr lang="en-US" altLang="ko-KR" sz="1000" dirty="0" smtClean="0"/>
                </a:p>
                <a:p>
                  <a:r>
                    <a:rPr lang="ko-KR" altLang="en-US" sz="1000" dirty="0" smtClean="0"/>
                    <a:t>남들보다 먼저 </a:t>
                  </a:r>
                  <a:r>
                    <a:rPr lang="ko-KR" altLang="en-US" sz="1000" dirty="0" err="1" smtClean="0"/>
                    <a:t>회사문을</a:t>
                  </a:r>
                  <a:r>
                    <a:rPr lang="ko-KR" altLang="en-US" sz="1000" dirty="0" smtClean="0"/>
                    <a:t> 두드리는 삶을 살고 있다</a:t>
                  </a:r>
                  <a:r>
                    <a:rPr lang="en-US" altLang="ko-KR" sz="1000" dirty="0" smtClean="0"/>
                    <a:t>.</a:t>
                  </a:r>
                </a:p>
                <a:p>
                  <a:endParaRPr lang="en-US" altLang="ko-KR" sz="1000" dirty="0"/>
                </a:p>
                <a:p>
                  <a:r>
                    <a:rPr lang="ko-KR" altLang="en-US" sz="1000" dirty="0" smtClean="0"/>
                    <a:t>대중교통을 많이 이용하기 때문에 회사로 가는 </a:t>
                  </a:r>
                  <a:r>
                    <a:rPr lang="ko-KR" altLang="en-US" sz="1000" dirty="0" err="1" smtClean="0"/>
                    <a:t>여러방면의</a:t>
                  </a:r>
                  <a:r>
                    <a:rPr lang="ko-KR" altLang="en-US" sz="1000" dirty="0" smtClean="0"/>
                    <a:t> </a:t>
                  </a:r>
                  <a:r>
                    <a:rPr lang="ko-KR" altLang="en-US" sz="1000" dirty="0" err="1" smtClean="0"/>
                    <a:t>교통루트를</a:t>
                  </a:r>
                  <a:r>
                    <a:rPr lang="ko-KR" altLang="en-US" sz="1000" dirty="0" smtClean="0"/>
                    <a:t> 전부 꿰뚫고 있으며</a:t>
                  </a:r>
                  <a:r>
                    <a:rPr lang="en-US" altLang="ko-KR" sz="1000" dirty="0" smtClean="0"/>
                    <a:t>, </a:t>
                  </a:r>
                  <a:r>
                    <a:rPr lang="ko-KR" altLang="en-US" sz="1000" dirty="0" smtClean="0"/>
                    <a:t>자주 가는 루트가 막힐 것 같으면 망설이지 않고 다른 루트로 빠져나가 항상 첫번째 </a:t>
                  </a:r>
                  <a:r>
                    <a:rPr lang="ko-KR" altLang="en-US" sz="1000" dirty="0" err="1" smtClean="0"/>
                    <a:t>출근자의</a:t>
                  </a:r>
                  <a:r>
                    <a:rPr lang="ko-KR" altLang="en-US" sz="1000" dirty="0" smtClean="0"/>
                    <a:t> 명성을 놓치지 않고 있다</a:t>
                  </a:r>
                  <a:r>
                    <a:rPr lang="en-US" altLang="ko-KR" sz="1000" dirty="0" smtClean="0"/>
                    <a:t>.</a:t>
                  </a:r>
                </a:p>
                <a:p>
                  <a:endParaRPr lang="en-US" altLang="ko-KR" sz="1000" dirty="0"/>
                </a:p>
                <a:p>
                  <a:r>
                    <a:rPr lang="ko-KR" altLang="en-US" sz="1000" dirty="0" smtClean="0"/>
                    <a:t>최근 업무가 많아짐에 따라 퇴근이 늦어지는 것에 초조함을 느껴 평소 미숙했던 타이핑과 </a:t>
                  </a:r>
                  <a:r>
                    <a:rPr lang="ko-KR" altLang="en-US" sz="1000" dirty="0" err="1" smtClean="0"/>
                    <a:t>엑셀능력을</a:t>
                  </a:r>
                  <a:r>
                    <a:rPr lang="ko-KR" altLang="en-US" sz="1000" dirty="0" smtClean="0"/>
                    <a:t> 키우기 위해 집에서 공부를 하는 중에 있다 또한 </a:t>
                  </a:r>
                  <a:r>
                    <a:rPr lang="ko-KR" altLang="en-US" sz="1000" dirty="0" err="1" smtClean="0"/>
                    <a:t>출ㆍ퇴근길에도</a:t>
                  </a:r>
                  <a:r>
                    <a:rPr lang="ko-KR" altLang="en-US" sz="1000" dirty="0" smtClean="0"/>
                    <a:t> 간단히 할 수 있는 업무를 처리하기 위해 </a:t>
                  </a:r>
                  <a:r>
                    <a:rPr lang="ko-KR" altLang="en-US" sz="1000" dirty="0" err="1" smtClean="0"/>
                    <a:t>원격어플을</a:t>
                  </a:r>
                  <a:r>
                    <a:rPr lang="ko-KR" altLang="en-US" sz="1000" dirty="0" smtClean="0"/>
                    <a:t> 찾아보고 </a:t>
                  </a:r>
                  <a:endParaRPr lang="en-US" altLang="ko-KR" sz="1000" dirty="0" smtClean="0"/>
                </a:p>
                <a:p>
                  <a:r>
                    <a:rPr lang="ko-KR" altLang="en-US" sz="1000" dirty="0" smtClean="0"/>
                    <a:t>있다</a:t>
                  </a:r>
                  <a:r>
                    <a:rPr lang="en-US" altLang="ko-KR" sz="1000" dirty="0" smtClean="0"/>
                    <a:t>.</a:t>
                  </a:r>
                </a:p>
              </p:txBody>
            </p:sp>
          </p:grpSp>
        </p:grpSp>
        <p:grpSp>
          <p:nvGrpSpPr>
            <p:cNvPr id="72" name="그룹 71"/>
            <p:cNvGrpSpPr/>
            <p:nvPr/>
          </p:nvGrpSpPr>
          <p:grpSpPr>
            <a:xfrm>
              <a:off x="3342084" y="4102365"/>
              <a:ext cx="5245417" cy="2828897"/>
              <a:chOff x="3342084" y="4102365"/>
              <a:chExt cx="5245417" cy="282889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342084" y="4102365"/>
                <a:ext cx="5245417" cy="2593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36169" y="4113128"/>
                <a:ext cx="244078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목표</a:t>
                </a:r>
                <a:endParaRPr lang="ko-KR" altLang="en-US" sz="15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36169" y="4422765"/>
                <a:ext cx="40731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타이핑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err="1" smtClean="0"/>
                  <a:t>엑셀능력</a:t>
                </a:r>
                <a:r>
                  <a:rPr lang="ko-KR" altLang="en-US" sz="1000" dirty="0" smtClean="0"/>
                  <a:t> 향상</a:t>
                </a:r>
                <a:endParaRPr lang="en-US" altLang="ko-KR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효율적인 업무 처리를 위한 업무 분류</a:t>
                </a:r>
                <a:endParaRPr lang="en-US" altLang="ko-KR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적재적소에 알맞은 </a:t>
                </a:r>
                <a:r>
                  <a:rPr lang="ko-KR" altLang="en-US" sz="1000" dirty="0" err="1" smtClean="0"/>
                  <a:t>출ㆍ퇴근</a:t>
                </a:r>
                <a:r>
                  <a:rPr lang="ko-KR" altLang="en-US" sz="1000" dirty="0" smtClean="0"/>
                  <a:t> 성공</a:t>
                </a:r>
                <a:endParaRPr lang="en-US" altLang="ko-KR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err="1" smtClean="0"/>
                  <a:t>원격어플</a:t>
                </a:r>
                <a:r>
                  <a:rPr lang="ko-KR" altLang="en-US" sz="1000" dirty="0"/>
                  <a:t> </a:t>
                </a:r>
                <a:r>
                  <a:rPr lang="ko-KR" altLang="en-US" sz="1000" dirty="0" smtClean="0"/>
                  <a:t>활용능력 향상</a:t>
                </a:r>
                <a:endParaRPr lang="ko-KR" altLang="en-US" sz="1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636169" y="5130651"/>
                <a:ext cx="2440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불만사항</a:t>
                </a:r>
                <a:endParaRPr lang="ko-KR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36169" y="5453934"/>
                <a:ext cx="46315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과도한 업무에 비해 모자란 인력</a:t>
                </a:r>
                <a:endParaRPr lang="en-US" altLang="ko-KR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다니는 길이 막힐 경우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우회할 수 있는 대체 경로를 파악하기가 힘들다</a:t>
                </a:r>
                <a:r>
                  <a:rPr lang="en-US" altLang="ko-KR" sz="1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네비게이션 </a:t>
                </a:r>
                <a:r>
                  <a:rPr lang="ko-KR" altLang="en-US" sz="1000" dirty="0" err="1" smtClean="0"/>
                  <a:t>좌ㆍ우회전</a:t>
                </a:r>
                <a:r>
                  <a:rPr lang="ko-KR" altLang="en-US" sz="1000" dirty="0" smtClean="0"/>
                  <a:t> 지시를 한 타임 놓쳐 </a:t>
                </a:r>
                <a:r>
                  <a:rPr lang="ko-KR" altLang="en-US" sz="1000" dirty="0" err="1" smtClean="0"/>
                  <a:t>헤메는</a:t>
                </a:r>
                <a:r>
                  <a:rPr lang="ko-KR" altLang="en-US" sz="1000" dirty="0" smtClean="0"/>
                  <a:t> 경우 많음</a:t>
                </a:r>
                <a:r>
                  <a:rPr lang="en-US" altLang="ko-KR" sz="1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기존 네비게이션이 초보자의 운전습관에 맞춰져 있지 않음</a:t>
                </a:r>
                <a:r>
                  <a:rPr lang="en-US" altLang="ko-KR" sz="1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대중교통을 이용한 네비게이션 및 빠른 </a:t>
                </a:r>
                <a:r>
                  <a:rPr lang="ko-KR" altLang="en-US" sz="1000" dirty="0" err="1" smtClean="0"/>
                  <a:t>경로안내</a:t>
                </a:r>
                <a:r>
                  <a:rPr lang="ko-KR" altLang="en-US" sz="1000" dirty="0" smtClean="0"/>
                  <a:t> 기능 부재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           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별도 어플리케이션을 실행하여 검색하여야 함</a:t>
                </a:r>
                <a:r>
                  <a:rPr lang="en-US" altLang="ko-KR" sz="10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캘린더와 네비게이션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지도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dirty="0" err="1" smtClean="0"/>
                  <a:t>대중교통ㆍ도보</a:t>
                </a:r>
                <a:r>
                  <a:rPr lang="en-US" altLang="ko-KR" sz="1000" dirty="0" smtClean="0"/>
                  <a:t>)</a:t>
                </a:r>
                <a:r>
                  <a:rPr lang="ko-KR" altLang="en-US" sz="1000" dirty="0" smtClean="0"/>
                  <a:t>와의 연동 부재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    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000" dirty="0" smtClean="0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9233890" y="610288"/>
            <a:ext cx="244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accent4">
                    <a:lumMod val="75000"/>
                  </a:schemeClr>
                </a:solidFill>
              </a:rPr>
              <a:t>동기부여</a:t>
            </a:r>
            <a:endParaRPr lang="ko-KR" altLang="en-US" sz="15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9266561" y="826718"/>
            <a:ext cx="2450306" cy="373350"/>
            <a:chOff x="9266561" y="898161"/>
            <a:chExt cx="2450306" cy="373350"/>
          </a:xfrm>
        </p:grpSpPr>
        <p:sp>
          <p:nvSpPr>
            <p:cNvPr id="77" name="TextBox 76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Incentive(</a:t>
              </a:r>
              <a:r>
                <a:rPr lang="ko-KR" altLang="en-US" sz="1000" dirty="0" smtClean="0"/>
                <a:t>자극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346332" y="1135918"/>
              <a:ext cx="22788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283895" y="1189475"/>
            <a:ext cx="2450306" cy="373350"/>
            <a:chOff x="9266561" y="898161"/>
            <a:chExt cx="2450306" cy="373350"/>
          </a:xfrm>
        </p:grpSpPr>
        <p:sp>
          <p:nvSpPr>
            <p:cNvPr id="86" name="TextBox 85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Fear(</a:t>
              </a:r>
              <a:r>
                <a:rPr lang="ko-KR" altLang="en-US" sz="1000" dirty="0" smtClean="0"/>
                <a:t>무서움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9346332" y="1135919"/>
              <a:ext cx="180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9295136" y="1541497"/>
            <a:ext cx="2450306" cy="373350"/>
            <a:chOff x="9266561" y="898161"/>
            <a:chExt cx="2450306" cy="373350"/>
          </a:xfrm>
        </p:grpSpPr>
        <p:sp>
          <p:nvSpPr>
            <p:cNvPr id="94" name="TextBox 93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Achievement(</a:t>
              </a:r>
              <a:r>
                <a:rPr lang="ko-KR" altLang="en-US" sz="1000" dirty="0" smtClean="0"/>
                <a:t>성취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346332" y="1135919"/>
              <a:ext cx="2088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302945" y="1888137"/>
            <a:ext cx="2450306" cy="373350"/>
            <a:chOff x="9266561" y="898161"/>
            <a:chExt cx="2450306" cy="373350"/>
          </a:xfrm>
        </p:grpSpPr>
        <p:sp>
          <p:nvSpPr>
            <p:cNvPr id="98" name="TextBox 97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Growth(</a:t>
              </a:r>
              <a:r>
                <a:rPr lang="ko-KR" altLang="en-US" sz="1000" dirty="0" smtClean="0"/>
                <a:t>성장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346332" y="1135919"/>
              <a:ext cx="2088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9295136" y="2230962"/>
            <a:ext cx="2450306" cy="373350"/>
            <a:chOff x="9266561" y="898161"/>
            <a:chExt cx="2450306" cy="373350"/>
          </a:xfrm>
        </p:grpSpPr>
        <p:sp>
          <p:nvSpPr>
            <p:cNvPr id="102" name="TextBox 101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Power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9346332" y="1135919"/>
              <a:ext cx="2088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9295136" y="2568762"/>
            <a:ext cx="2450306" cy="373350"/>
            <a:chOff x="9266561" y="898161"/>
            <a:chExt cx="2450306" cy="373350"/>
          </a:xfrm>
        </p:grpSpPr>
        <p:sp>
          <p:nvSpPr>
            <p:cNvPr id="106" name="TextBox 105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Social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9346332" y="1135919"/>
              <a:ext cx="900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272205" y="3112613"/>
            <a:ext cx="244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4">
                    <a:lumMod val="75000"/>
                  </a:schemeClr>
                </a:solidFill>
              </a:rPr>
              <a:t>Brands</a:t>
            </a:r>
            <a:endParaRPr lang="ko-KR" altLang="en-US" sz="15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9233890" y="5032177"/>
            <a:ext cx="2658666" cy="1663893"/>
            <a:chOff x="9233890" y="4754866"/>
            <a:chExt cx="2658666" cy="1941208"/>
          </a:xfrm>
        </p:grpSpPr>
        <p:sp>
          <p:nvSpPr>
            <p:cNvPr id="48" name="직사각형 47"/>
            <p:cNvSpPr/>
            <p:nvPr/>
          </p:nvSpPr>
          <p:spPr>
            <a:xfrm>
              <a:off x="9233890" y="4754866"/>
              <a:ext cx="2658666" cy="194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9342761" y="5000678"/>
              <a:ext cx="2450306" cy="388393"/>
              <a:chOff x="9342761" y="5275002"/>
              <a:chExt cx="2450306" cy="38839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9342761" y="5275002"/>
                <a:ext cx="245030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Traditional Ads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9418961" y="5505468"/>
                <a:ext cx="2278857" cy="15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422532" y="5507995"/>
                <a:ext cx="720000" cy="155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9283895" y="4754867"/>
              <a:ext cx="244078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accent4">
                      <a:lumMod val="75000"/>
                    </a:schemeClr>
                  </a:solidFill>
                </a:rPr>
                <a:t>Preferred Channels</a:t>
              </a:r>
              <a:endParaRPr lang="ko-KR" altLang="en-US" sz="15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9346456" y="5408577"/>
              <a:ext cx="2450306" cy="388396"/>
              <a:chOff x="9342761" y="5275001"/>
              <a:chExt cx="2450306" cy="388396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9342761" y="5275001"/>
                <a:ext cx="2450306" cy="287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Online &amp; Social Media</a:t>
                </a: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418961" y="5505470"/>
                <a:ext cx="2278857" cy="15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422532" y="5507997"/>
                <a:ext cx="1620000" cy="155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9357929" y="5810331"/>
              <a:ext cx="2450306" cy="388397"/>
              <a:chOff x="9342761" y="5275006"/>
              <a:chExt cx="2450306" cy="38839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9342761" y="5275006"/>
                <a:ext cx="2450306" cy="287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Referral</a:t>
                </a: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9418961" y="5505478"/>
                <a:ext cx="2278857" cy="15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9422532" y="5508003"/>
                <a:ext cx="1044000" cy="155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9360095" y="6230331"/>
              <a:ext cx="2450306" cy="388397"/>
              <a:chOff x="9342761" y="5275006"/>
              <a:chExt cx="2450306" cy="388397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9342761" y="5275006"/>
                <a:ext cx="2450306" cy="287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Guerrilla Efforts &amp; PR</a:t>
                </a: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9418961" y="5505478"/>
                <a:ext cx="2278857" cy="15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9422532" y="5508003"/>
                <a:ext cx="900000" cy="155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275034" y="2679239"/>
            <a:ext cx="238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I’m not lazy.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I’m just on my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enengy</a:t>
            </a:r>
            <a:r>
              <a:rPr lang="en-US" altLang="ko-KR" sz="1000" dirty="0" smtClean="0">
                <a:solidFill>
                  <a:schemeClr val="bg1"/>
                </a:solidFill>
              </a:rPr>
              <a:t> saving mode.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145" y="3457955"/>
            <a:ext cx="704960" cy="6157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923" y="3447228"/>
            <a:ext cx="705600" cy="616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1460" y="3458044"/>
            <a:ext cx="548082" cy="615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348" y="4175368"/>
            <a:ext cx="705600" cy="6714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5114" y="4177064"/>
            <a:ext cx="705600" cy="626762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0" y="0"/>
            <a:ext cx="12192000" cy="434109"/>
            <a:chOff x="0" y="0"/>
            <a:chExt cx="12192000" cy="434109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957" y="29322"/>
              <a:ext cx="2940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김예솔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페르소나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979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그룹 228"/>
          <p:cNvGrpSpPr/>
          <p:nvPr/>
        </p:nvGrpSpPr>
        <p:grpSpPr>
          <a:xfrm>
            <a:off x="5958791" y="1120775"/>
            <a:ext cx="1412741" cy="603628"/>
            <a:chOff x="5958791" y="1120775"/>
            <a:chExt cx="1412741" cy="603628"/>
          </a:xfrm>
        </p:grpSpPr>
        <p:cxnSp>
          <p:nvCxnSpPr>
            <p:cNvPr id="118" name="직선 화살표 연결선 117"/>
            <p:cNvCxnSpPr>
              <a:endCxn id="119" idx="0"/>
            </p:cNvCxnSpPr>
            <p:nvPr/>
          </p:nvCxnSpPr>
          <p:spPr>
            <a:xfrm>
              <a:off x="7371532" y="1120775"/>
              <a:ext cx="0" cy="603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>
              <a:stCxn id="17" idx="3"/>
            </p:cNvCxnSpPr>
            <p:nvPr/>
          </p:nvCxnSpPr>
          <p:spPr>
            <a:xfrm>
              <a:off x="5958791" y="1120775"/>
              <a:ext cx="1412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-846333" y="142818"/>
            <a:ext cx="4542503" cy="369332"/>
            <a:chOff x="3838912" y="285846"/>
            <a:chExt cx="4542503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838912" y="28584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플로워</a:t>
              </a:r>
              <a:r>
                <a:rPr lang="ko-KR" altLang="en-US" b="1" dirty="0" smtClean="0"/>
                <a:t> 차트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229818" y="108467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20231012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924426" y="45860"/>
            <a:ext cx="1082466" cy="540000"/>
            <a:chOff x="5337384" y="373744"/>
            <a:chExt cx="1600200" cy="767914"/>
          </a:xfrm>
          <a:solidFill>
            <a:schemeClr val="tx1"/>
          </a:solidFill>
        </p:grpSpPr>
        <p:sp>
          <p:nvSpPr>
            <p:cNvPr id="9" name="순서도: 대체 처리 8"/>
            <p:cNvSpPr/>
            <p:nvPr/>
          </p:nvSpPr>
          <p:spPr>
            <a:xfrm>
              <a:off x="5337384" y="373744"/>
              <a:ext cx="1600200" cy="767914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94546" y="450727"/>
              <a:ext cx="1285875" cy="65651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회원 가입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흐름 차트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직선 화살표 연결선 15"/>
          <p:cNvCxnSpPr>
            <a:stCxn id="9" idx="2"/>
            <a:endCxn id="17" idx="0"/>
          </p:cNvCxnSpPr>
          <p:nvPr/>
        </p:nvCxnSpPr>
        <p:spPr>
          <a:xfrm>
            <a:off x="5465659" y="585860"/>
            <a:ext cx="0" cy="2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972527" y="854075"/>
            <a:ext cx="986264" cy="533400"/>
            <a:chOff x="5648058" y="1057275"/>
            <a:chExt cx="986264" cy="533400"/>
          </a:xfrm>
        </p:grpSpPr>
        <p:sp>
          <p:nvSpPr>
            <p:cNvPr id="17" name="다이아몬드 16"/>
            <p:cNvSpPr/>
            <p:nvPr/>
          </p:nvSpPr>
          <p:spPr>
            <a:xfrm>
              <a:off x="5648058" y="1057275"/>
              <a:ext cx="986264" cy="533400"/>
            </a:xfrm>
            <a:prstGeom prst="diamon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0397" y="1208900"/>
              <a:ext cx="8698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회원 유무</a:t>
              </a:r>
              <a:endParaRPr lang="ko-KR" altLang="en-US" sz="1200" dirty="0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3559783" y="1120775"/>
            <a:ext cx="1412744" cy="594584"/>
            <a:chOff x="3559783" y="1120775"/>
            <a:chExt cx="1412744" cy="594584"/>
          </a:xfrm>
        </p:grpSpPr>
        <p:cxnSp>
          <p:nvCxnSpPr>
            <p:cNvPr id="212" name="직선 연결선 211"/>
            <p:cNvCxnSpPr>
              <a:endCxn id="17" idx="1"/>
            </p:cNvCxnSpPr>
            <p:nvPr/>
          </p:nvCxnSpPr>
          <p:spPr>
            <a:xfrm>
              <a:off x="3559783" y="1120775"/>
              <a:ext cx="14127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30" idx="0"/>
            </p:cNvCxnSpPr>
            <p:nvPr/>
          </p:nvCxnSpPr>
          <p:spPr>
            <a:xfrm>
              <a:off x="3559785" y="1120775"/>
              <a:ext cx="0" cy="594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3017985" y="1715359"/>
            <a:ext cx="1083600" cy="54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bg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27122" y="1856706"/>
            <a:ext cx="1066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약관보기</a:t>
            </a:r>
            <a:r>
              <a:rPr lang="ko-KR" altLang="en-US" sz="1200" dirty="0" smtClean="0"/>
              <a:t> 홈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>
            <a:stCxn id="30" idx="2"/>
            <a:endCxn id="37" idx="0"/>
          </p:cNvCxnSpPr>
          <p:nvPr/>
        </p:nvCxnSpPr>
        <p:spPr>
          <a:xfrm flipH="1">
            <a:off x="3559784" y="2255359"/>
            <a:ext cx="1" cy="35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3066652" y="2605386"/>
            <a:ext cx="986264" cy="533400"/>
            <a:chOff x="5648058" y="1057275"/>
            <a:chExt cx="986264" cy="533400"/>
          </a:xfrm>
        </p:grpSpPr>
        <p:sp>
          <p:nvSpPr>
            <p:cNvPr id="37" name="다이아몬드 36"/>
            <p:cNvSpPr/>
            <p:nvPr/>
          </p:nvSpPr>
          <p:spPr>
            <a:xfrm>
              <a:off x="5648058" y="1057275"/>
              <a:ext cx="986264" cy="533400"/>
            </a:xfrm>
            <a:prstGeom prst="diamon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06271" y="1153003"/>
              <a:ext cx="8698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필수 기사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동의 체크</a:t>
              </a:r>
              <a:endParaRPr lang="en-US" altLang="ko-KR" sz="900" dirty="0" smtClean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124865" y="3138786"/>
            <a:ext cx="869839" cy="547057"/>
            <a:chOff x="3800396" y="3341986"/>
            <a:chExt cx="869839" cy="547057"/>
          </a:xfrm>
        </p:grpSpPr>
        <p:cxnSp>
          <p:nvCxnSpPr>
            <p:cNvPr id="45" name="직선 화살표 연결선 44"/>
            <p:cNvCxnSpPr>
              <a:stCxn id="37" idx="2"/>
              <a:endCxn id="44" idx="1"/>
            </p:cNvCxnSpPr>
            <p:nvPr/>
          </p:nvCxnSpPr>
          <p:spPr>
            <a:xfrm>
              <a:off x="4235315" y="3341986"/>
              <a:ext cx="1" cy="547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800396" y="3463256"/>
              <a:ext cx="86983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예</a:t>
              </a:r>
              <a:endParaRPr lang="en-US" altLang="ko-KR" sz="900" dirty="0" smtClean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017985" y="3685843"/>
            <a:ext cx="1083600" cy="540000"/>
            <a:chOff x="3693516" y="3889043"/>
            <a:chExt cx="1083600" cy="540000"/>
          </a:xfrm>
        </p:grpSpPr>
        <p:sp>
          <p:nvSpPr>
            <p:cNvPr id="44" name="순서도: 데이터 43"/>
            <p:cNvSpPr/>
            <p:nvPr/>
          </p:nvSpPr>
          <p:spPr>
            <a:xfrm>
              <a:off x="3693516" y="3889043"/>
              <a:ext cx="1083600" cy="540000"/>
            </a:xfrm>
            <a:prstGeom prst="flowChartInputOutp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0396" y="4042163"/>
              <a:ext cx="92805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정보 입력</a:t>
              </a:r>
              <a:endParaRPr lang="en-US" altLang="ko-KR" sz="900" dirty="0" smtClean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066652" y="4635893"/>
            <a:ext cx="986264" cy="533400"/>
            <a:chOff x="5648058" y="1057275"/>
            <a:chExt cx="986264" cy="533400"/>
          </a:xfrm>
        </p:grpSpPr>
        <p:sp>
          <p:nvSpPr>
            <p:cNvPr id="51" name="다이아몬드 50"/>
            <p:cNvSpPr/>
            <p:nvPr/>
          </p:nvSpPr>
          <p:spPr>
            <a:xfrm>
              <a:off x="5648058" y="1057275"/>
              <a:ext cx="986264" cy="533400"/>
            </a:xfrm>
            <a:prstGeom prst="diamon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06271" y="1153003"/>
              <a:ext cx="8698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데이터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유효성 체크</a:t>
              </a:r>
              <a:endParaRPr lang="en-US" altLang="ko-KR" sz="900" dirty="0" smtClean="0"/>
            </a:p>
          </p:txBody>
        </p:sp>
      </p:grpSp>
      <p:cxnSp>
        <p:nvCxnSpPr>
          <p:cNvPr id="62" name="직선 연결선 61"/>
          <p:cNvCxnSpPr>
            <a:stCxn id="44" idx="4"/>
            <a:endCxn id="51" idx="0"/>
          </p:cNvCxnSpPr>
          <p:nvPr/>
        </p:nvCxnSpPr>
        <p:spPr>
          <a:xfrm flipH="1">
            <a:off x="3559784" y="4225843"/>
            <a:ext cx="1" cy="41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2975857" y="5579343"/>
            <a:ext cx="1167853" cy="540000"/>
            <a:chOff x="3651388" y="5782543"/>
            <a:chExt cx="1167853" cy="540000"/>
          </a:xfrm>
        </p:grpSpPr>
        <p:sp>
          <p:nvSpPr>
            <p:cNvPr id="66" name="직사각형 65"/>
            <p:cNvSpPr/>
            <p:nvPr/>
          </p:nvSpPr>
          <p:spPr>
            <a:xfrm>
              <a:off x="3693515" y="5782543"/>
              <a:ext cx="1083600" cy="540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51388" y="5859527"/>
              <a:ext cx="116785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 가입 성공 및 자동 로그인</a:t>
              </a:r>
              <a:endParaRPr lang="ko-KR" altLang="en-US" sz="10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131239" y="5169293"/>
            <a:ext cx="869839" cy="410050"/>
            <a:chOff x="3806770" y="5122992"/>
            <a:chExt cx="869839" cy="410050"/>
          </a:xfrm>
        </p:grpSpPr>
        <p:cxnSp>
          <p:nvCxnSpPr>
            <p:cNvPr id="63" name="직선 연결선 62"/>
            <p:cNvCxnSpPr>
              <a:stCxn id="51" idx="2"/>
              <a:endCxn id="66" idx="0"/>
            </p:cNvCxnSpPr>
            <p:nvPr/>
          </p:nvCxnSpPr>
          <p:spPr>
            <a:xfrm>
              <a:off x="4235315" y="5122992"/>
              <a:ext cx="0" cy="41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806770" y="5200586"/>
              <a:ext cx="86983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예</a:t>
              </a:r>
              <a:endParaRPr lang="en-US" altLang="ko-KR" sz="900" dirty="0" smtClean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052916" y="3954379"/>
            <a:ext cx="1011897" cy="948214"/>
            <a:chOff x="4728447" y="4157579"/>
            <a:chExt cx="1011897" cy="948214"/>
          </a:xfrm>
        </p:grpSpPr>
        <p:cxnSp>
          <p:nvCxnSpPr>
            <p:cNvPr id="72" name="직선 연결선 71"/>
            <p:cNvCxnSpPr>
              <a:stCxn id="51" idx="3"/>
            </p:cNvCxnSpPr>
            <p:nvPr/>
          </p:nvCxnSpPr>
          <p:spPr>
            <a:xfrm>
              <a:off x="4728447" y="5105793"/>
              <a:ext cx="5769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5305425" y="4157579"/>
              <a:ext cx="0" cy="948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4943475" y="4157579"/>
              <a:ext cx="361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870505" y="4516270"/>
              <a:ext cx="86983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아니</a:t>
              </a:r>
              <a:endParaRPr lang="en-US" altLang="ko-KR" sz="900" dirty="0" smtClean="0"/>
            </a:p>
          </p:txBody>
        </p:sp>
      </p:grpSp>
      <p:grpSp>
        <p:nvGrpSpPr>
          <p:cNvPr id="89" name="그룹 88"/>
          <p:cNvGrpSpPr/>
          <p:nvPr/>
        </p:nvGrpSpPr>
        <p:grpSpPr>
          <a:xfrm flipH="1" flipV="1">
            <a:off x="3559784" y="6119344"/>
            <a:ext cx="1364642" cy="351609"/>
            <a:chOff x="4690347" y="5596436"/>
            <a:chExt cx="1364642" cy="646174"/>
          </a:xfrm>
        </p:grpSpPr>
        <p:cxnSp>
          <p:nvCxnSpPr>
            <p:cNvPr id="87" name="직선 연결선 86"/>
            <p:cNvCxnSpPr>
              <a:stCxn id="66" idx="2"/>
            </p:cNvCxnSpPr>
            <p:nvPr/>
          </p:nvCxnSpPr>
          <p:spPr>
            <a:xfrm flipH="1" flipV="1">
              <a:off x="6054989" y="5596438"/>
              <a:ext cx="0" cy="646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endCxn id="104" idx="1"/>
            </p:cNvCxnSpPr>
            <p:nvPr/>
          </p:nvCxnSpPr>
          <p:spPr>
            <a:xfrm flipH="1" flipV="1">
              <a:off x="4690347" y="5596436"/>
              <a:ext cx="136464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4836496" y="6200952"/>
            <a:ext cx="1258328" cy="540000"/>
            <a:chOff x="5207396" y="373744"/>
            <a:chExt cx="1860175" cy="767914"/>
          </a:xfrm>
        </p:grpSpPr>
        <p:sp>
          <p:nvSpPr>
            <p:cNvPr id="104" name="순서도: 대체 처리 103"/>
            <p:cNvSpPr/>
            <p:nvPr/>
          </p:nvSpPr>
          <p:spPr>
            <a:xfrm>
              <a:off x="5337384" y="373744"/>
              <a:ext cx="1600200" cy="767914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07396" y="556052"/>
              <a:ext cx="1860175" cy="39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메인화면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이동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6829732" y="1724403"/>
            <a:ext cx="1083600" cy="54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bg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838869" y="1865750"/>
            <a:ext cx="1066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 폼</a:t>
            </a:r>
            <a:endParaRPr lang="ko-KR" altLang="en-US" sz="1200" dirty="0"/>
          </a:p>
        </p:txBody>
      </p:sp>
      <p:cxnSp>
        <p:nvCxnSpPr>
          <p:cNvPr id="121" name="직선 화살표 연결선 120"/>
          <p:cNvCxnSpPr>
            <a:stCxn id="119" idx="2"/>
            <a:endCxn id="123" idx="0"/>
          </p:cNvCxnSpPr>
          <p:nvPr/>
        </p:nvCxnSpPr>
        <p:spPr>
          <a:xfrm flipH="1">
            <a:off x="7371531" y="2264403"/>
            <a:ext cx="1" cy="35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6878399" y="2614430"/>
            <a:ext cx="986264" cy="533400"/>
            <a:chOff x="5648058" y="1057275"/>
            <a:chExt cx="986264" cy="533400"/>
          </a:xfrm>
        </p:grpSpPr>
        <p:sp>
          <p:nvSpPr>
            <p:cNvPr id="123" name="다이아몬드 122"/>
            <p:cNvSpPr/>
            <p:nvPr/>
          </p:nvSpPr>
          <p:spPr>
            <a:xfrm>
              <a:off x="5648058" y="1057275"/>
              <a:ext cx="986264" cy="533400"/>
            </a:xfrm>
            <a:prstGeom prst="diamon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06271" y="1153003"/>
              <a:ext cx="8698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ID / PW</a:t>
              </a:r>
            </a:p>
            <a:p>
              <a:pPr algn="ctr"/>
              <a:r>
                <a:rPr lang="ko-KR" altLang="en-US" sz="900" dirty="0" smtClean="0"/>
                <a:t>체크</a:t>
              </a:r>
              <a:endParaRPr lang="en-US" altLang="ko-KR" sz="900" dirty="0" smtClean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7864663" y="1994403"/>
            <a:ext cx="1112366" cy="886727"/>
            <a:chOff x="4692597" y="4220339"/>
            <a:chExt cx="1112366" cy="886727"/>
          </a:xfrm>
        </p:grpSpPr>
        <p:cxnSp>
          <p:nvCxnSpPr>
            <p:cNvPr id="127" name="직선 연결선 126"/>
            <p:cNvCxnSpPr>
              <a:stCxn id="123" idx="3"/>
            </p:cNvCxnSpPr>
            <p:nvPr/>
          </p:nvCxnSpPr>
          <p:spPr>
            <a:xfrm flipV="1">
              <a:off x="4692597" y="5105793"/>
              <a:ext cx="612828" cy="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 flipV="1">
              <a:off x="5305425" y="4220339"/>
              <a:ext cx="1" cy="885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endCxn id="119" idx="3"/>
            </p:cNvCxnSpPr>
            <p:nvPr/>
          </p:nvCxnSpPr>
          <p:spPr>
            <a:xfrm flipH="1">
              <a:off x="4741266" y="4220339"/>
              <a:ext cx="5641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805884" y="4540892"/>
              <a:ext cx="99907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NO (</a:t>
              </a:r>
              <a:r>
                <a:rPr lang="ko-KR" altLang="en-US" sz="900" dirty="0" smtClean="0"/>
                <a:t>실패 </a:t>
              </a:r>
              <a:r>
                <a:rPr lang="ko-KR" altLang="en-US" sz="900" dirty="0" err="1" smtClean="0"/>
                <a:t>실패</a:t>
              </a:r>
              <a:r>
                <a:rPr lang="en-US" altLang="ko-KR" sz="900" dirty="0" smtClean="0"/>
                <a:t>)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6829732" y="5579343"/>
            <a:ext cx="1083600" cy="540000"/>
            <a:chOff x="3693515" y="5782543"/>
            <a:chExt cx="1083600" cy="540000"/>
          </a:xfrm>
        </p:grpSpPr>
        <p:sp>
          <p:nvSpPr>
            <p:cNvPr id="138" name="직사각형 137"/>
            <p:cNvSpPr/>
            <p:nvPr/>
          </p:nvSpPr>
          <p:spPr>
            <a:xfrm>
              <a:off x="3693515" y="5782543"/>
              <a:ext cx="1083600" cy="540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02652" y="5923890"/>
              <a:ext cx="10668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로그인 처리</a:t>
              </a:r>
              <a:endParaRPr lang="ko-KR" altLang="en-US" sz="12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 flipV="1">
            <a:off x="6006892" y="6119343"/>
            <a:ext cx="1364642" cy="351609"/>
            <a:chOff x="4690347" y="5596436"/>
            <a:chExt cx="1364642" cy="646174"/>
          </a:xfrm>
        </p:grpSpPr>
        <p:cxnSp>
          <p:nvCxnSpPr>
            <p:cNvPr id="141" name="직선 연결선 140"/>
            <p:cNvCxnSpPr/>
            <p:nvPr/>
          </p:nvCxnSpPr>
          <p:spPr>
            <a:xfrm flipH="1" flipV="1">
              <a:off x="6054989" y="5596438"/>
              <a:ext cx="0" cy="646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/>
            <p:nvPr/>
          </p:nvCxnSpPr>
          <p:spPr>
            <a:xfrm flipH="1" flipV="1">
              <a:off x="4690347" y="5596436"/>
              <a:ext cx="136464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그룹 145"/>
          <p:cNvGrpSpPr/>
          <p:nvPr/>
        </p:nvGrpSpPr>
        <p:grpSpPr>
          <a:xfrm>
            <a:off x="6878399" y="3147830"/>
            <a:ext cx="976721" cy="2431513"/>
            <a:chOff x="3742184" y="3197910"/>
            <a:chExt cx="976721" cy="2431513"/>
          </a:xfrm>
        </p:grpSpPr>
        <p:cxnSp>
          <p:nvCxnSpPr>
            <p:cNvPr id="147" name="직선 화살표 연결선 146"/>
            <p:cNvCxnSpPr>
              <a:stCxn id="123" idx="2"/>
              <a:endCxn id="138" idx="0"/>
            </p:cNvCxnSpPr>
            <p:nvPr/>
          </p:nvCxnSpPr>
          <p:spPr>
            <a:xfrm>
              <a:off x="4235316" y="3197910"/>
              <a:ext cx="1" cy="2431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742184" y="4363150"/>
              <a:ext cx="97672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예</a:t>
              </a:r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로그인 성공</a:t>
              </a:r>
              <a:r>
                <a:rPr lang="en-US" altLang="ko-KR" sz="900" dirty="0" smtClean="0"/>
                <a:t>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17984" y="974162"/>
            <a:ext cx="135628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신규 회원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56" name="직선 화살표 연결선 155"/>
          <p:cNvCxnSpPr>
            <a:stCxn id="37" idx="1"/>
            <a:endCxn id="249" idx="3"/>
          </p:cNvCxnSpPr>
          <p:nvPr/>
        </p:nvCxnSpPr>
        <p:spPr>
          <a:xfrm flipH="1" flipV="1">
            <a:off x="2221675" y="2870514"/>
            <a:ext cx="844977" cy="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424699" y="2764441"/>
            <a:ext cx="4549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아니</a:t>
            </a:r>
            <a:endParaRPr lang="en-US" altLang="ko-KR" sz="900" dirty="0" smtClean="0"/>
          </a:p>
        </p:txBody>
      </p:sp>
      <p:graphicFrame>
        <p:nvGraphicFramePr>
          <p:cNvPr id="191" name="표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14805"/>
              </p:ext>
            </p:extLst>
          </p:nvPr>
        </p:nvGraphicFramePr>
        <p:xfrm>
          <a:off x="8075827" y="4245615"/>
          <a:ext cx="3915951" cy="187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61">
                  <a:extLst>
                    <a:ext uri="{9D8B030D-6E8A-4147-A177-3AD203B41FA5}">
                      <a16:colId xmlns:a16="http://schemas.microsoft.com/office/drawing/2014/main" val="768241324"/>
                    </a:ext>
                  </a:extLst>
                </a:gridCol>
                <a:gridCol w="783230">
                  <a:extLst>
                    <a:ext uri="{9D8B030D-6E8A-4147-A177-3AD203B41FA5}">
                      <a16:colId xmlns:a16="http://schemas.microsoft.com/office/drawing/2014/main" val="3074408410"/>
                    </a:ext>
                  </a:extLst>
                </a:gridCol>
                <a:gridCol w="2367660">
                  <a:extLst>
                    <a:ext uri="{9D8B030D-6E8A-4147-A177-3AD203B41FA5}">
                      <a16:colId xmlns:a16="http://schemas.microsoft.com/office/drawing/2014/main" val="663628595"/>
                    </a:ext>
                  </a:extLst>
                </a:gridCol>
              </a:tblGrid>
              <a:tr h="238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48000">
                          <a:schemeClr val="bg2">
                            <a:lumMod val="7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48000">
                          <a:schemeClr val="bg2">
                            <a:lumMod val="7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48000">
                          <a:schemeClr val="bg2">
                            <a:lumMod val="7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1423709"/>
                  </a:ext>
                </a:extLst>
              </a:tr>
              <a:tr h="3084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시작과 끝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Flow</a:t>
                      </a:r>
                      <a:r>
                        <a:rPr lang="en-US" altLang="ko-KR" sz="1000" baseline="0" dirty="0" smtClean="0"/>
                        <a:t> Chart</a:t>
                      </a:r>
                      <a:r>
                        <a:rPr lang="ko-KR" altLang="en-US" sz="1000" baseline="0" dirty="0" smtClean="0"/>
                        <a:t>의 시작과 끝을 표시한다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671656"/>
                  </a:ext>
                </a:extLst>
              </a:tr>
              <a:tr h="3084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화살표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 기호의 연결 관계를 나타낸다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92447"/>
                  </a:ext>
                </a:extLst>
              </a:tr>
              <a:tr h="3084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입출력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종류의 입력과 출력을 표시한다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07960"/>
                  </a:ext>
                </a:extLst>
              </a:tr>
              <a:tr h="3084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프로세스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처리과정을 </a:t>
                      </a:r>
                      <a:r>
                        <a:rPr lang="ko-KR" altLang="en-US" sz="1000" dirty="0" err="1" smtClean="0"/>
                        <a:t>표시힙니다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기호 처리 서열 내용을 포함한다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41196"/>
                  </a:ext>
                </a:extLst>
              </a:tr>
              <a:tr h="3084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비교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판단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조건에 따라 분기되는 </a:t>
                      </a:r>
                      <a:r>
                        <a:rPr lang="en-US" altLang="ko-KR" sz="1000" dirty="0" smtClean="0"/>
                        <a:t>Case</a:t>
                      </a:r>
                      <a:r>
                        <a:rPr lang="ko-KR" altLang="en-US" sz="1000" dirty="0" smtClean="0"/>
                        <a:t>를 표시한다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46575"/>
                  </a:ext>
                </a:extLst>
              </a:tr>
            </a:tbl>
          </a:graphicData>
        </a:graphic>
      </p:graphicFrame>
      <p:sp>
        <p:nvSpPr>
          <p:cNvPr id="194" name="순서도: 대체 처리 193"/>
          <p:cNvSpPr/>
          <p:nvPr/>
        </p:nvSpPr>
        <p:spPr>
          <a:xfrm>
            <a:off x="8229985" y="4528355"/>
            <a:ext cx="442817" cy="217039"/>
          </a:xfrm>
          <a:prstGeom prst="flowChartAlternateProcess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5" name="다이아몬드 194"/>
          <p:cNvSpPr/>
          <p:nvPr/>
        </p:nvSpPr>
        <p:spPr>
          <a:xfrm>
            <a:off x="8275146" y="5839442"/>
            <a:ext cx="415909" cy="224936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bg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8247128" y="5474388"/>
            <a:ext cx="425674" cy="2121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bg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직선 화살표 연결선 196"/>
          <p:cNvCxnSpPr/>
          <p:nvPr/>
        </p:nvCxnSpPr>
        <p:spPr>
          <a:xfrm>
            <a:off x="8247128" y="4954285"/>
            <a:ext cx="468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순서도: 데이터 199"/>
          <p:cNvSpPr/>
          <p:nvPr/>
        </p:nvSpPr>
        <p:spPr>
          <a:xfrm>
            <a:off x="8251424" y="5157553"/>
            <a:ext cx="404235" cy="201446"/>
          </a:xfrm>
          <a:prstGeom prst="flowChartInputOutp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bg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862337" y="1005700"/>
            <a:ext cx="10509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기존 회원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38" name="그룹 237"/>
          <p:cNvGrpSpPr/>
          <p:nvPr/>
        </p:nvGrpSpPr>
        <p:grpSpPr>
          <a:xfrm>
            <a:off x="2194667" y="3926391"/>
            <a:ext cx="870748" cy="67133"/>
            <a:chOff x="1047177" y="1496545"/>
            <a:chExt cx="870748" cy="67133"/>
          </a:xfrm>
          <a:solidFill>
            <a:schemeClr val="bg1">
              <a:lumMod val="75000"/>
            </a:schemeClr>
          </a:solidFill>
        </p:grpSpPr>
        <p:sp>
          <p:nvSpPr>
            <p:cNvPr id="234" name="순서도: 판단 233"/>
            <p:cNvSpPr/>
            <p:nvPr/>
          </p:nvSpPr>
          <p:spPr>
            <a:xfrm>
              <a:off x="1047177" y="1498173"/>
              <a:ext cx="76773" cy="65505"/>
            </a:xfrm>
            <a:prstGeom prst="flowChartDecisi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/>
            <p:cNvCxnSpPr>
              <a:stCxn id="234" idx="3"/>
              <a:endCxn id="236" idx="1"/>
            </p:cNvCxnSpPr>
            <p:nvPr/>
          </p:nvCxnSpPr>
          <p:spPr>
            <a:xfrm flipV="1">
              <a:off x="1123950" y="1529298"/>
              <a:ext cx="717202" cy="1628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순서도: 판단 235"/>
            <p:cNvSpPr/>
            <p:nvPr/>
          </p:nvSpPr>
          <p:spPr>
            <a:xfrm>
              <a:off x="1841152" y="1496545"/>
              <a:ext cx="76773" cy="65505"/>
            </a:xfrm>
            <a:prstGeom prst="flowChartDecisi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345775" y="3813245"/>
            <a:ext cx="1877937" cy="2178695"/>
            <a:chOff x="345775" y="3680494"/>
            <a:chExt cx="1877937" cy="2178695"/>
          </a:xfrm>
        </p:grpSpPr>
        <p:grpSp>
          <p:nvGrpSpPr>
            <p:cNvPr id="164" name="그룹 163"/>
            <p:cNvGrpSpPr/>
            <p:nvPr/>
          </p:nvGrpSpPr>
          <p:grpSpPr>
            <a:xfrm>
              <a:off x="345775" y="3680494"/>
              <a:ext cx="1877937" cy="2178695"/>
              <a:chOff x="401116" y="3806853"/>
              <a:chExt cx="2139239" cy="217869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1116" y="3819638"/>
                <a:ext cx="2139239" cy="216591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01116" y="3806853"/>
                <a:ext cx="2139239" cy="29505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427697" y="3838963"/>
                <a:ext cx="2112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필수 정보 실시간 유효성 체크</a:t>
                </a:r>
                <a:endParaRPr lang="en-US" altLang="ko-KR" sz="900" b="1" dirty="0" smtClean="0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425404" y="4039864"/>
              <a:ext cx="1725588" cy="300302"/>
              <a:chOff x="829794" y="4095893"/>
              <a:chExt cx="1725588" cy="300302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829794" y="4095893"/>
                <a:ext cx="1725588" cy="26582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bg2">
                      <a:lumMod val="7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43702" y="4119196"/>
                <a:ext cx="1698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아이디 이메일 체크</a:t>
                </a:r>
                <a:endParaRPr lang="ko-KR" altLang="en-US" sz="1200" dirty="0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427376" y="4395100"/>
              <a:ext cx="1725588" cy="276999"/>
              <a:chOff x="829794" y="4090307"/>
              <a:chExt cx="1725588" cy="276999"/>
            </a:xfrm>
          </p:grpSpPr>
          <p:sp>
            <p:nvSpPr>
              <p:cNvPr id="174" name="직사각형 173"/>
              <p:cNvSpPr/>
              <p:nvPr/>
            </p:nvSpPr>
            <p:spPr>
              <a:xfrm>
                <a:off x="829794" y="4095893"/>
                <a:ext cx="1725588" cy="26582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bg2">
                      <a:lumMod val="7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52446" y="4090307"/>
                <a:ext cx="1698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비밀번호 규칙 체크</a:t>
                </a:r>
                <a:endParaRPr lang="ko-KR" altLang="en-US" sz="1200" dirty="0"/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418303" y="4752442"/>
              <a:ext cx="1725588" cy="300302"/>
              <a:chOff x="829794" y="4095893"/>
              <a:chExt cx="1725588" cy="300302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829794" y="4095893"/>
                <a:ext cx="1725588" cy="26582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bg2">
                      <a:lumMod val="7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843702" y="4119196"/>
                <a:ext cx="1698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비밀번호 재확인 체크</a:t>
                </a:r>
                <a:endParaRPr lang="ko-KR" altLang="en-US" sz="1200" dirty="0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20243" y="5117282"/>
              <a:ext cx="1725588" cy="300302"/>
              <a:chOff x="829794" y="4095893"/>
              <a:chExt cx="1725588" cy="300302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829794" y="4095893"/>
                <a:ext cx="1725588" cy="26582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bg2">
                      <a:lumMod val="7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843702" y="4119196"/>
                <a:ext cx="1698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생년월일 입력 체크</a:t>
                </a:r>
                <a:endParaRPr lang="ko-KR" altLang="en-US" sz="1200" dirty="0"/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418897" y="5469038"/>
              <a:ext cx="1725588" cy="300302"/>
              <a:chOff x="829794" y="4095893"/>
              <a:chExt cx="1725588" cy="300302"/>
            </a:xfrm>
          </p:grpSpPr>
          <p:sp>
            <p:nvSpPr>
              <p:cNvPr id="183" name="직사각형 182"/>
              <p:cNvSpPr/>
              <p:nvPr/>
            </p:nvSpPr>
            <p:spPr>
              <a:xfrm>
                <a:off x="829794" y="4095893"/>
                <a:ext cx="1725588" cy="26582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bg2">
                      <a:lumMod val="7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43702" y="4119196"/>
                <a:ext cx="1698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휴대폰 번호 인증 체크</a:t>
                </a:r>
                <a:endParaRPr lang="ko-KR" altLang="en-US" sz="1200" dirty="0"/>
              </a:p>
            </p:txBody>
          </p:sp>
        </p:grpSp>
      </p:grpSp>
      <p:sp>
        <p:nvSpPr>
          <p:cNvPr id="244" name="TextBox 243"/>
          <p:cNvSpPr txBox="1"/>
          <p:nvPr/>
        </p:nvSpPr>
        <p:spPr>
          <a:xfrm>
            <a:off x="7987607" y="3934265"/>
            <a:ext cx="1456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흐름도 범례</a:t>
            </a:r>
            <a:endParaRPr lang="ko-KR" altLang="en-US" sz="1500" b="1" dirty="0"/>
          </a:p>
        </p:txBody>
      </p:sp>
      <p:grpSp>
        <p:nvGrpSpPr>
          <p:cNvPr id="247" name="그룹 246"/>
          <p:cNvGrpSpPr/>
          <p:nvPr/>
        </p:nvGrpSpPr>
        <p:grpSpPr>
          <a:xfrm>
            <a:off x="9062799" y="1881846"/>
            <a:ext cx="2496356" cy="1083600"/>
            <a:chOff x="8129349" y="293133"/>
            <a:chExt cx="2496356" cy="1083600"/>
          </a:xfrm>
        </p:grpSpPr>
        <p:sp>
          <p:nvSpPr>
            <p:cNvPr id="245" name="사각형 설명선 244"/>
            <p:cNvSpPr/>
            <p:nvPr/>
          </p:nvSpPr>
          <p:spPr>
            <a:xfrm>
              <a:off x="8156868" y="293133"/>
              <a:ext cx="2468837" cy="1083600"/>
            </a:xfrm>
            <a:prstGeom prst="wedgeRect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129349" y="381381"/>
              <a:ext cx="24963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[</a:t>
              </a:r>
              <a:r>
                <a:rPr lang="ko-KR" altLang="en-US" sz="1100" dirty="0" smtClean="0"/>
                <a:t>시스템 </a:t>
              </a:r>
              <a:r>
                <a:rPr lang="ko-KR" altLang="en-US" sz="1100" dirty="0" err="1" smtClean="0"/>
                <a:t>알럿</a:t>
              </a:r>
              <a:r>
                <a:rPr lang="en-US" altLang="ko-KR" sz="1100" dirty="0" smtClean="0"/>
                <a:t>]</a:t>
              </a:r>
            </a:p>
            <a:p>
              <a:pPr algn="ctr"/>
              <a:endParaRPr lang="en-US" altLang="ko-KR" sz="900" dirty="0" smtClean="0"/>
            </a:p>
            <a:p>
              <a:pPr algn="ctr"/>
              <a:r>
                <a:rPr lang="ko-KR" altLang="en-US" sz="1000" dirty="0" smtClean="0"/>
                <a:t>아이디 또는 비밀번호를 다시 확인하세요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등록되지 않은 </a:t>
              </a:r>
              <a:r>
                <a:rPr lang="ko-KR" altLang="en-US" sz="1000" dirty="0" err="1" smtClean="0"/>
                <a:t>아이디거나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아이디 또는 비밀번호를 잘못 입력하셨습니다</a:t>
              </a:r>
              <a:r>
                <a:rPr lang="en-US" altLang="ko-KR" sz="1000" dirty="0" smtClean="0"/>
                <a:t>.</a:t>
              </a:r>
              <a:endParaRPr lang="en-US" altLang="ko-KR" sz="1000" dirty="0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345775" y="2328714"/>
            <a:ext cx="1875900" cy="1083600"/>
            <a:chOff x="345775" y="2328714"/>
            <a:chExt cx="1875900" cy="1083600"/>
          </a:xfrm>
        </p:grpSpPr>
        <p:sp>
          <p:nvSpPr>
            <p:cNvPr id="249" name="사각형 설명선 248"/>
            <p:cNvSpPr/>
            <p:nvPr/>
          </p:nvSpPr>
          <p:spPr>
            <a:xfrm>
              <a:off x="345775" y="2328714"/>
              <a:ext cx="1875900" cy="1083600"/>
            </a:xfrm>
            <a:prstGeom prst="wedgeRect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06605" y="2383450"/>
              <a:ext cx="17116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[</a:t>
              </a:r>
              <a:r>
                <a:rPr lang="ko-KR" altLang="en-US" sz="1100" dirty="0" smtClean="0"/>
                <a:t>시스템 </a:t>
              </a:r>
              <a:r>
                <a:rPr lang="ko-KR" altLang="en-US" sz="1100" dirty="0" err="1" smtClean="0"/>
                <a:t>알럿</a:t>
              </a:r>
              <a:r>
                <a:rPr lang="en-US" altLang="ko-KR" sz="1100" dirty="0" smtClean="0"/>
                <a:t>]</a:t>
              </a:r>
            </a:p>
            <a:p>
              <a:pPr algn="ctr"/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이용 안내 및 개인 정보 수집 모두 동의 해주세요</a:t>
              </a:r>
              <a:r>
                <a:rPr lang="en-US" altLang="ko-KR" sz="1100" dirty="0" smtClean="0"/>
                <a:t>.</a:t>
              </a:r>
              <a:endParaRPr lang="en-US" altLang="ko-KR" sz="1100" dirty="0"/>
            </a:p>
          </p:txBody>
        </p:sp>
      </p:grpSp>
      <p:grpSp>
        <p:nvGrpSpPr>
          <p:cNvPr id="316" name="그룹 315"/>
          <p:cNvGrpSpPr/>
          <p:nvPr/>
        </p:nvGrpSpPr>
        <p:grpSpPr>
          <a:xfrm>
            <a:off x="12401084" y="4225843"/>
            <a:ext cx="3915951" cy="1898983"/>
            <a:chOff x="12401084" y="4225843"/>
            <a:chExt cx="3915951" cy="1898983"/>
          </a:xfrm>
        </p:grpSpPr>
        <p:grpSp>
          <p:nvGrpSpPr>
            <p:cNvPr id="290" name="그룹 289"/>
            <p:cNvGrpSpPr/>
            <p:nvPr/>
          </p:nvGrpSpPr>
          <p:grpSpPr>
            <a:xfrm>
              <a:off x="12401084" y="4225843"/>
              <a:ext cx="3915951" cy="1898983"/>
              <a:chOff x="12401084" y="4225843"/>
              <a:chExt cx="3915951" cy="1898983"/>
            </a:xfrm>
          </p:grpSpPr>
          <p:sp>
            <p:nvSpPr>
              <p:cNvPr id="253" name="직사각형 252"/>
              <p:cNvSpPr/>
              <p:nvPr/>
            </p:nvSpPr>
            <p:spPr>
              <a:xfrm>
                <a:off x="12401084" y="4225843"/>
                <a:ext cx="3915951" cy="1893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6" name="직선 연결선 275"/>
              <p:cNvCxnSpPr/>
              <p:nvPr/>
            </p:nvCxnSpPr>
            <p:spPr>
              <a:xfrm>
                <a:off x="13042900" y="4225843"/>
                <a:ext cx="0" cy="18935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14065250" y="4231326"/>
                <a:ext cx="0" cy="18935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12401084" y="4492268"/>
                <a:ext cx="39159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>
                <a:off x="12401084" y="4799266"/>
                <a:ext cx="39159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>
                <a:off x="12401084" y="5106902"/>
                <a:ext cx="39159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>
                <a:off x="12401084" y="5415890"/>
                <a:ext cx="39159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/>
              <p:cNvCxnSpPr/>
              <p:nvPr/>
            </p:nvCxnSpPr>
            <p:spPr>
              <a:xfrm>
                <a:off x="12401084" y="5826082"/>
                <a:ext cx="39159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순서도: 대체 처리 290"/>
            <p:cNvSpPr/>
            <p:nvPr/>
          </p:nvSpPr>
          <p:spPr>
            <a:xfrm>
              <a:off x="12491457" y="4531918"/>
              <a:ext cx="442817" cy="217039"/>
            </a:xfrm>
            <a:prstGeom prst="flowChartAlternateProcess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92" name="다이아몬드 291"/>
            <p:cNvSpPr/>
            <p:nvPr/>
          </p:nvSpPr>
          <p:spPr>
            <a:xfrm>
              <a:off x="12536618" y="5843005"/>
              <a:ext cx="415909" cy="224936"/>
            </a:xfrm>
            <a:prstGeom prst="diamon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12508600" y="5503210"/>
              <a:ext cx="425674" cy="21212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4" name="직선 화살표 연결선 293"/>
            <p:cNvCxnSpPr/>
            <p:nvPr/>
          </p:nvCxnSpPr>
          <p:spPr>
            <a:xfrm>
              <a:off x="12508600" y="4957848"/>
              <a:ext cx="468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순서도: 데이터 294"/>
            <p:cNvSpPr/>
            <p:nvPr/>
          </p:nvSpPr>
          <p:spPr>
            <a:xfrm>
              <a:off x="12512896" y="5161116"/>
              <a:ext cx="404235" cy="201446"/>
            </a:xfrm>
            <a:prstGeom prst="flowChartInputOutp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12411074" y="4238625"/>
              <a:ext cx="626269" cy="24765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13051632" y="4236244"/>
              <a:ext cx="1000918" cy="24765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14073981" y="4237713"/>
              <a:ext cx="2235200" cy="24221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2459836" y="4231484"/>
              <a:ext cx="506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기호</a:t>
              </a:r>
              <a:endParaRPr lang="ko-KR" altLang="en-US" sz="1000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13297392" y="4245615"/>
              <a:ext cx="506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이름</a:t>
              </a:r>
              <a:endParaRPr lang="ko-KR" altLang="en-US" sz="1000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4938114" y="4231483"/>
              <a:ext cx="506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설명</a:t>
              </a:r>
              <a:endParaRPr lang="ko-KR" altLang="en-US" sz="10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2991361" y="4512473"/>
              <a:ext cx="825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시작과 끝</a:t>
              </a:r>
              <a:endParaRPr lang="ko-KR" altLang="en-US" sz="1000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2992929" y="4844405"/>
              <a:ext cx="64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화살표</a:t>
              </a:r>
              <a:endParaRPr lang="ko-KR" altLang="en-US" sz="10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2999183" y="5142705"/>
              <a:ext cx="64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입출력</a:t>
              </a:r>
              <a:endParaRPr lang="ko-KR" altLang="en-US" sz="10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12999183" y="5488482"/>
              <a:ext cx="77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프로세스</a:t>
              </a:r>
              <a:endParaRPr lang="ko-KR" altLang="en-US" sz="10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3002450" y="5844329"/>
              <a:ext cx="813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비교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판단</a:t>
              </a:r>
              <a:endParaRPr lang="ko-KR" altLang="en-US" sz="1000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994142" y="4512472"/>
              <a:ext cx="22301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Flow Chart</a:t>
              </a:r>
              <a:r>
                <a:rPr lang="ko-KR" altLang="en-US" sz="1000" dirty="0" smtClean="0"/>
                <a:t>의 시작과 끝을 표시한다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3994142" y="4829298"/>
              <a:ext cx="22301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각 기호의 연결 관계를 나타낸다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3994142" y="5153023"/>
              <a:ext cx="22301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모든 종류의 입력과 출력을 표시한다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3994142" y="5432537"/>
              <a:ext cx="2230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모든 처리 과정을 표시합니다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기호 처리 서열 내용을 포함한다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3994141" y="5838568"/>
              <a:ext cx="232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조건에 따라 분기되는 </a:t>
              </a:r>
              <a:r>
                <a:rPr lang="en-US" altLang="ko-KR" sz="1000" dirty="0" smtClean="0"/>
                <a:t>Case</a:t>
              </a:r>
              <a:r>
                <a:rPr lang="ko-KR" altLang="en-US" sz="1000" dirty="0" smtClean="0"/>
                <a:t>를 표시한다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grpSp>
        <p:nvGrpSpPr>
          <p:cNvPr id="319" name="그룹 318"/>
          <p:cNvGrpSpPr/>
          <p:nvPr/>
        </p:nvGrpSpPr>
        <p:grpSpPr>
          <a:xfrm>
            <a:off x="12977203" y="583774"/>
            <a:ext cx="1736419" cy="1607401"/>
            <a:chOff x="-2270838" y="-1696301"/>
            <a:chExt cx="2348604" cy="2174100"/>
          </a:xfrm>
        </p:grpSpPr>
        <p:sp>
          <p:nvSpPr>
            <p:cNvPr id="318" name="원형 317"/>
            <p:cNvSpPr/>
            <p:nvPr/>
          </p:nvSpPr>
          <p:spPr>
            <a:xfrm flipV="1">
              <a:off x="-2270838" y="-1696301"/>
              <a:ext cx="2348604" cy="21741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7" name="원형 316"/>
            <p:cNvSpPr/>
            <p:nvPr/>
          </p:nvSpPr>
          <p:spPr>
            <a:xfrm flipV="1">
              <a:off x="-1798476" y="-1193451"/>
              <a:ext cx="1403880" cy="11684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62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113033" y="77234"/>
            <a:ext cx="4542503" cy="477054"/>
            <a:chOff x="3572212" y="220262"/>
            <a:chExt cx="4542503" cy="477054"/>
          </a:xfrm>
        </p:grpSpPr>
        <p:sp>
          <p:nvSpPr>
            <p:cNvPr id="5" name="TextBox 4"/>
            <p:cNvSpPr txBox="1"/>
            <p:nvPr/>
          </p:nvSpPr>
          <p:spPr>
            <a:xfrm>
              <a:off x="3572212" y="220262"/>
              <a:ext cx="45425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 err="1" smtClean="0"/>
                <a:t>FlowChart</a:t>
              </a:r>
              <a:endParaRPr lang="ko-KR" altLang="en-US" sz="25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229818" y="108467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20231012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99709" y="601380"/>
            <a:ext cx="1971346" cy="1509129"/>
            <a:chOff x="510518" y="876300"/>
            <a:chExt cx="2169182" cy="1651000"/>
          </a:xfrm>
        </p:grpSpPr>
        <p:sp>
          <p:nvSpPr>
            <p:cNvPr id="12" name="직사각형 11"/>
            <p:cNvSpPr/>
            <p:nvPr/>
          </p:nvSpPr>
          <p:spPr>
            <a:xfrm>
              <a:off x="601961" y="1320800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필드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1961" y="1698124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필드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이메일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1961" y="2071772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버튼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아이디찾기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0518" y="876300"/>
              <a:ext cx="2169182" cy="33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아이디 찾기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18" y="876300"/>
              <a:ext cx="2169182" cy="165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429472" y="77113"/>
            <a:ext cx="878358" cy="383467"/>
            <a:chOff x="3429471" y="267613"/>
            <a:chExt cx="1045157" cy="456287"/>
          </a:xfrm>
        </p:grpSpPr>
        <p:sp>
          <p:nvSpPr>
            <p:cNvPr id="15" name="순서도: 대체 처리 14"/>
            <p:cNvSpPr/>
            <p:nvPr/>
          </p:nvSpPr>
          <p:spPr>
            <a:xfrm>
              <a:off x="3429471" y="267613"/>
              <a:ext cx="1018970" cy="456287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35184" y="379261"/>
              <a:ext cx="103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 찾기</a:t>
              </a:r>
              <a:endParaRPr lang="ko-KR" altLang="en-US" sz="10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244875" y="832023"/>
            <a:ext cx="1221092" cy="340764"/>
            <a:chOff x="3425138" y="977900"/>
            <a:chExt cx="1388162" cy="444500"/>
          </a:xfrm>
        </p:grpSpPr>
        <p:sp>
          <p:nvSpPr>
            <p:cNvPr id="18" name="직사각형 17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5138" y="1083640"/>
              <a:ext cx="13881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 찾기 신청</a:t>
              </a:r>
              <a:endParaRPr lang="ko-KR" altLang="en-US" sz="1000" dirty="0"/>
            </a:p>
          </p:txBody>
        </p:sp>
      </p:grpSp>
      <p:cxnSp>
        <p:nvCxnSpPr>
          <p:cNvPr id="22" name="직선 화살표 연결선 21"/>
          <p:cNvCxnSpPr>
            <a:stCxn id="15" idx="2"/>
            <a:endCxn id="18" idx="0"/>
          </p:cNvCxnSpPr>
          <p:nvPr/>
        </p:nvCxnSpPr>
        <p:spPr>
          <a:xfrm flipH="1">
            <a:off x="3857327" y="460580"/>
            <a:ext cx="320" cy="37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2"/>
          </p:cNvCxnSpPr>
          <p:nvPr/>
        </p:nvCxnSpPr>
        <p:spPr>
          <a:xfrm>
            <a:off x="3857327" y="1172787"/>
            <a:ext cx="0" cy="27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/>
          <p:cNvGrpSpPr/>
          <p:nvPr/>
        </p:nvGrpSpPr>
        <p:grpSpPr>
          <a:xfrm>
            <a:off x="3244875" y="1444124"/>
            <a:ext cx="1221092" cy="475885"/>
            <a:chOff x="3244875" y="1444124"/>
            <a:chExt cx="1221092" cy="475885"/>
          </a:xfrm>
        </p:grpSpPr>
        <p:sp>
          <p:nvSpPr>
            <p:cNvPr id="28" name="순서도: 데이터 27"/>
            <p:cNvSpPr/>
            <p:nvPr/>
          </p:nvSpPr>
          <p:spPr>
            <a:xfrm>
              <a:off x="3244875" y="1444124"/>
              <a:ext cx="1221092" cy="475885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44875" y="1482011"/>
              <a:ext cx="1221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부분 </a:t>
              </a:r>
              <a:r>
                <a:rPr lang="en-US" altLang="ko-KR" sz="1000" dirty="0" smtClean="0"/>
                <a:t>Block</a:t>
              </a:r>
            </a:p>
            <a:p>
              <a:pPr algn="ctr"/>
              <a:r>
                <a:rPr lang="ko-KR" altLang="en-US" sz="1000" dirty="0" smtClean="0"/>
                <a:t>아이디 노출</a:t>
              </a:r>
              <a:endParaRPr lang="ko-KR" altLang="en-US" sz="1000" dirty="0"/>
            </a:p>
          </p:txBody>
        </p:sp>
      </p:grpSp>
      <p:cxnSp>
        <p:nvCxnSpPr>
          <p:cNvPr id="38" name="직선 화살표 연결선 37"/>
          <p:cNvCxnSpPr>
            <a:stCxn id="28" idx="4"/>
            <a:endCxn id="45" idx="0"/>
          </p:cNvCxnSpPr>
          <p:nvPr/>
        </p:nvCxnSpPr>
        <p:spPr>
          <a:xfrm>
            <a:off x="3855421" y="1920009"/>
            <a:ext cx="0" cy="22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다이아몬드 44"/>
          <p:cNvSpPr/>
          <p:nvPr/>
        </p:nvSpPr>
        <p:spPr>
          <a:xfrm>
            <a:off x="3376707" y="2147972"/>
            <a:ext cx="957428" cy="815727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471351" y="2355780"/>
            <a:ext cx="76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전체찾기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>
            <a:stCxn id="45" idx="2"/>
            <a:endCxn id="65" idx="0"/>
          </p:cNvCxnSpPr>
          <p:nvPr/>
        </p:nvCxnSpPr>
        <p:spPr>
          <a:xfrm>
            <a:off x="3855421" y="2963699"/>
            <a:ext cx="1906" cy="2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53" idx="3"/>
          </p:cNvCxnSpPr>
          <p:nvPr/>
        </p:nvCxnSpPr>
        <p:spPr>
          <a:xfrm flipH="1" flipV="1">
            <a:off x="3020403" y="2555835"/>
            <a:ext cx="3563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2042422" y="2314269"/>
            <a:ext cx="979510" cy="483132"/>
            <a:chOff x="3427305" y="977900"/>
            <a:chExt cx="1388162" cy="444500"/>
          </a:xfrm>
        </p:grpSpPr>
        <p:sp>
          <p:nvSpPr>
            <p:cNvPr id="53" name="직사각형 52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7305" y="1063032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098227" y="2314269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71051" y="2925286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244875" y="3243750"/>
            <a:ext cx="1221092" cy="340764"/>
            <a:chOff x="3425138" y="977900"/>
            <a:chExt cx="1388162" cy="444500"/>
          </a:xfrm>
        </p:grpSpPr>
        <p:sp>
          <p:nvSpPr>
            <p:cNvPr id="65" name="직사각형 64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25138" y="1083640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인증방식 선택</a:t>
              </a:r>
              <a:endParaRPr lang="ko-KR" altLang="en-US" sz="1000" dirty="0"/>
            </a:p>
          </p:txBody>
        </p:sp>
      </p:grpSp>
      <p:cxnSp>
        <p:nvCxnSpPr>
          <p:cNvPr id="70" name="직선 화살표 연결선 69"/>
          <p:cNvCxnSpPr>
            <a:stCxn id="65" idx="2"/>
            <a:endCxn id="71" idx="0"/>
          </p:cNvCxnSpPr>
          <p:nvPr/>
        </p:nvCxnSpPr>
        <p:spPr>
          <a:xfrm flipH="1">
            <a:off x="3853892" y="3584514"/>
            <a:ext cx="3435" cy="23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3375178" y="3814777"/>
            <a:ext cx="957428" cy="815727"/>
            <a:chOff x="3375178" y="3814777"/>
            <a:chExt cx="957428" cy="815727"/>
          </a:xfrm>
        </p:grpSpPr>
        <p:sp>
          <p:nvSpPr>
            <p:cNvPr id="71" name="다이아몬드 70"/>
            <p:cNvSpPr/>
            <p:nvPr/>
          </p:nvSpPr>
          <p:spPr>
            <a:xfrm>
              <a:off x="3375178" y="3814777"/>
              <a:ext cx="957428" cy="81572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26429" y="4109353"/>
              <a:ext cx="8668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이메일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인증</a:t>
              </a:r>
              <a:r>
                <a:rPr lang="en-US" altLang="ko-KR" sz="1000" dirty="0" smtClean="0"/>
                <a:t>?</a:t>
              </a:r>
              <a:endParaRPr lang="ko-KR" altLang="en-US" sz="1000" dirty="0"/>
            </a:p>
          </p:txBody>
        </p:sp>
      </p:grpSp>
      <p:cxnSp>
        <p:nvCxnSpPr>
          <p:cNvPr id="73" name="직선 화살표 연결선 72"/>
          <p:cNvCxnSpPr>
            <a:stCxn id="71" idx="2"/>
            <a:endCxn id="81" idx="0"/>
          </p:cNvCxnSpPr>
          <p:nvPr/>
        </p:nvCxnSpPr>
        <p:spPr>
          <a:xfrm>
            <a:off x="3853892" y="4630504"/>
            <a:ext cx="2440" cy="20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1" idx="1"/>
            <a:endCxn id="76" idx="3"/>
          </p:cNvCxnSpPr>
          <p:nvPr/>
        </p:nvCxnSpPr>
        <p:spPr>
          <a:xfrm flipH="1" flipV="1">
            <a:off x="3034394" y="4218378"/>
            <a:ext cx="340784" cy="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1769421" y="4001829"/>
            <a:ext cx="1266951" cy="441622"/>
            <a:chOff x="3427305" y="977900"/>
            <a:chExt cx="1388162" cy="453249"/>
          </a:xfrm>
        </p:grpSpPr>
        <p:sp>
          <p:nvSpPr>
            <p:cNvPr id="76" name="직사각형 75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27305" y="1063032"/>
              <a:ext cx="1388162" cy="36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휴대폰 인증 선택</a:t>
              </a:r>
              <a:endParaRPr lang="ko-KR" altLang="en-US" sz="10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113857" y="3993785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6681" y="4604802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43880" y="4835188"/>
            <a:ext cx="1221092" cy="340764"/>
            <a:chOff x="3425138" y="977900"/>
            <a:chExt cx="1388162" cy="444500"/>
          </a:xfrm>
        </p:grpSpPr>
        <p:sp>
          <p:nvSpPr>
            <p:cNvPr id="81" name="직사각형 80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25138" y="1049890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인증메일</a:t>
              </a:r>
              <a:r>
                <a:rPr lang="ko-KR" altLang="en-US" sz="1000" dirty="0" smtClean="0"/>
                <a:t> 발송</a:t>
              </a:r>
              <a:endParaRPr lang="ko-KR" altLang="en-US" sz="10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236702" y="5382419"/>
            <a:ext cx="1221092" cy="340764"/>
            <a:chOff x="3425138" y="977900"/>
            <a:chExt cx="1388162" cy="444500"/>
          </a:xfrm>
        </p:grpSpPr>
        <p:sp>
          <p:nvSpPr>
            <p:cNvPr id="100" name="직사각형 99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25138" y="1039561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인증링크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cxnSp>
        <p:nvCxnSpPr>
          <p:cNvPr id="110" name="직선 화살표 연결선 109"/>
          <p:cNvCxnSpPr>
            <a:endCxn id="111" idx="0"/>
          </p:cNvCxnSpPr>
          <p:nvPr/>
        </p:nvCxnSpPr>
        <p:spPr>
          <a:xfrm flipH="1">
            <a:off x="3829116" y="5712867"/>
            <a:ext cx="3435" cy="23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3348491" y="5943130"/>
            <a:ext cx="972101" cy="815727"/>
            <a:chOff x="3348491" y="5943130"/>
            <a:chExt cx="972101" cy="815727"/>
          </a:xfrm>
        </p:grpSpPr>
        <p:sp>
          <p:nvSpPr>
            <p:cNvPr id="111" name="다이아몬드 110"/>
            <p:cNvSpPr/>
            <p:nvPr/>
          </p:nvSpPr>
          <p:spPr>
            <a:xfrm>
              <a:off x="3350402" y="5943130"/>
              <a:ext cx="957428" cy="81572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48491" y="6243999"/>
              <a:ext cx="972101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0" dirty="0" err="1" smtClean="0"/>
                <a:t>유효시간내</a:t>
              </a:r>
              <a:r>
                <a:rPr lang="ko-KR" altLang="en-US" sz="850" dirty="0" smtClean="0"/>
                <a:t> 인증</a:t>
              </a:r>
              <a:r>
                <a:rPr lang="en-US" altLang="ko-KR" sz="850" dirty="0" smtClean="0"/>
                <a:t>?</a:t>
              </a:r>
              <a:endParaRPr lang="ko-KR" altLang="en-US" sz="850" dirty="0"/>
            </a:p>
          </p:txBody>
        </p:sp>
      </p:grpSp>
      <p:cxnSp>
        <p:nvCxnSpPr>
          <p:cNvPr id="123" name="직선 화살표 연결선 122"/>
          <p:cNvCxnSpPr>
            <a:stCxn id="77" idx="2"/>
            <a:endCxn id="125" idx="0"/>
          </p:cNvCxnSpPr>
          <p:nvPr/>
        </p:nvCxnSpPr>
        <p:spPr>
          <a:xfrm>
            <a:off x="2402897" y="4443451"/>
            <a:ext cx="1904" cy="39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1792349" y="4835188"/>
            <a:ext cx="1221092" cy="340764"/>
            <a:chOff x="3425138" y="977900"/>
            <a:chExt cx="1388162" cy="444500"/>
          </a:xfrm>
        </p:grpSpPr>
        <p:sp>
          <p:nvSpPr>
            <p:cNvPr id="125" name="직사각형 124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425138" y="1039561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SMS </a:t>
              </a:r>
              <a:r>
                <a:rPr lang="ko-KR" altLang="en-US" sz="1000" dirty="0" smtClean="0"/>
                <a:t>인증 발송</a:t>
              </a:r>
              <a:endParaRPr lang="ko-KR" altLang="en-US" sz="1000" dirty="0"/>
            </a:p>
          </p:txBody>
        </p:sp>
      </p:grpSp>
      <p:cxnSp>
        <p:nvCxnSpPr>
          <p:cNvPr id="128" name="직선 화살표 연결선 127"/>
          <p:cNvCxnSpPr>
            <a:stCxn id="125" idx="2"/>
            <a:endCxn id="130" idx="0"/>
          </p:cNvCxnSpPr>
          <p:nvPr/>
        </p:nvCxnSpPr>
        <p:spPr>
          <a:xfrm>
            <a:off x="2404801" y="5175952"/>
            <a:ext cx="0" cy="20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1792349" y="5382419"/>
            <a:ext cx="1221092" cy="340764"/>
            <a:chOff x="3425138" y="977900"/>
            <a:chExt cx="1388162" cy="444500"/>
          </a:xfrm>
        </p:grpSpPr>
        <p:sp>
          <p:nvSpPr>
            <p:cNvPr id="130" name="직사각형 129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425138" y="1039561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인증번호 입력</a:t>
              </a:r>
              <a:endParaRPr lang="ko-KR" altLang="en-US" sz="1000" dirty="0"/>
            </a:p>
          </p:txBody>
        </p:sp>
      </p:grpSp>
      <p:cxnSp>
        <p:nvCxnSpPr>
          <p:cNvPr id="133" name="직선 화살표 연결선 132"/>
          <p:cNvCxnSpPr/>
          <p:nvPr/>
        </p:nvCxnSpPr>
        <p:spPr>
          <a:xfrm>
            <a:off x="3829116" y="5175952"/>
            <a:ext cx="0" cy="20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2818015" y="5712867"/>
            <a:ext cx="739832" cy="46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/>
          <p:cNvGrpSpPr/>
          <p:nvPr/>
        </p:nvGrpSpPr>
        <p:grpSpPr>
          <a:xfrm>
            <a:off x="5788569" y="1178273"/>
            <a:ext cx="1242725" cy="741736"/>
            <a:chOff x="3244875" y="1444124"/>
            <a:chExt cx="1242725" cy="741736"/>
          </a:xfrm>
        </p:grpSpPr>
        <p:sp>
          <p:nvSpPr>
            <p:cNvPr id="143" name="순서도: 데이터 142"/>
            <p:cNvSpPr/>
            <p:nvPr/>
          </p:nvSpPr>
          <p:spPr>
            <a:xfrm>
              <a:off x="3244875" y="1444124"/>
              <a:ext cx="1221092" cy="475885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66508" y="1482011"/>
              <a:ext cx="1221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동일 이름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이메일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회원 검색</a:t>
              </a:r>
              <a:endParaRPr lang="ko-KR" altLang="en-US" sz="1000" dirty="0"/>
            </a:p>
          </p:txBody>
        </p:sp>
        <p:cxnSp>
          <p:nvCxnSpPr>
            <p:cNvPr id="145" name="직선 화살표 연결선 144"/>
            <p:cNvCxnSpPr>
              <a:stCxn id="143" idx="4"/>
              <a:endCxn id="146" idx="1"/>
            </p:cNvCxnSpPr>
            <p:nvPr/>
          </p:nvCxnSpPr>
          <p:spPr>
            <a:xfrm flipH="1">
              <a:off x="3855420" y="1920009"/>
              <a:ext cx="1" cy="265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순서도: 자기 디스크 145"/>
          <p:cNvSpPr/>
          <p:nvPr/>
        </p:nvSpPr>
        <p:spPr>
          <a:xfrm>
            <a:off x="6027273" y="1920009"/>
            <a:ext cx="743682" cy="9809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/>
          <p:cNvGrpSpPr/>
          <p:nvPr/>
        </p:nvGrpSpPr>
        <p:grpSpPr>
          <a:xfrm>
            <a:off x="5920401" y="3103724"/>
            <a:ext cx="964824" cy="815727"/>
            <a:chOff x="3375178" y="3814777"/>
            <a:chExt cx="964824" cy="815727"/>
          </a:xfrm>
        </p:grpSpPr>
        <p:sp>
          <p:nvSpPr>
            <p:cNvPr id="151" name="다이아몬드 150"/>
            <p:cNvSpPr/>
            <p:nvPr/>
          </p:nvSpPr>
          <p:spPr>
            <a:xfrm>
              <a:off x="3375178" y="3814777"/>
              <a:ext cx="957428" cy="81572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82574" y="4072830"/>
              <a:ext cx="957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일치하는 회원이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</p:grpSp>
      <p:cxnSp>
        <p:nvCxnSpPr>
          <p:cNvPr id="153" name="직선 화살표 연결선 152"/>
          <p:cNvCxnSpPr>
            <a:stCxn id="146" idx="3"/>
            <a:endCxn id="151" idx="0"/>
          </p:cNvCxnSpPr>
          <p:nvPr/>
        </p:nvCxnSpPr>
        <p:spPr>
          <a:xfrm>
            <a:off x="6399114" y="2900911"/>
            <a:ext cx="1" cy="20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모서리가 둥근 직사각형 156"/>
          <p:cNvSpPr/>
          <p:nvPr/>
        </p:nvSpPr>
        <p:spPr>
          <a:xfrm>
            <a:off x="5587705" y="4272494"/>
            <a:ext cx="1622819" cy="14297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stCxn id="151" idx="2"/>
          </p:cNvCxnSpPr>
          <p:nvPr/>
        </p:nvCxnSpPr>
        <p:spPr>
          <a:xfrm>
            <a:off x="6399115" y="3919451"/>
            <a:ext cx="7396" cy="3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436860" y="3941567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10261426" y="508978"/>
            <a:ext cx="1559242" cy="1829494"/>
            <a:chOff x="510518" y="876300"/>
            <a:chExt cx="2169182" cy="3098219"/>
          </a:xfrm>
        </p:grpSpPr>
        <p:sp>
          <p:nvSpPr>
            <p:cNvPr id="163" name="직사각형 162"/>
            <p:cNvSpPr/>
            <p:nvPr/>
          </p:nvSpPr>
          <p:spPr>
            <a:xfrm>
              <a:off x="601961" y="1320800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필드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아이디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601961" y="1698124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필드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601961" y="2071772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필드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이메일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10518" y="876300"/>
              <a:ext cx="2169182" cy="33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비밀번호 찾기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510518" y="876300"/>
              <a:ext cx="2169182" cy="3098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01962" y="2445421"/>
              <a:ext cx="1975207" cy="3302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라디오버튼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인증방식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01961" y="2822745"/>
              <a:ext cx="1975207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이메일 인증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01961" y="3196393"/>
              <a:ext cx="1975207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휴대폰 인증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01961" y="3576890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버튼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비밀번호 찾기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2280946" y="993296"/>
            <a:ext cx="956473" cy="67133"/>
            <a:chOff x="1047177" y="1496545"/>
            <a:chExt cx="956473" cy="67133"/>
          </a:xfrm>
          <a:solidFill>
            <a:schemeClr val="bg1">
              <a:lumMod val="75000"/>
            </a:schemeClr>
          </a:solidFill>
        </p:grpSpPr>
        <p:sp>
          <p:nvSpPr>
            <p:cNvPr id="173" name="순서도: 판단 172"/>
            <p:cNvSpPr/>
            <p:nvPr/>
          </p:nvSpPr>
          <p:spPr>
            <a:xfrm>
              <a:off x="1047177" y="1498173"/>
              <a:ext cx="76773" cy="65505"/>
            </a:xfrm>
            <a:prstGeom prst="flowChartDecisi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연결선 173"/>
            <p:cNvCxnSpPr>
              <a:stCxn id="173" idx="3"/>
              <a:endCxn id="175" idx="3"/>
            </p:cNvCxnSpPr>
            <p:nvPr/>
          </p:nvCxnSpPr>
          <p:spPr>
            <a:xfrm flipV="1">
              <a:off x="1123950" y="1529298"/>
              <a:ext cx="879700" cy="1628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순서도: 판단 174"/>
            <p:cNvSpPr/>
            <p:nvPr/>
          </p:nvSpPr>
          <p:spPr>
            <a:xfrm>
              <a:off x="1926877" y="1496545"/>
              <a:ext cx="76773" cy="65505"/>
            </a:xfrm>
            <a:prstGeom prst="flowChartDecisi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9356578" y="968838"/>
            <a:ext cx="889798" cy="67133"/>
            <a:chOff x="1047177" y="1496545"/>
            <a:chExt cx="889798" cy="67133"/>
          </a:xfrm>
          <a:solidFill>
            <a:schemeClr val="bg1">
              <a:lumMod val="75000"/>
            </a:schemeClr>
          </a:solidFill>
        </p:grpSpPr>
        <p:sp>
          <p:nvSpPr>
            <p:cNvPr id="179" name="순서도: 판단 178"/>
            <p:cNvSpPr/>
            <p:nvPr/>
          </p:nvSpPr>
          <p:spPr>
            <a:xfrm>
              <a:off x="1047177" y="1498173"/>
              <a:ext cx="76773" cy="65505"/>
            </a:xfrm>
            <a:prstGeom prst="flowChartDecisi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연결선 179"/>
            <p:cNvCxnSpPr>
              <a:stCxn id="179" idx="3"/>
              <a:endCxn id="181" idx="3"/>
            </p:cNvCxnSpPr>
            <p:nvPr/>
          </p:nvCxnSpPr>
          <p:spPr>
            <a:xfrm flipV="1">
              <a:off x="1123950" y="1529298"/>
              <a:ext cx="813025" cy="1628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순서도: 판단 180"/>
            <p:cNvSpPr/>
            <p:nvPr/>
          </p:nvSpPr>
          <p:spPr>
            <a:xfrm>
              <a:off x="1860202" y="1496545"/>
              <a:ext cx="76773" cy="65505"/>
            </a:xfrm>
            <a:prstGeom prst="flowChartDecisi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8230184" y="77113"/>
            <a:ext cx="1031694" cy="383467"/>
            <a:chOff x="3322501" y="267613"/>
            <a:chExt cx="1227611" cy="456287"/>
          </a:xfrm>
        </p:grpSpPr>
        <p:sp>
          <p:nvSpPr>
            <p:cNvPr id="184" name="순서도: 대체 처리 183"/>
            <p:cNvSpPr/>
            <p:nvPr/>
          </p:nvSpPr>
          <p:spPr>
            <a:xfrm>
              <a:off x="3429471" y="267613"/>
              <a:ext cx="1018970" cy="456287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322501" y="356421"/>
              <a:ext cx="1227611" cy="292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비밀번호 찾기</a:t>
              </a:r>
              <a:endParaRPr lang="ko-KR" altLang="en-US" sz="1000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102936" y="832024"/>
            <a:ext cx="1305820" cy="340764"/>
            <a:chOff x="3388135" y="977900"/>
            <a:chExt cx="1484482" cy="444500"/>
          </a:xfrm>
        </p:grpSpPr>
        <p:sp>
          <p:nvSpPr>
            <p:cNvPr id="187" name="직사각형 186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388135" y="1057423"/>
              <a:ext cx="1484482" cy="32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비밀번호 찾기 신청</a:t>
              </a:r>
              <a:endParaRPr lang="ko-KR" altLang="en-US" sz="1000" dirty="0"/>
            </a:p>
          </p:txBody>
        </p:sp>
      </p:grpSp>
      <p:cxnSp>
        <p:nvCxnSpPr>
          <p:cNvPr id="189" name="직선 화살표 연결선 188"/>
          <p:cNvCxnSpPr>
            <a:stCxn id="184" idx="2"/>
            <a:endCxn id="187" idx="0"/>
          </p:cNvCxnSpPr>
          <p:nvPr/>
        </p:nvCxnSpPr>
        <p:spPr>
          <a:xfrm flipH="1">
            <a:off x="8747937" y="460580"/>
            <a:ext cx="320" cy="37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87" idx="2"/>
          </p:cNvCxnSpPr>
          <p:nvPr/>
        </p:nvCxnSpPr>
        <p:spPr>
          <a:xfrm>
            <a:off x="8747937" y="1172787"/>
            <a:ext cx="0" cy="27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8078301" y="1436459"/>
            <a:ext cx="1305820" cy="340764"/>
            <a:chOff x="3376977" y="977797"/>
            <a:chExt cx="1484482" cy="444500"/>
          </a:xfrm>
        </p:grpSpPr>
        <p:sp>
          <p:nvSpPr>
            <p:cNvPr id="192" name="직사각형 191"/>
            <p:cNvSpPr/>
            <p:nvPr/>
          </p:nvSpPr>
          <p:spPr>
            <a:xfrm>
              <a:off x="3446317" y="977797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376977" y="1045983"/>
              <a:ext cx="148448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인증방식 선택</a:t>
              </a:r>
              <a:endParaRPr lang="ko-KR" altLang="en-US" sz="1000" dirty="0"/>
            </a:p>
          </p:txBody>
        </p:sp>
      </p:grpSp>
      <p:cxnSp>
        <p:nvCxnSpPr>
          <p:cNvPr id="194" name="직선 화살표 연결선 193"/>
          <p:cNvCxnSpPr>
            <a:endCxn id="196" idx="0"/>
          </p:cNvCxnSpPr>
          <p:nvPr/>
        </p:nvCxnSpPr>
        <p:spPr>
          <a:xfrm>
            <a:off x="8783366" y="1777223"/>
            <a:ext cx="6520" cy="44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다이아몬드 195"/>
          <p:cNvSpPr/>
          <p:nvPr/>
        </p:nvSpPr>
        <p:spPr>
          <a:xfrm>
            <a:off x="8311172" y="2219483"/>
            <a:ext cx="957428" cy="815727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8352467" y="2521779"/>
            <a:ext cx="874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이메일 인증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198" name="직선 화살표 연결선 197"/>
          <p:cNvCxnSpPr>
            <a:stCxn id="196" idx="2"/>
            <a:endCxn id="206" idx="0"/>
          </p:cNvCxnSpPr>
          <p:nvPr/>
        </p:nvCxnSpPr>
        <p:spPr>
          <a:xfrm>
            <a:off x="8789886" y="3035210"/>
            <a:ext cx="1905" cy="18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96" idx="3"/>
            <a:endCxn id="201" idx="1"/>
          </p:cNvCxnSpPr>
          <p:nvPr/>
        </p:nvCxnSpPr>
        <p:spPr>
          <a:xfrm flipV="1">
            <a:off x="9268600" y="2626401"/>
            <a:ext cx="1045680" cy="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/>
          <p:cNvGrpSpPr/>
          <p:nvPr/>
        </p:nvGrpSpPr>
        <p:grpSpPr>
          <a:xfrm>
            <a:off x="10314280" y="2455399"/>
            <a:ext cx="1216800" cy="341999"/>
            <a:chOff x="3427304" y="1041955"/>
            <a:chExt cx="1724449" cy="314653"/>
          </a:xfrm>
        </p:grpSpPr>
        <p:sp>
          <p:nvSpPr>
            <p:cNvPr id="201" name="직사각형 200"/>
            <p:cNvSpPr/>
            <p:nvPr/>
          </p:nvSpPr>
          <p:spPr>
            <a:xfrm>
              <a:off x="3427304" y="1041955"/>
              <a:ext cx="1724449" cy="31465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472918" y="1086014"/>
              <a:ext cx="1629485" cy="22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휴대폰 인증 선택</a:t>
              </a:r>
              <a:endParaRPr lang="ko-KR" altLang="en-US" sz="1000" dirty="0"/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9626537" y="2371436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782610" y="3012834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8179339" y="3224984"/>
            <a:ext cx="1221092" cy="340764"/>
            <a:chOff x="3425138" y="977900"/>
            <a:chExt cx="1388162" cy="444500"/>
          </a:xfrm>
        </p:grpSpPr>
        <p:sp>
          <p:nvSpPr>
            <p:cNvPr id="206" name="직사각형 205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425138" y="1071773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인증메일</a:t>
              </a:r>
              <a:r>
                <a:rPr lang="ko-KR" altLang="en-US" sz="1000" dirty="0" smtClean="0"/>
                <a:t> 발송</a:t>
              </a:r>
              <a:endParaRPr lang="ko-KR" altLang="en-US" sz="1000" dirty="0"/>
            </a:p>
          </p:txBody>
        </p:sp>
      </p:grpSp>
      <p:cxnSp>
        <p:nvCxnSpPr>
          <p:cNvPr id="226" name="직선 화살표 연결선 225"/>
          <p:cNvCxnSpPr>
            <a:stCxn id="207" idx="2"/>
            <a:endCxn id="229" idx="0"/>
          </p:cNvCxnSpPr>
          <p:nvPr/>
        </p:nvCxnSpPr>
        <p:spPr>
          <a:xfrm>
            <a:off x="8789885" y="3543170"/>
            <a:ext cx="1906" cy="18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/>
          <p:cNvGrpSpPr/>
          <p:nvPr/>
        </p:nvGrpSpPr>
        <p:grpSpPr>
          <a:xfrm>
            <a:off x="8179339" y="3731237"/>
            <a:ext cx="1221092" cy="340764"/>
            <a:chOff x="3425138" y="977900"/>
            <a:chExt cx="1388162" cy="444500"/>
          </a:xfrm>
        </p:grpSpPr>
        <p:sp>
          <p:nvSpPr>
            <p:cNvPr id="229" name="직사각형 228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425138" y="1059027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인증링크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8312496" y="4263963"/>
            <a:ext cx="957428" cy="815727"/>
            <a:chOff x="8333257" y="4263107"/>
            <a:chExt cx="957428" cy="815727"/>
          </a:xfrm>
        </p:grpSpPr>
        <p:sp>
          <p:nvSpPr>
            <p:cNvPr id="232" name="다이아몬드 231"/>
            <p:cNvSpPr/>
            <p:nvPr/>
          </p:nvSpPr>
          <p:spPr>
            <a:xfrm>
              <a:off x="8333257" y="4263107"/>
              <a:ext cx="957428" cy="81572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8373228" y="4521698"/>
              <a:ext cx="874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유효시간</a:t>
              </a:r>
              <a:r>
                <a:rPr lang="ko-KR" altLang="en-US" sz="1000" dirty="0" smtClean="0"/>
                <a:t> 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인증</a:t>
              </a:r>
              <a:r>
                <a:rPr lang="en-US" altLang="ko-KR" sz="1000" dirty="0" smtClean="0"/>
                <a:t>?</a:t>
              </a:r>
              <a:endParaRPr lang="ko-KR" altLang="en-US" sz="1000" dirty="0"/>
            </a:p>
          </p:txBody>
        </p:sp>
      </p:grpSp>
      <p:cxnSp>
        <p:nvCxnSpPr>
          <p:cNvPr id="234" name="직선 화살표 연결선 233"/>
          <p:cNvCxnSpPr>
            <a:stCxn id="232" idx="2"/>
            <a:endCxn id="238" idx="0"/>
          </p:cNvCxnSpPr>
          <p:nvPr/>
        </p:nvCxnSpPr>
        <p:spPr>
          <a:xfrm>
            <a:off x="8791210" y="5079690"/>
            <a:ext cx="4607" cy="24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8746031" y="5067913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37" name="그룹 236"/>
          <p:cNvGrpSpPr/>
          <p:nvPr/>
        </p:nvGrpSpPr>
        <p:grpSpPr>
          <a:xfrm>
            <a:off x="8183364" y="5329135"/>
            <a:ext cx="1221092" cy="340764"/>
            <a:chOff x="3425138" y="977900"/>
            <a:chExt cx="1388162" cy="444500"/>
          </a:xfrm>
        </p:grpSpPr>
        <p:sp>
          <p:nvSpPr>
            <p:cNvPr id="238" name="직사각형 237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25138" y="1059027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인증완료</a:t>
              </a:r>
              <a:endParaRPr lang="ko-KR" altLang="en-US" sz="1000" dirty="0"/>
            </a:p>
          </p:txBody>
        </p:sp>
      </p:grpSp>
      <p:cxnSp>
        <p:nvCxnSpPr>
          <p:cNvPr id="243" name="직선 화살표 연결선 242"/>
          <p:cNvCxnSpPr/>
          <p:nvPr/>
        </p:nvCxnSpPr>
        <p:spPr>
          <a:xfrm>
            <a:off x="8789885" y="4074818"/>
            <a:ext cx="1906" cy="17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그룹 253"/>
          <p:cNvGrpSpPr/>
          <p:nvPr/>
        </p:nvGrpSpPr>
        <p:grpSpPr>
          <a:xfrm>
            <a:off x="8179340" y="5838109"/>
            <a:ext cx="1228930" cy="340764"/>
            <a:chOff x="3416228" y="977900"/>
            <a:chExt cx="1397072" cy="444500"/>
          </a:xfrm>
        </p:grpSpPr>
        <p:sp>
          <p:nvSpPr>
            <p:cNvPr id="255" name="직사각형 254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416228" y="1046342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비밀번호 재설정</a:t>
              </a:r>
              <a:endParaRPr lang="ko-KR" altLang="en-US" sz="1000" dirty="0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8101078" y="6372243"/>
            <a:ext cx="1391381" cy="340764"/>
            <a:chOff x="3336169" y="977900"/>
            <a:chExt cx="1581750" cy="444500"/>
          </a:xfrm>
        </p:grpSpPr>
        <p:sp>
          <p:nvSpPr>
            <p:cNvPr id="260" name="직사각형 259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336169" y="1046496"/>
              <a:ext cx="1581750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비밀번호 재설정 완료</a:t>
              </a:r>
              <a:endParaRPr lang="ko-KR" altLang="en-US" sz="1000" dirty="0"/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10258667" y="3215496"/>
            <a:ext cx="1272412" cy="340764"/>
            <a:chOff x="3366796" y="977900"/>
            <a:chExt cx="1446504" cy="444500"/>
          </a:xfrm>
        </p:grpSpPr>
        <p:sp>
          <p:nvSpPr>
            <p:cNvPr id="280" name="직사각형 279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366796" y="1048353"/>
              <a:ext cx="1446504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SMS </a:t>
              </a:r>
              <a:r>
                <a:rPr lang="ko-KR" altLang="en-US" sz="1000" dirty="0" smtClean="0"/>
                <a:t>인증번호 발송</a:t>
              </a:r>
              <a:endParaRPr lang="ko-KR" altLang="en-US" sz="1000" dirty="0"/>
            </a:p>
          </p:txBody>
        </p:sp>
      </p:grpSp>
      <p:cxnSp>
        <p:nvCxnSpPr>
          <p:cNvPr id="283" name="직선 화살표 연결선 282"/>
          <p:cNvCxnSpPr>
            <a:stCxn id="201" idx="2"/>
            <a:endCxn id="280" idx="0"/>
          </p:cNvCxnSpPr>
          <p:nvPr/>
        </p:nvCxnSpPr>
        <p:spPr>
          <a:xfrm flipH="1">
            <a:off x="10922440" y="2797398"/>
            <a:ext cx="240" cy="41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/>
          <p:cNvCxnSpPr>
            <a:stCxn id="238" idx="2"/>
            <a:endCxn id="255" idx="0"/>
          </p:cNvCxnSpPr>
          <p:nvPr/>
        </p:nvCxnSpPr>
        <p:spPr>
          <a:xfrm>
            <a:off x="8795817" y="5669899"/>
            <a:ext cx="3812" cy="16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/>
          <p:cNvCxnSpPr>
            <a:stCxn id="255" idx="2"/>
            <a:endCxn id="260" idx="0"/>
          </p:cNvCxnSpPr>
          <p:nvPr/>
        </p:nvCxnSpPr>
        <p:spPr>
          <a:xfrm flipH="1">
            <a:off x="8791791" y="6178873"/>
            <a:ext cx="7838" cy="19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/>
          <p:cNvGrpSpPr/>
          <p:nvPr/>
        </p:nvGrpSpPr>
        <p:grpSpPr>
          <a:xfrm>
            <a:off x="10315219" y="3729022"/>
            <a:ext cx="1221092" cy="340764"/>
            <a:chOff x="3425138" y="977900"/>
            <a:chExt cx="1388162" cy="444500"/>
          </a:xfrm>
        </p:grpSpPr>
        <p:sp>
          <p:nvSpPr>
            <p:cNvPr id="291" name="직사각형 290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425138" y="1083640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인증번호 입력</a:t>
              </a:r>
              <a:endParaRPr lang="ko-KR" altLang="en-US" sz="1000" dirty="0"/>
            </a:p>
          </p:txBody>
        </p:sp>
      </p:grpSp>
      <p:cxnSp>
        <p:nvCxnSpPr>
          <p:cNvPr id="294" name="직선 화살표 연결선 293"/>
          <p:cNvCxnSpPr>
            <a:stCxn id="280" idx="2"/>
            <a:endCxn id="291" idx="0"/>
          </p:cNvCxnSpPr>
          <p:nvPr/>
        </p:nvCxnSpPr>
        <p:spPr>
          <a:xfrm>
            <a:off x="10922440" y="3556260"/>
            <a:ext cx="5231" cy="1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/>
          <p:cNvCxnSpPr/>
          <p:nvPr/>
        </p:nvCxnSpPr>
        <p:spPr>
          <a:xfrm flipH="1">
            <a:off x="9068161" y="4072001"/>
            <a:ext cx="1245637" cy="4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/>
          <p:cNvCxnSpPr>
            <a:stCxn id="232" idx="3"/>
          </p:cNvCxnSpPr>
          <p:nvPr/>
        </p:nvCxnSpPr>
        <p:spPr>
          <a:xfrm>
            <a:off x="9269924" y="4671827"/>
            <a:ext cx="859914" cy="50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>
            <a:stCxn id="111" idx="1"/>
            <a:endCxn id="137" idx="3"/>
          </p:cNvCxnSpPr>
          <p:nvPr/>
        </p:nvCxnSpPr>
        <p:spPr>
          <a:xfrm flipH="1" flipV="1">
            <a:off x="1753061" y="5998113"/>
            <a:ext cx="1597341" cy="35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2464810" y="5955940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23" name="그룹 322"/>
          <p:cNvGrpSpPr/>
          <p:nvPr/>
        </p:nvGrpSpPr>
        <p:grpSpPr>
          <a:xfrm>
            <a:off x="13052" y="5283218"/>
            <a:ext cx="1806028" cy="1429789"/>
            <a:chOff x="13052" y="5283218"/>
            <a:chExt cx="1806028" cy="1429789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61201" y="5283218"/>
              <a:ext cx="1691860" cy="14297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747475" y="5384759"/>
              <a:ext cx="286888" cy="2911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!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3052" y="5837032"/>
              <a:ext cx="1806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유효시간이</a:t>
              </a:r>
              <a:r>
                <a:rPr lang="ko-KR" altLang="en-US" sz="800" dirty="0" smtClean="0"/>
                <a:t> 만료되었습니다</a:t>
              </a:r>
              <a:r>
                <a:rPr lang="en-US" altLang="ko-KR" sz="800" dirty="0" smtClean="0"/>
                <a:t>.</a:t>
              </a:r>
            </a:p>
            <a:p>
              <a:pPr algn="ctr"/>
              <a:r>
                <a:rPr lang="ko-KR" altLang="en-US" sz="800" dirty="0" smtClean="0"/>
                <a:t>인증메일을 다시 요청해주세요</a:t>
              </a:r>
              <a:endParaRPr lang="ko-KR" altLang="en-US" sz="8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518797" y="6298360"/>
              <a:ext cx="744243" cy="342706"/>
              <a:chOff x="3429471" y="267613"/>
              <a:chExt cx="1044854" cy="456287"/>
            </a:xfrm>
          </p:grpSpPr>
          <p:sp>
            <p:nvSpPr>
              <p:cNvPr id="307" name="순서도: 대체 처리 306"/>
              <p:cNvSpPr/>
              <p:nvPr/>
            </p:nvSpPr>
            <p:spPr>
              <a:xfrm>
                <a:off x="3429471" y="267613"/>
                <a:ext cx="1018970" cy="456287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3434881" y="330963"/>
                <a:ext cx="1039444" cy="346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확인</a:t>
                </a:r>
                <a:endParaRPr lang="ko-KR" altLang="en-US" sz="1200" dirty="0"/>
              </a:p>
            </p:txBody>
          </p:sp>
        </p:grpSp>
      </p:grpSp>
      <p:sp>
        <p:nvSpPr>
          <p:cNvPr id="312" name="TextBox 311"/>
          <p:cNvSpPr txBox="1"/>
          <p:nvPr/>
        </p:nvSpPr>
        <p:spPr>
          <a:xfrm>
            <a:off x="6032204" y="2430173"/>
            <a:ext cx="768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cxnSp>
        <p:nvCxnSpPr>
          <p:cNvPr id="314" name="직선 화살표 연결선 313"/>
          <p:cNvCxnSpPr>
            <a:stCxn id="18" idx="3"/>
          </p:cNvCxnSpPr>
          <p:nvPr/>
        </p:nvCxnSpPr>
        <p:spPr>
          <a:xfrm>
            <a:off x="4465967" y="1002405"/>
            <a:ext cx="1461830" cy="35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타원 314"/>
          <p:cNvSpPr/>
          <p:nvPr/>
        </p:nvSpPr>
        <p:spPr>
          <a:xfrm>
            <a:off x="6232307" y="4407714"/>
            <a:ext cx="286888" cy="29115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5496100" y="4925462"/>
            <a:ext cx="1806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일치하는 회원이 없습니다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317" name="그룹 316"/>
          <p:cNvGrpSpPr/>
          <p:nvPr/>
        </p:nvGrpSpPr>
        <p:grpSpPr>
          <a:xfrm>
            <a:off x="6003629" y="5321315"/>
            <a:ext cx="744243" cy="342706"/>
            <a:chOff x="3429471" y="267613"/>
            <a:chExt cx="1044854" cy="456287"/>
          </a:xfrm>
        </p:grpSpPr>
        <p:sp>
          <p:nvSpPr>
            <p:cNvPr id="318" name="순서도: 대체 처리 317"/>
            <p:cNvSpPr/>
            <p:nvPr/>
          </p:nvSpPr>
          <p:spPr>
            <a:xfrm>
              <a:off x="3429471" y="267613"/>
              <a:ext cx="1018970" cy="456287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434881" y="330963"/>
              <a:ext cx="1039444" cy="346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확인</a:t>
              </a:r>
              <a:endParaRPr lang="ko-KR" altLang="en-US" sz="1200" dirty="0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9563450" y="4523143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10056145" y="4827838"/>
            <a:ext cx="1806028" cy="1429789"/>
            <a:chOff x="10056145" y="4827838"/>
            <a:chExt cx="1806028" cy="1429789"/>
          </a:xfrm>
        </p:grpSpPr>
        <p:sp>
          <p:nvSpPr>
            <p:cNvPr id="295" name="모서리가 둥근 직사각형 294"/>
            <p:cNvSpPr/>
            <p:nvPr/>
          </p:nvSpPr>
          <p:spPr>
            <a:xfrm>
              <a:off x="10132367" y="4827838"/>
              <a:ext cx="1622819" cy="14297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/>
            <p:cNvSpPr/>
            <p:nvPr/>
          </p:nvSpPr>
          <p:spPr>
            <a:xfrm>
              <a:off x="10790568" y="4955194"/>
              <a:ext cx="286888" cy="2911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!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0056145" y="5378439"/>
              <a:ext cx="1806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유효시간이</a:t>
              </a:r>
              <a:r>
                <a:rPr lang="ko-KR" altLang="en-US" sz="800" dirty="0" smtClean="0"/>
                <a:t> 만료되었습니다</a:t>
              </a:r>
              <a:r>
                <a:rPr lang="en-US" altLang="ko-KR" sz="800" dirty="0" smtClean="0"/>
                <a:t>.</a:t>
              </a:r>
            </a:p>
            <a:p>
              <a:pPr algn="ctr"/>
              <a:r>
                <a:rPr lang="ko-KR" altLang="en-US" sz="800" dirty="0" smtClean="0"/>
                <a:t>인증메일을 다시 요청해주세요</a:t>
              </a:r>
              <a:endParaRPr lang="ko-KR" altLang="en-US" sz="800" dirty="0"/>
            </a:p>
          </p:txBody>
        </p:sp>
        <p:sp>
          <p:nvSpPr>
            <p:cNvPr id="335" name="순서도: 대체 처리 334"/>
            <p:cNvSpPr/>
            <p:nvPr/>
          </p:nvSpPr>
          <p:spPr>
            <a:xfrm>
              <a:off x="10561890" y="5868795"/>
              <a:ext cx="725806" cy="342706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0565744" y="5916376"/>
              <a:ext cx="740389" cy="25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확인</a:t>
              </a:r>
              <a:endParaRPr lang="ko-KR" altLang="en-US" sz="1200" dirty="0"/>
            </a:p>
          </p:txBody>
        </p:sp>
      </p:grpSp>
      <p:cxnSp>
        <p:nvCxnSpPr>
          <p:cNvPr id="345" name="직선 화살표 연결선 344"/>
          <p:cNvCxnSpPr>
            <a:stCxn id="187" idx="1"/>
          </p:cNvCxnSpPr>
          <p:nvPr/>
        </p:nvCxnSpPr>
        <p:spPr>
          <a:xfrm flipH="1">
            <a:off x="6968347" y="1002405"/>
            <a:ext cx="1170949" cy="29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화살표 연결선 347"/>
          <p:cNvCxnSpPr/>
          <p:nvPr/>
        </p:nvCxnSpPr>
        <p:spPr>
          <a:xfrm flipV="1">
            <a:off x="6693313" y="1787086"/>
            <a:ext cx="1745837" cy="15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7128892" y="2551177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53" name="직선 화살표 연결선 352"/>
          <p:cNvCxnSpPr/>
          <p:nvPr/>
        </p:nvCxnSpPr>
        <p:spPr>
          <a:xfrm flipH="1" flipV="1">
            <a:off x="4200788" y="1908316"/>
            <a:ext cx="1939980" cy="141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/>
          <p:cNvSpPr txBox="1"/>
          <p:nvPr/>
        </p:nvSpPr>
        <p:spPr>
          <a:xfrm>
            <a:off x="5173853" y="2521778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메인화면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</a:t>
              </a:r>
              <a:r>
                <a:rPr lang="en-US" altLang="ko-KR" sz="1000" dirty="0" smtClean="0"/>
                <a:t>13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1-1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711460" y="4354632"/>
            <a:ext cx="2248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전시안내</a:t>
            </a:r>
            <a:r>
              <a:rPr lang="ko-KR" altLang="en-US" sz="1500" dirty="0" smtClean="0"/>
              <a:t> 보기   </a:t>
            </a:r>
            <a:r>
              <a:rPr lang="ko-KR" altLang="en-US" sz="1500" dirty="0" smtClean="0"/>
              <a:t>↗</a:t>
            </a:r>
            <a:endParaRPr lang="ko-KR" altLang="en-US" sz="15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41871" y="1236134"/>
            <a:ext cx="2578337" cy="5026524"/>
            <a:chOff x="541871" y="1236134"/>
            <a:chExt cx="2578337" cy="5026524"/>
          </a:xfrm>
        </p:grpSpPr>
        <p:sp>
          <p:nvSpPr>
            <p:cNvPr id="28" name="직사각형 27"/>
            <p:cNvSpPr/>
            <p:nvPr/>
          </p:nvSpPr>
          <p:spPr>
            <a:xfrm>
              <a:off x="541871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603758" y="1808396"/>
              <a:ext cx="2436853" cy="2258588"/>
              <a:chOff x="321740" y="2835971"/>
              <a:chExt cx="2429927" cy="187149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914150" y="3580448"/>
                <a:ext cx="1255464" cy="3825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IMAGE</a:t>
                </a:r>
                <a:endParaRPr lang="ko-KR" altLang="en-US" sz="2400" b="1" dirty="0"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659447" y="1372189"/>
              <a:ext cx="2300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2734059" y="1314177"/>
              <a:ext cx="29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692689" y="4231208"/>
              <a:ext cx="2255520" cy="50845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98932" y="5664075"/>
              <a:ext cx="224850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SCROLL</a:t>
              </a:r>
              <a:endParaRPr lang="ko-KR" altLang="en-US" sz="13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656249" y="1236134"/>
            <a:ext cx="2578337" cy="5026524"/>
            <a:chOff x="3656249" y="1236134"/>
            <a:chExt cx="2578337" cy="5026524"/>
          </a:xfrm>
        </p:grpSpPr>
        <p:sp>
          <p:nvSpPr>
            <p:cNvPr id="83" name="직사각형 82"/>
            <p:cNvSpPr/>
            <p:nvPr/>
          </p:nvSpPr>
          <p:spPr>
            <a:xfrm>
              <a:off x="3656249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3725037" y="1378973"/>
              <a:ext cx="2436853" cy="2258589"/>
              <a:chOff x="321740" y="2835970"/>
              <a:chExt cx="2429927" cy="1871497"/>
            </a:xfrm>
          </p:grpSpPr>
          <p:sp>
            <p:nvSpPr>
              <p:cNvPr id="329" name="직사각형 328"/>
              <p:cNvSpPr/>
              <p:nvPr/>
            </p:nvSpPr>
            <p:spPr>
              <a:xfrm>
                <a:off x="321740" y="2835970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3" name="직선 연결선 332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TextBox 339"/>
              <p:cNvSpPr txBox="1"/>
              <p:nvPr/>
            </p:nvSpPr>
            <p:spPr>
              <a:xfrm>
                <a:off x="914150" y="3602905"/>
                <a:ext cx="1255464" cy="3825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IMAGE</a:t>
                </a:r>
                <a:endParaRPr lang="ko-KR" altLang="en-US" sz="2400" b="1" dirty="0"/>
              </a:p>
            </p:txBody>
          </p:sp>
        </p:grpSp>
        <p:grpSp>
          <p:nvGrpSpPr>
            <p:cNvPr id="341" name="그룹 340"/>
            <p:cNvGrpSpPr/>
            <p:nvPr/>
          </p:nvGrpSpPr>
          <p:grpSpPr>
            <a:xfrm>
              <a:off x="5411999" y="1388502"/>
              <a:ext cx="749063" cy="694266"/>
              <a:chOff x="321740" y="2835972"/>
              <a:chExt cx="2429927" cy="1871497"/>
            </a:xfrm>
          </p:grpSpPr>
          <p:sp>
            <p:nvSpPr>
              <p:cNvPr id="342" name="직사각형 341"/>
              <p:cNvSpPr/>
              <p:nvPr/>
            </p:nvSpPr>
            <p:spPr>
              <a:xfrm>
                <a:off x="321740" y="2835972"/>
                <a:ext cx="2421460" cy="18714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3" name="직선 연결선 342"/>
              <p:cNvCxnSpPr/>
              <p:nvPr/>
            </p:nvCxnSpPr>
            <p:spPr>
              <a:xfrm>
                <a:off x="321740" y="2835972"/>
                <a:ext cx="2429927" cy="18714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/>
              <p:cNvCxnSpPr/>
              <p:nvPr/>
            </p:nvCxnSpPr>
            <p:spPr>
              <a:xfrm flipV="1">
                <a:off x="321740" y="2848278"/>
                <a:ext cx="2421460" cy="18591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TextBox 344"/>
              <p:cNvSpPr txBox="1"/>
              <p:nvPr/>
            </p:nvSpPr>
            <p:spPr>
              <a:xfrm>
                <a:off x="565906" y="3113449"/>
                <a:ext cx="1857142" cy="12444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 smtClean="0"/>
                  <a:t>단체</a:t>
                </a:r>
                <a:endParaRPr lang="en-US" altLang="ko-KR" sz="800" b="1" dirty="0" smtClean="0"/>
              </a:p>
              <a:p>
                <a:pPr algn="ctr"/>
                <a:r>
                  <a:rPr lang="ko-KR" altLang="en-US" sz="800" b="1" dirty="0" smtClean="0"/>
                  <a:t>예약</a:t>
                </a:r>
                <a:endParaRPr lang="en-US" altLang="ko-KR" sz="800" b="1" dirty="0" smtClean="0"/>
              </a:p>
              <a:p>
                <a:pPr algn="ctr"/>
                <a:r>
                  <a:rPr lang="ko-KR" altLang="en-US" sz="800" b="1" dirty="0" smtClean="0"/>
                  <a:t>신청</a:t>
                </a:r>
                <a:endParaRPr lang="ko-KR" altLang="en-US" sz="800" b="1" dirty="0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726562" y="3826974"/>
              <a:ext cx="2437200" cy="22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3" name="그룹 372"/>
            <p:cNvGrpSpPr/>
            <p:nvPr/>
          </p:nvGrpSpPr>
          <p:grpSpPr>
            <a:xfrm>
              <a:off x="3808785" y="3055979"/>
              <a:ext cx="1139872" cy="627297"/>
              <a:chOff x="-1917723" y="3735174"/>
              <a:chExt cx="1366716" cy="979623"/>
            </a:xfrm>
          </p:grpSpPr>
          <p:sp>
            <p:nvSpPr>
              <p:cNvPr id="380" name="직사각형 379"/>
              <p:cNvSpPr/>
              <p:nvPr/>
            </p:nvSpPr>
            <p:spPr>
              <a:xfrm>
                <a:off x="-1917723" y="3735174"/>
                <a:ext cx="1366716" cy="6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-1863888" y="3849643"/>
                <a:ext cx="1259041" cy="86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b="1" dirty="0" err="1" smtClean="0"/>
                  <a:t>바로가기</a:t>
                </a:r>
                <a:endParaRPr lang="ko-KR" altLang="en-US" sz="1500" b="1" dirty="0"/>
              </a:p>
            </p:txBody>
          </p:sp>
        </p:grpSp>
        <p:sp>
          <p:nvSpPr>
            <p:cNvPr id="382" name="TextBox 381"/>
            <p:cNvSpPr txBox="1"/>
            <p:nvPr/>
          </p:nvSpPr>
          <p:spPr>
            <a:xfrm>
              <a:off x="3690408" y="3968335"/>
              <a:ext cx="10500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 err="1" smtClean="0"/>
                <a:t>관람안내</a:t>
              </a:r>
              <a:endParaRPr lang="ko-KR" altLang="en-US" sz="1300" b="1" dirty="0"/>
            </a:p>
          </p:txBody>
        </p:sp>
        <p:cxnSp>
          <p:nvCxnSpPr>
            <p:cNvPr id="383" name="직선 연결선 382"/>
            <p:cNvCxnSpPr/>
            <p:nvPr/>
          </p:nvCxnSpPr>
          <p:spPr>
            <a:xfrm>
              <a:off x="3974237" y="4739663"/>
              <a:ext cx="4806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/>
            <p:cNvCxnSpPr/>
            <p:nvPr/>
          </p:nvCxnSpPr>
          <p:spPr>
            <a:xfrm>
              <a:off x="3974236" y="5571547"/>
              <a:ext cx="4806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 384"/>
            <p:cNvCxnSpPr/>
            <p:nvPr/>
          </p:nvCxnSpPr>
          <p:spPr>
            <a:xfrm>
              <a:off x="3974236" y="5804133"/>
              <a:ext cx="4806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/>
            <p:cNvCxnSpPr/>
            <p:nvPr/>
          </p:nvCxnSpPr>
          <p:spPr>
            <a:xfrm>
              <a:off x="4717381" y="4739663"/>
              <a:ext cx="12389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/>
            <p:cNvCxnSpPr/>
            <p:nvPr/>
          </p:nvCxnSpPr>
          <p:spPr>
            <a:xfrm>
              <a:off x="4732181" y="4860313"/>
              <a:ext cx="12389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/>
            <p:nvPr/>
          </p:nvCxnSpPr>
          <p:spPr>
            <a:xfrm>
              <a:off x="4732181" y="5006363"/>
              <a:ext cx="2070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/>
            <p:nvPr/>
          </p:nvCxnSpPr>
          <p:spPr>
            <a:xfrm>
              <a:off x="4732181" y="5155588"/>
              <a:ext cx="12389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 402"/>
            <p:cNvCxnSpPr/>
            <p:nvPr/>
          </p:nvCxnSpPr>
          <p:spPr>
            <a:xfrm>
              <a:off x="4732181" y="5301638"/>
              <a:ext cx="2070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 403"/>
            <p:cNvCxnSpPr/>
            <p:nvPr/>
          </p:nvCxnSpPr>
          <p:spPr>
            <a:xfrm>
              <a:off x="4717380" y="5561410"/>
              <a:ext cx="12389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 404"/>
            <p:cNvCxnSpPr/>
            <p:nvPr/>
          </p:nvCxnSpPr>
          <p:spPr>
            <a:xfrm>
              <a:off x="4732180" y="5800276"/>
              <a:ext cx="12389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 411"/>
            <p:cNvCxnSpPr/>
            <p:nvPr/>
          </p:nvCxnSpPr>
          <p:spPr>
            <a:xfrm>
              <a:off x="4732180" y="5946326"/>
              <a:ext cx="6194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915052" y="1314177"/>
              <a:ext cx="29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776641" y="1236134"/>
            <a:ext cx="2578337" cy="5026524"/>
            <a:chOff x="6776641" y="1236134"/>
            <a:chExt cx="2578337" cy="5026524"/>
          </a:xfrm>
        </p:grpSpPr>
        <p:sp>
          <p:nvSpPr>
            <p:cNvPr id="84" name="직사각형 83"/>
            <p:cNvSpPr/>
            <p:nvPr/>
          </p:nvSpPr>
          <p:spPr>
            <a:xfrm>
              <a:off x="6776641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6938827" y="3968335"/>
              <a:ext cx="2253964" cy="1848767"/>
              <a:chOff x="6938827" y="3968335"/>
              <a:chExt cx="2253964" cy="1848767"/>
            </a:xfrm>
          </p:grpSpPr>
          <p:grpSp>
            <p:nvGrpSpPr>
              <p:cNvPr id="356" name="그룹 355"/>
              <p:cNvGrpSpPr/>
              <p:nvPr/>
            </p:nvGrpSpPr>
            <p:grpSpPr>
              <a:xfrm>
                <a:off x="6938827" y="4892747"/>
                <a:ext cx="2253964" cy="924355"/>
                <a:chOff x="321740" y="2835971"/>
                <a:chExt cx="2429927" cy="1871496"/>
              </a:xfrm>
            </p:grpSpPr>
            <p:sp>
              <p:nvSpPr>
                <p:cNvPr id="357" name="직사각형 356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직선 연결선 359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1" name="TextBox 360"/>
                <p:cNvSpPr txBox="1"/>
                <p:nvPr/>
              </p:nvSpPr>
              <p:spPr>
                <a:xfrm>
                  <a:off x="899781" y="3499668"/>
                  <a:ext cx="1336103" cy="537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grpSp>
            <p:nvGrpSpPr>
              <p:cNvPr id="362" name="그룹 361"/>
              <p:cNvGrpSpPr/>
              <p:nvPr/>
            </p:nvGrpSpPr>
            <p:grpSpPr>
              <a:xfrm>
                <a:off x="6938827" y="3968335"/>
                <a:ext cx="2253964" cy="924355"/>
                <a:chOff x="321740" y="2835971"/>
                <a:chExt cx="2429927" cy="1871496"/>
              </a:xfrm>
            </p:grpSpPr>
            <p:sp>
              <p:nvSpPr>
                <p:cNvPr id="365" name="직사각형 36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68" name="직선 연결선 367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직선 연결선 368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0" name="TextBox 369"/>
                <p:cNvSpPr txBox="1"/>
                <p:nvPr/>
              </p:nvSpPr>
              <p:spPr>
                <a:xfrm>
                  <a:off x="895121" y="3493466"/>
                  <a:ext cx="1336103" cy="537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13" name="그룹 12"/>
            <p:cNvGrpSpPr/>
            <p:nvPr/>
          </p:nvGrpSpPr>
          <p:grpSpPr>
            <a:xfrm>
              <a:off x="6847209" y="1383270"/>
              <a:ext cx="2437200" cy="2257200"/>
              <a:chOff x="6847209" y="1383270"/>
              <a:chExt cx="2437200" cy="2257200"/>
            </a:xfrm>
          </p:grpSpPr>
          <p:sp>
            <p:nvSpPr>
              <p:cNvPr id="18" name="순서도: 대체 처리 17"/>
              <p:cNvSpPr/>
              <p:nvPr/>
            </p:nvSpPr>
            <p:spPr>
              <a:xfrm>
                <a:off x="6847209" y="1383270"/>
                <a:ext cx="2437200" cy="225720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6938827" y="2160122"/>
                <a:ext cx="2253964" cy="1285845"/>
                <a:chOff x="6938827" y="2160122"/>
                <a:chExt cx="2253964" cy="1285845"/>
              </a:xfrm>
            </p:grpSpPr>
            <p:sp>
              <p:nvSpPr>
                <p:cNvPr id="352" name="직사각형 351"/>
                <p:cNvSpPr/>
                <p:nvPr/>
              </p:nvSpPr>
              <p:spPr>
                <a:xfrm>
                  <a:off x="6938827" y="2160122"/>
                  <a:ext cx="2246110" cy="12858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53" name="직선 연결선 352"/>
                <p:cNvCxnSpPr/>
                <p:nvPr/>
              </p:nvCxnSpPr>
              <p:spPr>
                <a:xfrm>
                  <a:off x="6938827" y="2160122"/>
                  <a:ext cx="2253964" cy="12858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/>
                <p:cNvCxnSpPr/>
                <p:nvPr/>
              </p:nvCxnSpPr>
              <p:spPr>
                <a:xfrm flipV="1">
                  <a:off x="6938827" y="2168577"/>
                  <a:ext cx="2246110" cy="12773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54"/>
                <p:cNvSpPr txBox="1"/>
                <p:nvPr/>
              </p:nvSpPr>
              <p:spPr>
                <a:xfrm>
                  <a:off x="7438592" y="2618378"/>
                  <a:ext cx="123934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413" name="TextBox 412"/>
              <p:cNvSpPr txBox="1"/>
              <p:nvPr/>
            </p:nvSpPr>
            <p:spPr>
              <a:xfrm>
                <a:off x="6938827" y="1464670"/>
                <a:ext cx="10500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 smtClean="0"/>
                  <a:t>공지사항</a:t>
                </a:r>
                <a:endParaRPr lang="ko-KR" altLang="en-US" sz="1300" b="1" dirty="0"/>
              </a:p>
            </p:txBody>
          </p:sp>
          <p:cxnSp>
            <p:nvCxnSpPr>
              <p:cNvPr id="414" name="직선 연결선 413"/>
              <p:cNvCxnSpPr/>
              <p:nvPr/>
            </p:nvCxnSpPr>
            <p:spPr>
              <a:xfrm>
                <a:off x="7041769" y="1807052"/>
                <a:ext cx="206413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직선 연결선 414"/>
              <p:cNvCxnSpPr/>
              <p:nvPr/>
            </p:nvCxnSpPr>
            <p:spPr>
              <a:xfrm>
                <a:off x="7041769" y="1953102"/>
                <a:ext cx="6194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7721485" y="3494046"/>
                <a:ext cx="577889" cy="118915"/>
                <a:chOff x="7721485" y="3494046"/>
                <a:chExt cx="577889" cy="118915"/>
              </a:xfrm>
            </p:grpSpPr>
            <p:sp>
              <p:nvSpPr>
                <p:cNvPr id="111" name="타원 110"/>
                <p:cNvSpPr/>
                <p:nvPr/>
              </p:nvSpPr>
              <p:spPr>
                <a:xfrm flipH="1">
                  <a:off x="7721485" y="349404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 flipH="1">
                  <a:off x="7881350" y="349404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 flipH="1">
                  <a:off x="8035326" y="349414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 flipH="1">
                  <a:off x="8189302" y="3494250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9" name="TextBox 118"/>
            <p:cNvSpPr txBox="1"/>
            <p:nvPr/>
          </p:nvSpPr>
          <p:spPr>
            <a:xfrm>
              <a:off x="8986203" y="1314177"/>
              <a:ext cx="29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51695" y="4335349"/>
            <a:ext cx="2248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전시안내</a:t>
            </a:r>
            <a:r>
              <a:rPr lang="ko-KR" altLang="en-US" sz="1500" dirty="0" smtClean="0"/>
              <a:t> 보기   </a:t>
            </a:r>
            <a:r>
              <a:rPr lang="ko-KR" altLang="en-US" sz="1500" dirty="0" smtClean="0"/>
              <a:t>↗</a:t>
            </a:r>
            <a:endParaRPr lang="ko-KR" altLang="en-US" sz="15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070030" y="4250477"/>
            <a:ext cx="1017849" cy="316301"/>
            <a:chOff x="4171950" y="7769497"/>
            <a:chExt cx="1743102" cy="352724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4171950" y="7769497"/>
              <a:ext cx="1743102" cy="35272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276895" y="7819233"/>
              <a:ext cx="1560528" cy="257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관람 문의하기</a:t>
              </a:r>
              <a:endParaRPr lang="ko-KR" altLang="en-US" sz="900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3853685" y="4292062"/>
            <a:ext cx="1027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044-999-6393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924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06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719"/>
            <a:ext cx="38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ㅇㅇㅇㅇㅇㅇㅇㅇ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533" y="723206"/>
            <a:ext cx="3657602" cy="5976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14551" y="723206"/>
            <a:ext cx="3657602" cy="5976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08570" y="723206"/>
            <a:ext cx="3657602" cy="5976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5265" y="831273"/>
            <a:ext cx="2818015" cy="137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5265" y="2900557"/>
            <a:ext cx="2818015" cy="144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5265" y="4571998"/>
            <a:ext cx="2818015" cy="194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88625" y="847894"/>
            <a:ext cx="2818015" cy="305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88625" y="4023360"/>
            <a:ext cx="2818015" cy="249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36675" y="4571998"/>
            <a:ext cx="2818015" cy="194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36676" y="3042460"/>
            <a:ext cx="2818015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36675" y="831273"/>
            <a:ext cx="2818015" cy="194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79" y="847894"/>
            <a:ext cx="2020787" cy="134666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65265" y="2344190"/>
            <a:ext cx="2818015" cy="423362"/>
            <a:chOff x="565265" y="2352502"/>
            <a:chExt cx="2818015" cy="556953"/>
          </a:xfrm>
        </p:grpSpPr>
        <p:sp>
          <p:nvSpPr>
            <p:cNvPr id="11" name="직사각형 10"/>
            <p:cNvSpPr/>
            <p:nvPr/>
          </p:nvSpPr>
          <p:spPr>
            <a:xfrm>
              <a:off x="565265" y="2352502"/>
              <a:ext cx="2818015" cy="556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3331" y="2435627"/>
              <a:ext cx="2502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FUS RO DAH!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hlinkClick r:id="rId3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73331" y="2942190"/>
            <a:ext cx="26185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Age: 35</a:t>
            </a:r>
            <a:r>
              <a:rPr lang="ko-KR" altLang="en-US" sz="1000" dirty="0" smtClean="0"/>
              <a:t>세</a:t>
            </a:r>
            <a:endParaRPr lang="en-US" altLang="ko-KR" sz="1000" dirty="0" smtClean="0"/>
          </a:p>
          <a:p>
            <a:r>
              <a:rPr lang="en-US" altLang="ko-KR" sz="1000" dirty="0" smtClean="0"/>
              <a:t>Work: </a:t>
            </a:r>
            <a:r>
              <a:rPr lang="ko-KR" altLang="en-US" sz="1000" dirty="0" smtClean="0"/>
              <a:t>백수</a:t>
            </a:r>
            <a:endParaRPr lang="en-US" altLang="ko-KR" sz="1000" dirty="0" smtClean="0"/>
          </a:p>
          <a:p>
            <a:r>
              <a:rPr lang="en-US" altLang="ko-KR" sz="1000" dirty="0" smtClean="0"/>
              <a:t>Family: </a:t>
            </a:r>
            <a:r>
              <a:rPr lang="ko-KR" altLang="en-US" sz="1000" dirty="0" smtClean="0"/>
              <a:t>독신</a:t>
            </a:r>
            <a:endParaRPr lang="en-US" altLang="ko-KR" sz="1000" dirty="0" smtClean="0"/>
          </a:p>
          <a:p>
            <a:r>
              <a:rPr lang="en-US" altLang="ko-KR" sz="1000" dirty="0" smtClean="0"/>
              <a:t>Location: </a:t>
            </a:r>
            <a:r>
              <a:rPr lang="ko-KR" altLang="en-US" sz="1000" dirty="0" smtClean="0"/>
              <a:t>안산시 단원구</a:t>
            </a:r>
            <a:endParaRPr lang="en-US" altLang="ko-KR" sz="1000" dirty="0" smtClean="0"/>
          </a:p>
          <a:p>
            <a:r>
              <a:rPr lang="en-US" altLang="ko-KR" sz="1000" dirty="0" smtClean="0"/>
              <a:t>Character: </a:t>
            </a:r>
            <a:r>
              <a:rPr lang="ko-KR" altLang="en-US" sz="1000" dirty="0" smtClean="0"/>
              <a:t>주변 영향을 많이 받는 타입</a:t>
            </a:r>
            <a:endParaRPr lang="en-US" altLang="ko-KR" sz="1000" dirty="0" smtClean="0"/>
          </a:p>
          <a:p>
            <a:r>
              <a:rPr lang="ko-KR" altLang="en-US" sz="1000" dirty="0" smtClean="0"/>
              <a:t>사용자 정의 유형</a:t>
            </a:r>
            <a:r>
              <a:rPr lang="en-US" altLang="ko-KR" sz="1000" dirty="0" smtClean="0"/>
              <a:t>: </a:t>
            </a:r>
          </a:p>
          <a:p>
            <a:endParaRPr lang="en-US" altLang="ko-KR" sz="10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638501" y="2071954"/>
            <a:ext cx="271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Ooo</a:t>
            </a:r>
            <a:r>
              <a:rPr lang="ko-KR" altLang="en-US" sz="1000" dirty="0" smtClean="0"/>
              <a:t>씨는 주변사람이라면 </a:t>
            </a:r>
            <a:r>
              <a:rPr lang="ko-KR" altLang="en-US" sz="1000" dirty="0" err="1" smtClean="0"/>
              <a:t>모를수가</a:t>
            </a:r>
            <a:r>
              <a:rPr lang="ko-KR" altLang="en-US" sz="1000" dirty="0" smtClean="0"/>
              <a:t> 없는 게임 매니아다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일상 대부분이 게임과 관련되어 그에게 게임이 없는 삶이란 </a:t>
            </a:r>
            <a:r>
              <a:rPr lang="ko-KR" altLang="en-US" sz="1000" dirty="0" err="1" smtClean="0"/>
              <a:t>있을수가</a:t>
            </a:r>
            <a:r>
              <a:rPr lang="ko-KR" altLang="en-US" sz="1000" dirty="0" smtClean="0"/>
              <a:t> 없다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직전까지 게임 개발자로 일하면서 살고 있었지만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워라밸이</a:t>
            </a:r>
            <a:r>
              <a:rPr lang="ko-KR" altLang="en-US" sz="1000" dirty="0" smtClean="0"/>
              <a:t> 지켜지지 않는 </a:t>
            </a:r>
            <a:r>
              <a:rPr lang="ko-KR" altLang="en-US" sz="1000" dirty="0" err="1" smtClean="0"/>
              <a:t>스케쥴과</a:t>
            </a:r>
            <a:r>
              <a:rPr lang="ko-KR" altLang="en-US" sz="1000" dirty="0" smtClean="0"/>
              <a:t> 최근에 회사에 추가된 장비들이 손에 익지 않아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9200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938466" y="54606"/>
            <a:ext cx="4542503" cy="477054"/>
            <a:chOff x="3572212" y="220262"/>
            <a:chExt cx="4542503" cy="477054"/>
          </a:xfrm>
        </p:grpSpPr>
        <p:sp>
          <p:nvSpPr>
            <p:cNvPr id="5" name="TextBox 4"/>
            <p:cNvSpPr txBox="1"/>
            <p:nvPr/>
          </p:nvSpPr>
          <p:spPr>
            <a:xfrm>
              <a:off x="3572212" y="220262"/>
              <a:ext cx="45425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 smtClean="0"/>
                <a:t>Wire Frame</a:t>
              </a:r>
              <a:endParaRPr lang="ko-KR" altLang="en-US" sz="25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229818" y="108467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203717" y="105487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57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메인화면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</a:t>
              </a:r>
              <a:r>
                <a:rPr lang="en-US" altLang="ko-KR" sz="1000" dirty="0" smtClean="0"/>
                <a:t>13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1-2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1-2</a:t>
              </a:r>
              <a:endParaRPr lang="ko-KR" altLang="en-US" sz="1000" dirty="0"/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374340" y="117345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36526" y="1298029"/>
            <a:ext cx="2246110" cy="1848767"/>
            <a:chOff x="6990231" y="3815308"/>
            <a:chExt cx="2246110" cy="1848767"/>
          </a:xfrm>
        </p:grpSpPr>
        <p:grpSp>
          <p:nvGrpSpPr>
            <p:cNvPr id="356" name="그룹 355"/>
            <p:cNvGrpSpPr/>
            <p:nvPr/>
          </p:nvGrpSpPr>
          <p:grpSpPr>
            <a:xfrm>
              <a:off x="6990231" y="4739720"/>
              <a:ext cx="2246110" cy="924355"/>
              <a:chOff x="321740" y="2835971"/>
              <a:chExt cx="2421460" cy="1871496"/>
            </a:xfrm>
          </p:grpSpPr>
          <p:sp>
            <p:nvSpPr>
              <p:cNvPr id="357" name="직사각형 356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396513" y="3066235"/>
                <a:ext cx="1336103" cy="5919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 smtClean="0"/>
                  <a:t>영상관 안내</a:t>
                </a:r>
                <a:endParaRPr lang="ko-KR" altLang="en-US" sz="1300" b="1" dirty="0"/>
              </a:p>
            </p:txBody>
          </p:sp>
        </p:grpSp>
        <p:grpSp>
          <p:nvGrpSpPr>
            <p:cNvPr id="362" name="그룹 361"/>
            <p:cNvGrpSpPr/>
            <p:nvPr/>
          </p:nvGrpSpPr>
          <p:grpSpPr>
            <a:xfrm>
              <a:off x="6990231" y="3815308"/>
              <a:ext cx="2246110" cy="924355"/>
              <a:chOff x="321740" y="2835971"/>
              <a:chExt cx="2421460" cy="1871496"/>
            </a:xfrm>
          </p:grpSpPr>
          <p:sp>
            <p:nvSpPr>
              <p:cNvPr id="365" name="직사각형 36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401337" y="2963388"/>
                <a:ext cx="1290136" cy="5919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 err="1" smtClean="0"/>
                  <a:t>체험존</a:t>
                </a:r>
                <a:r>
                  <a:rPr lang="ko-KR" altLang="en-US" sz="1300" b="1" dirty="0" smtClean="0"/>
                  <a:t> 안내</a:t>
                </a:r>
                <a:endParaRPr lang="ko-KR" altLang="en-US" sz="1300" b="1" dirty="0"/>
              </a:p>
            </p:txBody>
          </p:sp>
        </p:grpSp>
      </p:grpSp>
      <p:cxnSp>
        <p:nvCxnSpPr>
          <p:cNvPr id="226" name="직선 연결선 225"/>
          <p:cNvCxnSpPr/>
          <p:nvPr/>
        </p:nvCxnSpPr>
        <p:spPr>
          <a:xfrm flipV="1">
            <a:off x="536526" y="1304873"/>
            <a:ext cx="2246110" cy="916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 flipH="1" flipV="1">
            <a:off x="536526" y="1304319"/>
            <a:ext cx="2246114" cy="906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3373763" y="1170570"/>
            <a:ext cx="2578337" cy="5026524"/>
            <a:chOff x="3373763" y="1170570"/>
            <a:chExt cx="2578337" cy="5026524"/>
          </a:xfrm>
        </p:grpSpPr>
        <p:sp>
          <p:nvSpPr>
            <p:cNvPr id="154" name="직사각형 153"/>
            <p:cNvSpPr/>
            <p:nvPr/>
          </p:nvSpPr>
          <p:spPr>
            <a:xfrm>
              <a:off x="3373763" y="1170570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3433787" y="1270523"/>
              <a:ext cx="2436853" cy="1431417"/>
              <a:chOff x="321740" y="2835971"/>
              <a:chExt cx="2429927" cy="1871496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914150" y="3580448"/>
                <a:ext cx="1255464" cy="3825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IMAGE</a:t>
                </a:r>
                <a:endParaRPr lang="ko-KR" altLang="en-US" sz="2400" b="1" dirty="0"/>
              </a:p>
            </p:txBody>
          </p:sp>
        </p:grpSp>
        <p:cxnSp>
          <p:nvCxnSpPr>
            <p:cNvPr id="180" name="직선 연결선 179"/>
            <p:cNvCxnSpPr/>
            <p:nvPr/>
          </p:nvCxnSpPr>
          <p:spPr>
            <a:xfrm>
              <a:off x="3504036" y="5281741"/>
              <a:ext cx="17812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3504036" y="5040048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3504036" y="4944798"/>
              <a:ext cx="3481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3504943" y="4836518"/>
              <a:ext cx="2005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3433901" y="5514077"/>
              <a:ext cx="749063" cy="384508"/>
              <a:chOff x="3433901" y="5717277"/>
              <a:chExt cx="749063" cy="384508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3433901" y="5717277"/>
                <a:ext cx="749063" cy="384508"/>
                <a:chOff x="321740" y="2835972"/>
                <a:chExt cx="2429927" cy="1871497"/>
              </a:xfrm>
            </p:grpSpPr>
            <p:sp>
              <p:nvSpPr>
                <p:cNvPr id="177" name="직사각형 176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8" name="직선 연결선 177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extBox 196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IMAGE</a:t>
                </a:r>
                <a:endParaRPr lang="ko-KR" altLang="en-US" sz="600" dirty="0"/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3450590" y="2794799"/>
              <a:ext cx="2436853" cy="1431417"/>
              <a:chOff x="321740" y="2835971"/>
              <a:chExt cx="2429927" cy="1871496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7" name="직선 연결선 206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/>
              <p:cNvSpPr txBox="1"/>
              <p:nvPr/>
            </p:nvSpPr>
            <p:spPr>
              <a:xfrm>
                <a:off x="525819" y="3044574"/>
                <a:ext cx="2028567" cy="3822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 smtClean="0"/>
                  <a:t>한국의 아름다운 섬</a:t>
                </a:r>
                <a:r>
                  <a:rPr lang="en-US" altLang="ko-KR" sz="1300" b="1" dirty="0" smtClean="0"/>
                  <a:t>, </a:t>
                </a:r>
                <a:r>
                  <a:rPr lang="ko-KR" altLang="en-US" sz="1300" b="1" dirty="0" smtClean="0"/>
                  <a:t>독도</a:t>
                </a:r>
                <a:endParaRPr lang="ko-KR" altLang="en-US" sz="1300" b="1" dirty="0"/>
              </a:p>
            </p:txBody>
          </p:sp>
        </p:grpSp>
        <p:sp>
          <p:nvSpPr>
            <p:cNvPr id="372" name="TextBox 371"/>
            <p:cNvSpPr txBox="1"/>
            <p:nvPr/>
          </p:nvSpPr>
          <p:spPr>
            <a:xfrm>
              <a:off x="3433786" y="4459994"/>
              <a:ext cx="2463963" cy="2077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/>
                <a:t>이용약관</a:t>
              </a:r>
              <a:r>
                <a:rPr lang="en-US" altLang="ko-KR" sz="750" dirty="0" smtClean="0"/>
                <a:t>|</a:t>
              </a:r>
              <a:r>
                <a:rPr lang="ko-KR" altLang="en-US" sz="750" dirty="0" smtClean="0"/>
                <a:t>개인정보취급방침</a:t>
              </a:r>
              <a:r>
                <a:rPr lang="en-US" altLang="ko-KR" sz="750" dirty="0" smtClean="0"/>
                <a:t>|</a:t>
              </a:r>
              <a:r>
                <a:rPr lang="ko-KR" altLang="en-US" sz="750" dirty="0" err="1" smtClean="0"/>
                <a:t>이메일주소무단수집거부</a:t>
              </a:r>
              <a:endParaRPr lang="ko-KR" altLang="en-US" sz="750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2096342" y="1631122"/>
            <a:ext cx="646352" cy="354685"/>
            <a:chOff x="321740" y="3222381"/>
            <a:chExt cx="2421460" cy="1146770"/>
          </a:xfrm>
        </p:grpSpPr>
        <p:sp>
          <p:nvSpPr>
            <p:cNvPr id="215" name="직사각형 214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cxnSp>
        <p:nvCxnSpPr>
          <p:cNvPr id="217" name="직선 연결선 216"/>
          <p:cNvCxnSpPr/>
          <p:nvPr/>
        </p:nvCxnSpPr>
        <p:spPr>
          <a:xfrm>
            <a:off x="618172" y="1798366"/>
            <a:ext cx="1353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618172" y="1888178"/>
            <a:ext cx="1353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>
            <a:off x="618172" y="1985807"/>
            <a:ext cx="1353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V="1">
            <a:off x="531207" y="2233403"/>
            <a:ext cx="2246110" cy="916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H="1" flipV="1">
            <a:off x="531207" y="2232849"/>
            <a:ext cx="2246114" cy="906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640766" y="2751437"/>
            <a:ext cx="1353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640766" y="2841249"/>
            <a:ext cx="1353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640766" y="2938878"/>
            <a:ext cx="1353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그룹 222"/>
          <p:cNvGrpSpPr/>
          <p:nvPr/>
        </p:nvGrpSpPr>
        <p:grpSpPr>
          <a:xfrm>
            <a:off x="2099037" y="2646645"/>
            <a:ext cx="646352" cy="354685"/>
            <a:chOff x="321740" y="3222381"/>
            <a:chExt cx="2421460" cy="1146770"/>
          </a:xfrm>
        </p:grpSpPr>
        <p:sp>
          <p:nvSpPr>
            <p:cNvPr id="224" name="직사각형 22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0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704111"/>
            <a:ext cx="11914602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인사말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</a:t>
              </a:r>
              <a:r>
                <a:rPr lang="en-US" altLang="ko-KR" sz="1000" dirty="0" smtClean="0"/>
                <a:t>13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클릭</a:t>
              </a:r>
              <a:r>
                <a:rPr lang="ko-KR" altLang="en-US" sz="1000" dirty="0" err="1" smtClean="0"/>
                <a:t>ㆍ인사말</a:t>
              </a:r>
              <a:endParaRPr lang="ko-KR" altLang="en-US" sz="1000" dirty="0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711460" y="4354632"/>
            <a:ext cx="2248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전시안내</a:t>
            </a:r>
            <a:r>
              <a:rPr lang="ko-KR" altLang="en-US" sz="1500" dirty="0" smtClean="0"/>
              <a:t> 보기   </a:t>
            </a:r>
            <a:r>
              <a:rPr lang="ko-KR" altLang="en-US" sz="1500" dirty="0" smtClean="0"/>
              <a:t>↗</a:t>
            </a:r>
            <a:endParaRPr lang="ko-KR" altLang="en-US" sz="15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41871" y="1236134"/>
            <a:ext cx="2578337" cy="5026524"/>
            <a:chOff x="541871" y="1236134"/>
            <a:chExt cx="2578337" cy="5026524"/>
          </a:xfrm>
        </p:grpSpPr>
        <p:sp>
          <p:nvSpPr>
            <p:cNvPr id="28" name="직사각형 27"/>
            <p:cNvSpPr/>
            <p:nvPr/>
          </p:nvSpPr>
          <p:spPr>
            <a:xfrm>
              <a:off x="541871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603758" y="1808396"/>
              <a:ext cx="2436853" cy="2258588"/>
              <a:chOff x="321740" y="2835971"/>
              <a:chExt cx="2429927" cy="187149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483448" y="3542895"/>
                <a:ext cx="2097952" cy="3697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 smtClean="0"/>
                  <a:t>인사말</a:t>
                </a:r>
                <a:endParaRPr lang="en-US" altLang="ko-KR" sz="1300" b="1" dirty="0" smtClean="0"/>
              </a:p>
              <a:p>
                <a:pPr algn="ctr"/>
                <a:r>
                  <a:rPr lang="ko-KR" altLang="en-US" sz="1000" b="1" dirty="0" smtClean="0"/>
                  <a:t>대한민국 독도</a:t>
                </a:r>
                <a:r>
                  <a:rPr lang="en-US" altLang="ko-KR" sz="1000" b="1" dirty="0" smtClean="0"/>
                  <a:t>, </a:t>
                </a:r>
                <a:r>
                  <a:rPr lang="ko-KR" altLang="en-US" sz="1000" b="1" dirty="0" smtClean="0"/>
                  <a:t>세종에서 만나다</a:t>
                </a:r>
                <a:r>
                  <a:rPr lang="en-US" altLang="ko-KR" sz="1000" b="1" dirty="0" smtClean="0"/>
                  <a:t>!</a:t>
                </a:r>
                <a:endParaRPr lang="ko-KR" altLang="en-US" sz="1000" b="1" dirty="0"/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692689" y="4258425"/>
              <a:ext cx="2255520" cy="40803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656249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ㅇㅇㄴㅁㅇㄴㅁㅇㄴㅁㅇㅁㄴㅇ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915052" y="1314177"/>
            <a:ext cx="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3639" y="4348051"/>
            <a:ext cx="224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인사말   전시관 연혁   오시는 길</a:t>
            </a:r>
            <a:endParaRPr lang="ko-KR" altLang="en-US" sz="1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603758" y="4796501"/>
            <a:ext cx="2436853" cy="1317598"/>
            <a:chOff x="603758" y="4796501"/>
            <a:chExt cx="2436853" cy="1317598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03758" y="4796501"/>
              <a:ext cx="2436853" cy="1317598"/>
              <a:chOff x="321740" y="2835971"/>
              <a:chExt cx="2438422" cy="1871496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321740" y="2835971"/>
                <a:ext cx="2438422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5" name="직선 연결선 12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/>
            <p:cNvSpPr txBox="1"/>
            <p:nvPr/>
          </p:nvSpPr>
          <p:spPr>
            <a:xfrm>
              <a:off x="1158904" y="5240710"/>
              <a:ext cx="12590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714928" y="2816293"/>
            <a:ext cx="2436853" cy="1317598"/>
            <a:chOff x="603758" y="4796501"/>
            <a:chExt cx="2436853" cy="1317598"/>
          </a:xfrm>
        </p:grpSpPr>
        <p:grpSp>
          <p:nvGrpSpPr>
            <p:cNvPr id="143" name="그룹 142"/>
            <p:cNvGrpSpPr/>
            <p:nvPr/>
          </p:nvGrpSpPr>
          <p:grpSpPr>
            <a:xfrm>
              <a:off x="603758" y="4796501"/>
              <a:ext cx="2436853" cy="1317598"/>
              <a:chOff x="321740" y="2835971"/>
              <a:chExt cx="2438422" cy="1871496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321740" y="2835971"/>
                <a:ext cx="2438422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/>
            <p:cNvSpPr txBox="1"/>
            <p:nvPr/>
          </p:nvSpPr>
          <p:spPr>
            <a:xfrm>
              <a:off x="1158904" y="5240710"/>
              <a:ext cx="12590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3883644" y="1447935"/>
            <a:ext cx="2009324" cy="731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안녕하십니까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 </a:t>
            </a:r>
            <a:r>
              <a:rPr lang="ko-KR" altLang="en-US" sz="1200" dirty="0" smtClean="0">
                <a:solidFill>
                  <a:schemeClr val="tx1"/>
                </a:solidFill>
              </a:rPr>
              <a:t>독도와 독도전시관을 사랑해 주셔서 진심으로 감사드립니다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3918085" y="2181277"/>
            <a:ext cx="1963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3909421" y="2353658"/>
            <a:ext cx="1971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3909421" y="2522302"/>
            <a:ext cx="1971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909421" y="2689188"/>
            <a:ext cx="1971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3947701" y="5189363"/>
            <a:ext cx="1963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3939037" y="5298244"/>
            <a:ext cx="1971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3939037" y="5416088"/>
            <a:ext cx="1971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6746689" y="1236134"/>
            <a:ext cx="2578337" cy="5026524"/>
            <a:chOff x="3373763" y="1170570"/>
            <a:chExt cx="2578337" cy="5026524"/>
          </a:xfrm>
        </p:grpSpPr>
        <p:sp>
          <p:nvSpPr>
            <p:cNvPr id="162" name="직사각형 161"/>
            <p:cNvSpPr/>
            <p:nvPr/>
          </p:nvSpPr>
          <p:spPr>
            <a:xfrm>
              <a:off x="3373763" y="1170570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3504036" y="5281741"/>
              <a:ext cx="17812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3504036" y="5040048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3504036" y="4944798"/>
              <a:ext cx="3481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3504943" y="4836518"/>
              <a:ext cx="2005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그룹 167"/>
            <p:cNvGrpSpPr/>
            <p:nvPr/>
          </p:nvGrpSpPr>
          <p:grpSpPr>
            <a:xfrm>
              <a:off x="3433901" y="5514077"/>
              <a:ext cx="749063" cy="384508"/>
              <a:chOff x="3433901" y="5717277"/>
              <a:chExt cx="749063" cy="384508"/>
            </a:xfrm>
          </p:grpSpPr>
          <p:grpSp>
            <p:nvGrpSpPr>
              <p:cNvPr id="175" name="그룹 174"/>
              <p:cNvGrpSpPr/>
              <p:nvPr/>
            </p:nvGrpSpPr>
            <p:grpSpPr>
              <a:xfrm>
                <a:off x="3433901" y="5717277"/>
                <a:ext cx="749063" cy="384508"/>
                <a:chOff x="321740" y="2835972"/>
                <a:chExt cx="2429927" cy="1871497"/>
              </a:xfrm>
            </p:grpSpPr>
            <p:sp>
              <p:nvSpPr>
                <p:cNvPr id="177" name="직사각형 176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8" name="직선 연결선 177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TextBox 175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IMAGE</a:t>
                </a:r>
                <a:endParaRPr lang="ko-KR" altLang="en-US" sz="600" dirty="0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3450590" y="2794799"/>
              <a:ext cx="2436853" cy="1431417"/>
              <a:chOff x="321740" y="2835971"/>
              <a:chExt cx="2429927" cy="1871496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2" name="직선 연결선 171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583711" y="3044574"/>
                <a:ext cx="1884899" cy="3621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한국의 아름다운 섬</a:t>
                </a:r>
                <a:r>
                  <a:rPr lang="en-US" altLang="ko-KR" sz="1200" b="1" dirty="0" smtClean="0"/>
                  <a:t>, </a:t>
                </a:r>
                <a:r>
                  <a:rPr lang="ko-KR" altLang="en-US" sz="1200" b="1" dirty="0" smtClean="0"/>
                  <a:t>독도</a:t>
                </a:r>
                <a:endParaRPr lang="ko-KR" altLang="en-US" sz="1200" b="1" dirty="0"/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433786" y="4459994"/>
              <a:ext cx="2463963" cy="2077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/>
                <a:t>이용약관</a:t>
              </a:r>
              <a:r>
                <a:rPr lang="en-US" altLang="ko-KR" sz="750" dirty="0" smtClean="0"/>
                <a:t>|</a:t>
              </a:r>
              <a:r>
                <a:rPr lang="ko-KR" altLang="en-US" sz="750" dirty="0" smtClean="0"/>
                <a:t>개인정보취급방침</a:t>
              </a:r>
              <a:r>
                <a:rPr lang="en-US" altLang="ko-KR" sz="750" dirty="0" smtClean="0"/>
                <a:t>|</a:t>
              </a:r>
              <a:r>
                <a:rPr lang="ko-KR" altLang="en-US" sz="750" dirty="0" err="1" smtClean="0"/>
                <a:t>이메일주소무단수집거부</a:t>
              </a:r>
              <a:endParaRPr lang="ko-KR" altLang="en-US" sz="750" dirty="0"/>
            </a:p>
          </p:txBody>
        </p:sp>
      </p:grpSp>
      <p:cxnSp>
        <p:nvCxnSpPr>
          <p:cNvPr id="187" name="직선 연결선 186"/>
          <p:cNvCxnSpPr/>
          <p:nvPr/>
        </p:nvCxnSpPr>
        <p:spPr>
          <a:xfrm>
            <a:off x="7061515" y="1408836"/>
            <a:ext cx="1963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7052851" y="1568517"/>
            <a:ext cx="1971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7052851" y="1737161"/>
            <a:ext cx="1971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7061515" y="1906026"/>
            <a:ext cx="1963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7052851" y="2065707"/>
            <a:ext cx="1971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7052851" y="2232537"/>
            <a:ext cx="1971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7052851" y="2407537"/>
            <a:ext cx="1971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59447" y="1343158"/>
            <a:ext cx="230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600" b="1" dirty="0" smtClean="0"/>
              <a:t>SEJONG CITY OFFICE OF EDUCATION</a:t>
            </a:r>
            <a:endParaRPr lang="ko-KR" altLang="en-US" sz="6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2754251" y="1314177"/>
            <a:ext cx="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035299" y="1314177"/>
            <a:ext cx="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3912728" y="4248746"/>
            <a:ext cx="1997991" cy="731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우리민족의 정신이자 자존심인 독도에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명확안</a:t>
            </a:r>
            <a:r>
              <a:rPr lang="ko-KR" altLang="en-US" sz="1200" dirty="0" smtClean="0">
                <a:solidFill>
                  <a:schemeClr val="tx1"/>
                </a:solidFill>
              </a:rPr>
              <a:t> 역사관과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영토관을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갖게되기를</a:t>
            </a:r>
            <a:r>
              <a:rPr lang="ko-KR" altLang="en-US" sz="1200" dirty="0" smtClean="0">
                <a:solidFill>
                  <a:schemeClr val="tx1"/>
                </a:solidFill>
              </a:rPr>
              <a:t> 희망합니다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 flipH="1">
            <a:off x="1096248" y="4273686"/>
            <a:ext cx="110072" cy="1187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704111"/>
            <a:ext cx="11914602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연혁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</a:t>
              </a:r>
              <a:r>
                <a:rPr lang="en-US" altLang="ko-KR" sz="1000" dirty="0" smtClean="0"/>
                <a:t>13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클릭</a:t>
              </a:r>
              <a:r>
                <a:rPr lang="ko-KR" altLang="en-US" sz="1000" dirty="0" err="1" smtClean="0"/>
                <a:t>ㆍ전시관</a:t>
              </a:r>
              <a:r>
                <a:rPr lang="ko-KR" altLang="en-US" sz="1000" dirty="0" smtClean="0"/>
                <a:t> 연혁</a:t>
              </a:r>
              <a:endParaRPr lang="ko-KR" altLang="en-US" sz="1000" dirty="0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711460" y="4354632"/>
            <a:ext cx="2248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전시안내</a:t>
            </a:r>
            <a:r>
              <a:rPr lang="ko-KR" altLang="en-US" sz="1500" dirty="0" smtClean="0"/>
              <a:t> 보기   </a:t>
            </a:r>
            <a:r>
              <a:rPr lang="ko-KR" altLang="en-US" sz="1500" dirty="0" smtClean="0"/>
              <a:t>↗</a:t>
            </a:r>
            <a:endParaRPr lang="ko-KR" altLang="en-US" sz="15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41871" y="1236134"/>
            <a:ext cx="2578337" cy="5026524"/>
            <a:chOff x="541871" y="1236134"/>
            <a:chExt cx="2578337" cy="5026524"/>
          </a:xfrm>
        </p:grpSpPr>
        <p:sp>
          <p:nvSpPr>
            <p:cNvPr id="28" name="직사각형 27"/>
            <p:cNvSpPr/>
            <p:nvPr/>
          </p:nvSpPr>
          <p:spPr>
            <a:xfrm>
              <a:off x="541871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603758" y="1808396"/>
              <a:ext cx="2436853" cy="2258588"/>
              <a:chOff x="321740" y="2835971"/>
              <a:chExt cx="2429927" cy="187149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483448" y="3542895"/>
                <a:ext cx="2097952" cy="3697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 smtClean="0"/>
                  <a:t>전시관 연혁</a:t>
                </a:r>
                <a:endParaRPr lang="en-US" altLang="ko-KR" sz="1300" b="1" dirty="0" smtClean="0"/>
              </a:p>
              <a:p>
                <a:pPr algn="ctr"/>
                <a:r>
                  <a:rPr lang="ko-KR" altLang="en-US" sz="1000" b="1" dirty="0" smtClean="0"/>
                  <a:t>대한민국 독도</a:t>
                </a:r>
                <a:r>
                  <a:rPr lang="en-US" altLang="ko-KR" sz="1000" b="1" dirty="0" smtClean="0"/>
                  <a:t>, </a:t>
                </a:r>
                <a:r>
                  <a:rPr lang="ko-KR" altLang="en-US" sz="1000" b="1" dirty="0" smtClean="0"/>
                  <a:t>세종에서 만나다</a:t>
                </a:r>
                <a:r>
                  <a:rPr lang="en-US" altLang="ko-KR" sz="1000" b="1" dirty="0" smtClean="0"/>
                  <a:t>!</a:t>
                </a:r>
                <a:endParaRPr lang="ko-KR" altLang="en-US" sz="1000" b="1" dirty="0"/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692689" y="4258425"/>
              <a:ext cx="2255520" cy="40803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656249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93639" y="4348051"/>
            <a:ext cx="224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인사말   전시관 연혁   오시는 길</a:t>
            </a:r>
            <a:endParaRPr lang="ko-KR" altLang="en-US" sz="10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3726990" y="1343106"/>
            <a:ext cx="2436853" cy="1317598"/>
            <a:chOff x="603758" y="4796501"/>
            <a:chExt cx="2436853" cy="1317598"/>
          </a:xfrm>
        </p:grpSpPr>
        <p:grpSp>
          <p:nvGrpSpPr>
            <p:cNvPr id="143" name="그룹 142"/>
            <p:cNvGrpSpPr/>
            <p:nvPr/>
          </p:nvGrpSpPr>
          <p:grpSpPr>
            <a:xfrm>
              <a:off x="603758" y="4796501"/>
              <a:ext cx="2436853" cy="1317598"/>
              <a:chOff x="321740" y="2835971"/>
              <a:chExt cx="2438422" cy="1871496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321740" y="2835971"/>
                <a:ext cx="2438422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/>
            <p:cNvSpPr txBox="1"/>
            <p:nvPr/>
          </p:nvSpPr>
          <p:spPr>
            <a:xfrm>
              <a:off x="1158904" y="5240710"/>
              <a:ext cx="12590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3519792" y="7447561"/>
            <a:ext cx="2009324" cy="731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안녕하십니까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 </a:t>
            </a:r>
            <a:r>
              <a:rPr lang="ko-KR" altLang="en-US" sz="1200" dirty="0" smtClean="0">
                <a:solidFill>
                  <a:schemeClr val="tx1"/>
                </a:solidFill>
              </a:rPr>
              <a:t>독도와 독도전시관을 사랑해 주셔서 진심으로 감사드립니다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6746689" y="1236134"/>
            <a:ext cx="2578337" cy="5026524"/>
            <a:chOff x="3373763" y="1170570"/>
            <a:chExt cx="2578337" cy="5026524"/>
          </a:xfrm>
        </p:grpSpPr>
        <p:sp>
          <p:nvSpPr>
            <p:cNvPr id="162" name="직사각형 161"/>
            <p:cNvSpPr/>
            <p:nvPr/>
          </p:nvSpPr>
          <p:spPr>
            <a:xfrm>
              <a:off x="3373763" y="1170570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3504036" y="5281741"/>
              <a:ext cx="17812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3504036" y="5040048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3504036" y="4944798"/>
              <a:ext cx="3481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3504943" y="4836518"/>
              <a:ext cx="2005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그룹 167"/>
            <p:cNvGrpSpPr/>
            <p:nvPr/>
          </p:nvGrpSpPr>
          <p:grpSpPr>
            <a:xfrm>
              <a:off x="3433901" y="5514077"/>
              <a:ext cx="749063" cy="384508"/>
              <a:chOff x="3433901" y="5717277"/>
              <a:chExt cx="749063" cy="384508"/>
            </a:xfrm>
          </p:grpSpPr>
          <p:grpSp>
            <p:nvGrpSpPr>
              <p:cNvPr id="175" name="그룹 174"/>
              <p:cNvGrpSpPr/>
              <p:nvPr/>
            </p:nvGrpSpPr>
            <p:grpSpPr>
              <a:xfrm>
                <a:off x="3433901" y="5717277"/>
                <a:ext cx="749063" cy="384508"/>
                <a:chOff x="321740" y="2835972"/>
                <a:chExt cx="2429927" cy="1871497"/>
              </a:xfrm>
            </p:grpSpPr>
            <p:sp>
              <p:nvSpPr>
                <p:cNvPr id="177" name="직사각형 176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8" name="직선 연결선 177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TextBox 175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IMAGE</a:t>
                </a:r>
                <a:endParaRPr lang="ko-KR" altLang="en-US" sz="600" dirty="0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3450590" y="2794799"/>
              <a:ext cx="2436853" cy="1431417"/>
              <a:chOff x="321740" y="2835971"/>
              <a:chExt cx="2429927" cy="1871496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2" name="직선 연결선 171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583711" y="3044574"/>
                <a:ext cx="1884899" cy="3621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한국의 아름다운 섬</a:t>
                </a:r>
                <a:r>
                  <a:rPr lang="en-US" altLang="ko-KR" sz="1200" b="1" dirty="0" smtClean="0"/>
                  <a:t>, </a:t>
                </a:r>
                <a:r>
                  <a:rPr lang="ko-KR" altLang="en-US" sz="1200" b="1" dirty="0" smtClean="0"/>
                  <a:t>독도</a:t>
                </a:r>
                <a:endParaRPr lang="ko-KR" altLang="en-US" sz="1200" b="1" dirty="0"/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433786" y="4459994"/>
              <a:ext cx="2463963" cy="2077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/>
                <a:t>이용약관</a:t>
              </a:r>
              <a:r>
                <a:rPr lang="en-US" altLang="ko-KR" sz="750" dirty="0" smtClean="0"/>
                <a:t>|</a:t>
              </a:r>
              <a:r>
                <a:rPr lang="ko-KR" altLang="en-US" sz="750" dirty="0" smtClean="0"/>
                <a:t>개인정보취급방침</a:t>
              </a:r>
              <a:r>
                <a:rPr lang="en-US" altLang="ko-KR" sz="750" dirty="0" smtClean="0"/>
                <a:t>|</a:t>
              </a:r>
              <a:r>
                <a:rPr lang="ko-KR" altLang="en-US" sz="750" dirty="0" err="1" smtClean="0"/>
                <a:t>이메일주소무단수집거부</a:t>
              </a:r>
              <a:endParaRPr lang="ko-KR" altLang="en-US" sz="750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659447" y="1343158"/>
            <a:ext cx="230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600" b="1" dirty="0" smtClean="0"/>
              <a:t>SEJONG CITY OFFICE OF EDUCATION</a:t>
            </a:r>
            <a:endParaRPr lang="ko-KR" altLang="en-US" sz="6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2754251" y="1314177"/>
            <a:ext cx="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035299" y="1314177"/>
            <a:ext cx="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3913262" y="2681193"/>
            <a:ext cx="897395" cy="447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2017</a:t>
            </a:r>
            <a:r>
              <a:rPr lang="ko-KR" altLang="en-US" b="1" dirty="0" smtClean="0">
                <a:solidFill>
                  <a:schemeClr val="tx1"/>
                </a:solidFill>
              </a:rPr>
              <a:t>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 flipH="1">
            <a:off x="1728708" y="4273686"/>
            <a:ext cx="110072" cy="1187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731778" y="5253851"/>
            <a:ext cx="2103932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History</a:t>
            </a:r>
          </a:p>
          <a:p>
            <a:pPr algn="ctr"/>
            <a:r>
              <a:rPr lang="ko-KR" altLang="en-US" sz="1300" b="1" dirty="0" smtClean="0"/>
              <a:t>전시관 연혁 </a:t>
            </a:r>
            <a:r>
              <a:rPr lang="ko-KR" altLang="en-US" sz="1300" b="1" dirty="0" smtClean="0"/>
              <a:t>및 주요행사</a:t>
            </a:r>
            <a:endParaRPr lang="en-US" altLang="ko-KR" sz="13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5915052" y="1314177"/>
            <a:ext cx="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803190" y="2893395"/>
            <a:ext cx="0" cy="27916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 flipH="1">
            <a:off x="3748153" y="2819454"/>
            <a:ext cx="107826" cy="11628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922012" y="3128962"/>
            <a:ext cx="1754888" cy="447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</a:rPr>
              <a:t>08. 28.</a:t>
            </a: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개관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922012" y="3568870"/>
            <a:ext cx="2088263" cy="447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08. 28.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초대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윤재국</a:t>
            </a:r>
            <a:r>
              <a:rPr lang="ko-KR" altLang="en-US" sz="1000" dirty="0" smtClean="0">
                <a:solidFill>
                  <a:schemeClr val="tx1"/>
                </a:solidFill>
              </a:rPr>
              <a:t> 관장 취임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922012" y="4015979"/>
            <a:ext cx="1993040" cy="447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</a:rPr>
              <a:t>08. 28. ~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현재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대한민국 독도 사진전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상설전시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922012" y="4454242"/>
            <a:ext cx="1869188" cy="447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</a:rPr>
              <a:t>11. 10.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독도의 날 </a:t>
            </a:r>
            <a:r>
              <a:rPr lang="en-US" altLang="ko-KR" sz="1000" dirty="0" smtClean="0">
                <a:solidFill>
                  <a:schemeClr val="tx1"/>
                </a:solidFill>
              </a:rPr>
              <a:t>UCC </a:t>
            </a:r>
            <a:r>
              <a:rPr lang="ko-KR" altLang="en-US" sz="1000" dirty="0" smtClean="0">
                <a:solidFill>
                  <a:schemeClr val="tx1"/>
                </a:solidFill>
              </a:rPr>
              <a:t>대회 개최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922012" y="4901351"/>
            <a:ext cx="1869188" cy="447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</a:rPr>
              <a:t>12. 21.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독도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골든벨</a:t>
            </a:r>
            <a:r>
              <a:rPr lang="ko-KR" altLang="en-US" sz="1000" dirty="0" smtClean="0">
                <a:solidFill>
                  <a:schemeClr val="tx1"/>
                </a:solidFill>
              </a:rPr>
              <a:t> 대회 개최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922012" y="5339614"/>
            <a:ext cx="1754888" cy="447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</a:rPr>
              <a:t>12. 26.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독도 인문학 특강 </a:t>
            </a:r>
            <a:r>
              <a:rPr lang="ko-KR" altLang="en-US" sz="1000" dirty="0" smtClean="0">
                <a:solidFill>
                  <a:schemeClr val="tx1"/>
                </a:solidFill>
              </a:rPr>
              <a:t>실시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 flipH="1">
            <a:off x="3748154" y="5636432"/>
            <a:ext cx="100451" cy="1083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284023" y="1246498"/>
            <a:ext cx="389292" cy="31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</a:rPr>
              <a:t>X3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704111"/>
            <a:ext cx="11914602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연혁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</a:t>
              </a:r>
              <a:r>
                <a:rPr lang="en-US" altLang="ko-KR" sz="1000" dirty="0" smtClean="0"/>
                <a:t>13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클릭</a:t>
              </a:r>
              <a:r>
                <a:rPr lang="ko-KR" altLang="en-US" sz="1000" dirty="0" err="1" smtClean="0"/>
                <a:t>ㆍ전시관</a:t>
              </a:r>
              <a:r>
                <a:rPr lang="ko-KR" altLang="en-US" sz="1000" dirty="0" smtClean="0"/>
                <a:t> 연혁</a:t>
              </a:r>
              <a:endParaRPr lang="ko-KR" altLang="en-US" sz="1000" dirty="0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711460" y="4354632"/>
            <a:ext cx="2248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전시안내</a:t>
            </a:r>
            <a:r>
              <a:rPr lang="ko-KR" altLang="en-US" sz="1500" dirty="0" smtClean="0"/>
              <a:t> 보기   </a:t>
            </a:r>
            <a:r>
              <a:rPr lang="ko-KR" altLang="en-US" sz="1500" dirty="0" smtClean="0"/>
              <a:t>↗</a:t>
            </a:r>
            <a:endParaRPr lang="ko-KR" altLang="en-US" sz="15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41871" y="1236134"/>
            <a:ext cx="2578337" cy="5026524"/>
            <a:chOff x="541871" y="1236134"/>
            <a:chExt cx="2578337" cy="5026524"/>
          </a:xfrm>
        </p:grpSpPr>
        <p:sp>
          <p:nvSpPr>
            <p:cNvPr id="28" name="직사각형 27"/>
            <p:cNvSpPr/>
            <p:nvPr/>
          </p:nvSpPr>
          <p:spPr>
            <a:xfrm>
              <a:off x="541871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603758" y="1808396"/>
              <a:ext cx="2436853" cy="2258588"/>
              <a:chOff x="321740" y="2835971"/>
              <a:chExt cx="2429927" cy="187149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483448" y="3542895"/>
                <a:ext cx="2097952" cy="3697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 err="1" smtClean="0"/>
                  <a:t>오시는길</a:t>
                </a:r>
                <a:endParaRPr lang="en-US" altLang="ko-KR" sz="1300" b="1" dirty="0" smtClean="0"/>
              </a:p>
              <a:p>
                <a:pPr algn="ctr"/>
                <a:r>
                  <a:rPr lang="ko-KR" altLang="en-US" sz="1000" b="1" dirty="0" smtClean="0"/>
                  <a:t>대한민국 독도</a:t>
                </a:r>
                <a:r>
                  <a:rPr lang="en-US" altLang="ko-KR" sz="1000" b="1" dirty="0" smtClean="0"/>
                  <a:t>, </a:t>
                </a:r>
                <a:r>
                  <a:rPr lang="ko-KR" altLang="en-US" sz="1000" b="1" dirty="0" smtClean="0"/>
                  <a:t>세종에서 만나다</a:t>
                </a:r>
                <a:r>
                  <a:rPr lang="en-US" altLang="ko-KR" sz="1000" b="1" dirty="0" smtClean="0"/>
                  <a:t>!</a:t>
                </a:r>
                <a:endParaRPr lang="ko-KR" altLang="en-US" sz="1000" b="1" dirty="0"/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692689" y="4258425"/>
              <a:ext cx="2255520" cy="40803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656249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93639" y="4348051"/>
            <a:ext cx="224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인사말   전시관 연혁   오시는 길</a:t>
            </a:r>
            <a:endParaRPr lang="ko-KR" altLang="en-US" sz="1000" dirty="0"/>
          </a:p>
        </p:txBody>
      </p:sp>
      <p:sp>
        <p:nvSpPr>
          <p:cNvPr id="148" name="직사각형 147"/>
          <p:cNvSpPr/>
          <p:nvPr/>
        </p:nvSpPr>
        <p:spPr>
          <a:xfrm>
            <a:off x="3519792" y="7447561"/>
            <a:ext cx="2009324" cy="731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안녕하십니까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 </a:t>
            </a:r>
            <a:r>
              <a:rPr lang="ko-KR" altLang="en-US" sz="1200" dirty="0" smtClean="0">
                <a:solidFill>
                  <a:schemeClr val="tx1"/>
                </a:solidFill>
              </a:rPr>
              <a:t>독도와 독도전시관을 사랑해 주셔서 진심으로 감사드립니다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6746689" y="1236134"/>
            <a:ext cx="2578337" cy="5026524"/>
            <a:chOff x="3373763" y="1170570"/>
            <a:chExt cx="2578337" cy="5026524"/>
          </a:xfrm>
        </p:grpSpPr>
        <p:sp>
          <p:nvSpPr>
            <p:cNvPr id="162" name="직사각형 161"/>
            <p:cNvSpPr/>
            <p:nvPr/>
          </p:nvSpPr>
          <p:spPr>
            <a:xfrm>
              <a:off x="3373763" y="1170570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3504036" y="5281741"/>
              <a:ext cx="17812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3504036" y="5040048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3504036" y="4944798"/>
              <a:ext cx="3481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3504943" y="4836518"/>
              <a:ext cx="2005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그룹 167"/>
            <p:cNvGrpSpPr/>
            <p:nvPr/>
          </p:nvGrpSpPr>
          <p:grpSpPr>
            <a:xfrm>
              <a:off x="3433901" y="5514077"/>
              <a:ext cx="749063" cy="384508"/>
              <a:chOff x="3433901" y="5717277"/>
              <a:chExt cx="749063" cy="384508"/>
            </a:xfrm>
          </p:grpSpPr>
          <p:grpSp>
            <p:nvGrpSpPr>
              <p:cNvPr id="175" name="그룹 174"/>
              <p:cNvGrpSpPr/>
              <p:nvPr/>
            </p:nvGrpSpPr>
            <p:grpSpPr>
              <a:xfrm>
                <a:off x="3433901" y="5717277"/>
                <a:ext cx="749063" cy="384508"/>
                <a:chOff x="321740" y="2835972"/>
                <a:chExt cx="2429927" cy="1871497"/>
              </a:xfrm>
            </p:grpSpPr>
            <p:sp>
              <p:nvSpPr>
                <p:cNvPr id="177" name="직사각형 176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8" name="직선 연결선 177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TextBox 175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IMAGE</a:t>
                </a:r>
                <a:endParaRPr lang="ko-KR" altLang="en-US" sz="600" dirty="0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3450590" y="2794799"/>
              <a:ext cx="2436853" cy="1431417"/>
              <a:chOff x="321740" y="2835971"/>
              <a:chExt cx="2429927" cy="1871496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2" name="직선 연결선 171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583711" y="3044574"/>
                <a:ext cx="1884899" cy="3621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한국의 아름다운 섬</a:t>
                </a:r>
                <a:r>
                  <a:rPr lang="en-US" altLang="ko-KR" sz="1200" b="1" dirty="0" smtClean="0"/>
                  <a:t>, </a:t>
                </a:r>
                <a:r>
                  <a:rPr lang="ko-KR" altLang="en-US" sz="1200" b="1" dirty="0" smtClean="0"/>
                  <a:t>독도</a:t>
                </a:r>
                <a:endParaRPr lang="ko-KR" altLang="en-US" sz="1200" b="1" dirty="0"/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433786" y="4459994"/>
              <a:ext cx="2463963" cy="2077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750" dirty="0" smtClean="0"/>
                <a:t>이용약관</a:t>
              </a:r>
              <a:r>
                <a:rPr lang="en-US" altLang="ko-KR" sz="750" dirty="0" smtClean="0"/>
                <a:t>|</a:t>
              </a:r>
              <a:r>
                <a:rPr lang="ko-KR" altLang="en-US" sz="750" dirty="0" smtClean="0"/>
                <a:t>개인정보취급방침</a:t>
              </a:r>
              <a:r>
                <a:rPr lang="en-US" altLang="ko-KR" sz="750" dirty="0" smtClean="0"/>
                <a:t>|</a:t>
              </a:r>
              <a:r>
                <a:rPr lang="ko-KR" altLang="en-US" sz="750" dirty="0" err="1" smtClean="0"/>
                <a:t>이메일주소무단수집거부</a:t>
              </a:r>
              <a:endParaRPr lang="ko-KR" altLang="en-US" sz="750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659447" y="1343158"/>
            <a:ext cx="230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600" b="1" dirty="0" smtClean="0"/>
              <a:t>SEJONG CITY OFFICE OF EDUCATION</a:t>
            </a:r>
            <a:endParaRPr lang="ko-KR" altLang="en-US" sz="6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2754251" y="1314177"/>
            <a:ext cx="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035299" y="1314177"/>
            <a:ext cx="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3741982" y="1816685"/>
            <a:ext cx="2440311" cy="13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주소    세종특별자치시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새롬서로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68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새롬                                                       고등학교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층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TEL </a:t>
            </a: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</a:rPr>
              <a:t>주차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</a:rPr>
              <a:t>대중교통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 flipH="1">
            <a:off x="2347833" y="4273686"/>
            <a:ext cx="110072" cy="1187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5915052" y="1314177"/>
            <a:ext cx="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03758" y="4838963"/>
            <a:ext cx="2445707" cy="1317598"/>
            <a:chOff x="603758" y="4796501"/>
            <a:chExt cx="2436853" cy="1317598"/>
          </a:xfrm>
        </p:grpSpPr>
        <p:grpSp>
          <p:nvGrpSpPr>
            <p:cNvPr id="93" name="그룹 92"/>
            <p:cNvGrpSpPr/>
            <p:nvPr/>
          </p:nvGrpSpPr>
          <p:grpSpPr>
            <a:xfrm>
              <a:off x="603758" y="4796501"/>
              <a:ext cx="2436853" cy="1317598"/>
              <a:chOff x="321740" y="2835971"/>
              <a:chExt cx="2438422" cy="1871496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321740" y="2835971"/>
                <a:ext cx="2438422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1158904" y="5240710"/>
              <a:ext cx="12590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8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10406391" y="3524704"/>
            <a:ext cx="1252035" cy="83241"/>
            <a:chOff x="7769457" y="4961703"/>
            <a:chExt cx="1496060" cy="70575"/>
          </a:xfrm>
        </p:grpSpPr>
        <p:cxnSp>
          <p:nvCxnSpPr>
            <p:cNvPr id="400" name="직선 연결선 399"/>
            <p:cNvCxnSpPr/>
            <p:nvPr/>
          </p:nvCxnSpPr>
          <p:spPr>
            <a:xfrm>
              <a:off x="7769457" y="4995338"/>
              <a:ext cx="1425689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/>
            <p:cNvCxnSpPr/>
            <p:nvPr/>
          </p:nvCxnSpPr>
          <p:spPr>
            <a:xfrm flipV="1">
              <a:off x="8229656" y="4992892"/>
              <a:ext cx="1035861" cy="139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타원 400"/>
            <p:cNvSpPr/>
            <p:nvPr/>
          </p:nvSpPr>
          <p:spPr>
            <a:xfrm>
              <a:off x="8156571" y="4961703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실행 단추: 뒤로 또는 이전 17">
            <a:hlinkClick r:id="" action="ppaction://hlinkshowjump?jump=previousslide" highlightClick="1"/>
          </p:cNvPr>
          <p:cNvSpPr/>
          <p:nvPr/>
        </p:nvSpPr>
        <p:spPr>
          <a:xfrm rot="16200000">
            <a:off x="10358431" y="1926859"/>
            <a:ext cx="607420" cy="680188"/>
          </a:xfrm>
          <a:custGeom>
            <a:avLst/>
            <a:gdLst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548154 w 607420"/>
              <a:gd name="connsiteY2" fmla="*/ 6039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497354 w 607420"/>
              <a:gd name="connsiteY1" fmla="*/ 118533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539688 w 607420"/>
              <a:gd name="connsiteY1" fmla="*/ 127000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186266 w 607420"/>
              <a:gd name="connsiteY0" fmla="*/ 304800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42333 w 607420"/>
              <a:gd name="connsiteY3" fmla="*/ 333054 h 680188"/>
              <a:gd name="connsiteX4" fmla="*/ 186266 w 607420"/>
              <a:gd name="connsiteY4" fmla="*/ 304800 h 680188"/>
              <a:gd name="connsiteX0" fmla="*/ 1 w 607421"/>
              <a:gd name="connsiteY0" fmla="*/ 0 h 680188"/>
              <a:gd name="connsiteX1" fmla="*/ 607421 w 607421"/>
              <a:gd name="connsiteY1" fmla="*/ 0 h 680188"/>
              <a:gd name="connsiteX2" fmla="*/ 607421 w 607421"/>
              <a:gd name="connsiteY2" fmla="*/ 680188 h 680188"/>
              <a:gd name="connsiteX3" fmla="*/ 1 w 607421"/>
              <a:gd name="connsiteY3" fmla="*/ 680188 h 680188"/>
              <a:gd name="connsiteX4" fmla="*/ 1 w 607421"/>
              <a:gd name="connsiteY4" fmla="*/ 0 h 680188"/>
              <a:gd name="connsiteX5" fmla="*/ 75929 w 607421"/>
              <a:gd name="connsiteY5" fmla="*/ 340094 h 680188"/>
              <a:gd name="connsiteX6" fmla="*/ 531494 w 607421"/>
              <a:gd name="connsiteY6" fmla="*/ 112312 h 680188"/>
              <a:gd name="connsiteX7" fmla="*/ 531494 w 607421"/>
              <a:gd name="connsiteY7" fmla="*/ 567877 h 680188"/>
              <a:gd name="connsiteX8" fmla="*/ 75929 w 607421"/>
              <a:gd name="connsiteY8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186267 w 607421"/>
              <a:gd name="connsiteY0" fmla="*/ 304800 h 680188"/>
              <a:gd name="connsiteX1" fmla="*/ 539689 w 607421"/>
              <a:gd name="connsiteY1" fmla="*/ 127000 h 680188"/>
              <a:gd name="connsiteX2" fmla="*/ 548155 w 607421"/>
              <a:gd name="connsiteY2" fmla="*/ 561655 h 680188"/>
              <a:gd name="connsiteX3" fmla="*/ 0 w 607421"/>
              <a:gd name="connsiteY3" fmla="*/ 358454 h 680188"/>
              <a:gd name="connsiteX4" fmla="*/ 186267 w 607421"/>
              <a:gd name="connsiteY4" fmla="*/ 304800 h 680188"/>
              <a:gd name="connsiteX0" fmla="*/ 1 w 607421"/>
              <a:gd name="connsiteY0" fmla="*/ 0 h 680188"/>
              <a:gd name="connsiteX1" fmla="*/ 607421 w 607421"/>
              <a:gd name="connsiteY1" fmla="*/ 0 h 680188"/>
              <a:gd name="connsiteX2" fmla="*/ 607421 w 607421"/>
              <a:gd name="connsiteY2" fmla="*/ 680188 h 680188"/>
              <a:gd name="connsiteX3" fmla="*/ 1 w 607421"/>
              <a:gd name="connsiteY3" fmla="*/ 680188 h 680188"/>
              <a:gd name="connsiteX4" fmla="*/ 1 w 607421"/>
              <a:gd name="connsiteY4" fmla="*/ 0 h 680188"/>
              <a:gd name="connsiteX5" fmla="*/ 75929 w 607421"/>
              <a:gd name="connsiteY5" fmla="*/ 340094 h 680188"/>
              <a:gd name="connsiteX6" fmla="*/ 531494 w 607421"/>
              <a:gd name="connsiteY6" fmla="*/ 112312 h 680188"/>
              <a:gd name="connsiteX7" fmla="*/ 531494 w 607421"/>
              <a:gd name="connsiteY7" fmla="*/ 567877 h 680188"/>
              <a:gd name="connsiteX8" fmla="*/ 75929 w 607421"/>
              <a:gd name="connsiteY8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67734 w 607421"/>
              <a:gd name="connsiteY0" fmla="*/ 330203 h 680188"/>
              <a:gd name="connsiteX1" fmla="*/ 539689 w 607421"/>
              <a:gd name="connsiteY1" fmla="*/ 127000 h 680188"/>
              <a:gd name="connsiteX2" fmla="*/ 548155 w 607421"/>
              <a:gd name="connsiteY2" fmla="*/ 561655 h 680188"/>
              <a:gd name="connsiteX3" fmla="*/ 0 w 607421"/>
              <a:gd name="connsiteY3" fmla="*/ 358454 h 680188"/>
              <a:gd name="connsiteX4" fmla="*/ 67734 w 607421"/>
              <a:gd name="connsiteY4" fmla="*/ 330203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67733 w 607420"/>
              <a:gd name="connsiteY0" fmla="*/ 330203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33866 w 607420"/>
              <a:gd name="connsiteY3" fmla="*/ 349990 h 680188"/>
              <a:gd name="connsiteX4" fmla="*/ 67733 w 607420"/>
              <a:gd name="connsiteY4" fmla="*/ 330203 h 68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420" h="680188" stroke="0" extrusionOk="0">
                <a:moveTo>
                  <a:pt x="0" y="0"/>
                </a:moveTo>
                <a:lnTo>
                  <a:pt x="607420" y="0"/>
                </a:lnTo>
                <a:lnTo>
                  <a:pt x="607420" y="680188"/>
                </a:lnTo>
                <a:lnTo>
                  <a:pt x="0" y="680188"/>
                </a:lnTo>
                <a:lnTo>
                  <a:pt x="0" y="0"/>
                </a:lnTo>
                <a:close/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darken" stroke="0" extrusionOk="0"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none" extrusionOk="0"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none">
                <a:moveTo>
                  <a:pt x="67733" y="330203"/>
                </a:moveTo>
                <a:lnTo>
                  <a:pt x="539688" y="127000"/>
                </a:lnTo>
                <a:lnTo>
                  <a:pt x="548154" y="561655"/>
                </a:lnTo>
                <a:lnTo>
                  <a:pt x="33866" y="349990"/>
                </a:lnTo>
                <a:lnTo>
                  <a:pt x="67733" y="33020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1000"/>
                  <a:lumMod val="0"/>
                </a:schemeClr>
              </a:gs>
              <a:gs pos="6300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0" name="그룹 459"/>
          <p:cNvGrpSpPr/>
          <p:nvPr/>
        </p:nvGrpSpPr>
        <p:grpSpPr>
          <a:xfrm>
            <a:off x="191192" y="82032"/>
            <a:ext cx="11831475" cy="6775968"/>
            <a:chOff x="191192" y="82032"/>
            <a:chExt cx="11831475" cy="6775968"/>
          </a:xfrm>
        </p:grpSpPr>
        <p:sp>
          <p:nvSpPr>
            <p:cNvPr id="86" name="직사각형 85"/>
            <p:cNvSpPr/>
            <p:nvPr/>
          </p:nvSpPr>
          <p:spPr>
            <a:xfrm>
              <a:off x="191192" y="1041400"/>
              <a:ext cx="9533006" cy="5418667"/>
            </a:xfrm>
            <a:prstGeom prst="rect">
              <a:avLst/>
            </a:prstGeom>
            <a:gradFill flip="none" rotWithShape="1">
              <a:gsLst>
                <a:gs pos="52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1192" y="299754"/>
              <a:ext cx="825705" cy="57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695" y="433575"/>
              <a:ext cx="497508" cy="326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기본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91193" y="82032"/>
              <a:ext cx="11831474" cy="111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1193" y="6691745"/>
              <a:ext cx="11831474" cy="5388"/>
            </a:xfrm>
            <a:prstGeom prst="line">
              <a:avLst/>
            </a:prstGeom>
            <a:ln w="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2468" y="6550223"/>
              <a:ext cx="2387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Mobile Storyboard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  <p:grpSp>
          <p:nvGrpSpPr>
            <p:cNvPr id="455" name="그룹 454"/>
            <p:cNvGrpSpPr/>
            <p:nvPr/>
          </p:nvGrpSpPr>
          <p:grpSpPr>
            <a:xfrm>
              <a:off x="552149" y="1236134"/>
              <a:ext cx="2578337" cy="5026524"/>
              <a:chOff x="552149" y="1236134"/>
              <a:chExt cx="2578337" cy="502652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521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592765" y="2980267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922679" y="3595220"/>
                  <a:ext cx="125546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596723" y="5327036"/>
                <a:ext cx="1062733" cy="882480"/>
                <a:chOff x="297816" y="2835971"/>
                <a:chExt cx="2453851" cy="187149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7816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7" name="직선 연결선 6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50600" y="3536431"/>
                  <a:ext cx="1394262" cy="48558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 smtClean="0"/>
                    <a:t>IMAGE</a:t>
                  </a:r>
                  <a:endParaRPr lang="ko-KR" altLang="en-US" sz="1000" b="1" dirty="0"/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1810758" y="5328629"/>
                <a:ext cx="636995" cy="538946"/>
                <a:chOff x="321740" y="2835971"/>
                <a:chExt cx="2429927" cy="1871496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625872" y="3462829"/>
                  <a:ext cx="1827873" cy="653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b="1" dirty="0" smtClean="0"/>
                    <a:t>IMAGE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2595641" y="5338498"/>
                <a:ext cx="422579" cy="358768"/>
                <a:chOff x="321740" y="2835971"/>
                <a:chExt cx="2429927" cy="1871496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384262" y="3296845"/>
                  <a:ext cx="2253429" cy="8304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b="1" dirty="0" smtClean="0"/>
                    <a:t>IMAGE</a:t>
                  </a:r>
                  <a:endParaRPr lang="ko-KR" altLang="en-US" sz="500" b="1" dirty="0"/>
                </a:p>
              </p:txBody>
            </p:sp>
          </p:grpSp>
          <p:grpSp>
            <p:nvGrpSpPr>
              <p:cNvPr id="454" name="그룹 453"/>
              <p:cNvGrpSpPr/>
              <p:nvPr/>
            </p:nvGrpSpPr>
            <p:grpSpPr>
              <a:xfrm>
                <a:off x="592765" y="1301170"/>
                <a:ext cx="1711068" cy="376965"/>
                <a:chOff x="592765" y="1301170"/>
                <a:chExt cx="1711068" cy="376965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592765" y="1301170"/>
                  <a:ext cx="171106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 smtClean="0"/>
                    <a:t>Title </a:t>
                  </a:r>
                  <a:r>
                    <a:rPr lang="ko-KR" altLang="en-US" sz="1200" b="1" dirty="0" smtClean="0"/>
                    <a:t>텍스트</a:t>
                  </a:r>
                  <a:endParaRPr lang="ko-KR" altLang="en-US" sz="1200" b="1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612449" y="1478080"/>
                  <a:ext cx="1550045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b="1" dirty="0" smtClean="0"/>
                    <a:t>기본 내용</a:t>
                  </a:r>
                  <a:r>
                    <a:rPr lang="en-US" altLang="ko-KR" sz="700" b="1" dirty="0" smtClean="0"/>
                    <a:t> </a:t>
                  </a:r>
                  <a:r>
                    <a:rPr lang="ko-KR" altLang="en-US" sz="700" b="1" dirty="0" smtClean="0"/>
                    <a:t>텍스트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453" name="그룹 452"/>
              <p:cNvGrpSpPr/>
              <p:nvPr/>
            </p:nvGrpSpPr>
            <p:grpSpPr>
              <a:xfrm>
                <a:off x="592765" y="1685605"/>
                <a:ext cx="2436854" cy="1177283"/>
                <a:chOff x="592765" y="1685605"/>
                <a:chExt cx="2436854" cy="1177283"/>
              </a:xfrm>
            </p:grpSpPr>
            <p:grpSp>
              <p:nvGrpSpPr>
                <p:cNvPr id="54" name="그룹 53"/>
                <p:cNvGrpSpPr/>
                <p:nvPr/>
              </p:nvGrpSpPr>
              <p:grpSpPr>
                <a:xfrm>
                  <a:off x="592765" y="1685605"/>
                  <a:ext cx="2428362" cy="276999"/>
                  <a:chOff x="592765" y="1685605"/>
                  <a:chExt cx="2428362" cy="276999"/>
                </a:xfrm>
              </p:grpSpPr>
              <p:sp>
                <p:nvSpPr>
                  <p:cNvPr id="120" name="모서리가 둥근 직사각형 119"/>
                  <p:cNvSpPr/>
                  <p:nvPr/>
                </p:nvSpPr>
                <p:spPr>
                  <a:xfrm>
                    <a:off x="592765" y="1717783"/>
                    <a:ext cx="2428362" cy="192029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552384" y="1685605"/>
                    <a:ext cx="5596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버튼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592765" y="2293666"/>
                  <a:ext cx="2428362" cy="276999"/>
                  <a:chOff x="592765" y="2293666"/>
                  <a:chExt cx="2428362" cy="276999"/>
                </a:xfrm>
              </p:grpSpPr>
              <p:sp>
                <p:nvSpPr>
                  <p:cNvPr id="132" name="직사각형 131"/>
                  <p:cNvSpPr/>
                  <p:nvPr/>
                </p:nvSpPr>
                <p:spPr>
                  <a:xfrm>
                    <a:off x="592765" y="2306904"/>
                    <a:ext cx="2428362" cy="2195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551236" y="2293666"/>
                    <a:ext cx="5596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버튼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6" name="그룹 55"/>
                <p:cNvGrpSpPr/>
                <p:nvPr/>
              </p:nvGrpSpPr>
              <p:grpSpPr>
                <a:xfrm>
                  <a:off x="592765" y="1985345"/>
                  <a:ext cx="1003670" cy="250558"/>
                  <a:chOff x="592765" y="1985345"/>
                  <a:chExt cx="1003670" cy="250558"/>
                </a:xfrm>
              </p:grpSpPr>
              <p:sp>
                <p:nvSpPr>
                  <p:cNvPr id="124" name="모서리가 둥근 직사각형 123"/>
                  <p:cNvSpPr/>
                  <p:nvPr/>
                </p:nvSpPr>
                <p:spPr>
                  <a:xfrm>
                    <a:off x="592765" y="1985345"/>
                    <a:ext cx="1003670" cy="23032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861203" y="1989682"/>
                    <a:ext cx="49175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592765" y="2615743"/>
                  <a:ext cx="1013183" cy="247145"/>
                  <a:chOff x="592765" y="2615743"/>
                  <a:chExt cx="1013183" cy="247145"/>
                </a:xfrm>
              </p:grpSpPr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592765" y="2615743"/>
                    <a:ext cx="1013183" cy="21085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861203" y="2616667"/>
                    <a:ext cx="49175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1659713" y="1990510"/>
                  <a:ext cx="730949" cy="250469"/>
                  <a:chOff x="1659713" y="1990510"/>
                  <a:chExt cx="730949" cy="250469"/>
                </a:xfrm>
              </p:grpSpPr>
              <p:sp>
                <p:nvSpPr>
                  <p:cNvPr id="127" name="모서리가 둥근 직사각형 126"/>
                  <p:cNvSpPr/>
                  <p:nvPr/>
                </p:nvSpPr>
                <p:spPr>
                  <a:xfrm>
                    <a:off x="1659713" y="1990510"/>
                    <a:ext cx="730949" cy="22557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775769" y="1994758"/>
                    <a:ext cx="496646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1687691" y="2611227"/>
                  <a:ext cx="702971" cy="246221"/>
                  <a:chOff x="1687691" y="2611227"/>
                  <a:chExt cx="702971" cy="246221"/>
                </a:xfrm>
              </p:grpSpPr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1687691" y="2615744"/>
                    <a:ext cx="702971" cy="2163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782162" y="2611227"/>
                    <a:ext cx="49664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8" name="그룹 57"/>
                <p:cNvGrpSpPr/>
                <p:nvPr/>
              </p:nvGrpSpPr>
              <p:grpSpPr>
                <a:xfrm>
                  <a:off x="2455333" y="1997368"/>
                  <a:ext cx="574285" cy="250266"/>
                  <a:chOff x="2455333" y="1997368"/>
                  <a:chExt cx="574285" cy="250266"/>
                </a:xfrm>
              </p:grpSpPr>
              <p:sp>
                <p:nvSpPr>
                  <p:cNvPr id="130" name="모서리가 둥근 직사각형 129"/>
                  <p:cNvSpPr/>
                  <p:nvPr/>
                </p:nvSpPr>
                <p:spPr>
                  <a:xfrm>
                    <a:off x="2455333" y="1997368"/>
                    <a:ext cx="574285" cy="21482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2504180" y="2001413"/>
                    <a:ext cx="4746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2473897" y="2609284"/>
                  <a:ext cx="555722" cy="253179"/>
                  <a:chOff x="2473897" y="2609284"/>
                  <a:chExt cx="555722" cy="253179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2473897" y="2609284"/>
                    <a:ext cx="555722" cy="2249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510385" y="2616242"/>
                    <a:ext cx="4746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</p:grpSp>
        </p:grpSp>
        <p:grpSp>
          <p:nvGrpSpPr>
            <p:cNvPr id="10" name="그룹 9"/>
            <p:cNvGrpSpPr/>
            <p:nvPr/>
          </p:nvGrpSpPr>
          <p:grpSpPr>
            <a:xfrm>
              <a:off x="1131916" y="299754"/>
              <a:ext cx="10780222" cy="590414"/>
              <a:chOff x="1131916" y="299754"/>
              <a:chExt cx="10780222" cy="590414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9508902" y="302987"/>
                <a:ext cx="800511" cy="5772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31916" y="304800"/>
                <a:ext cx="1313018" cy="5853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434525" y="302986"/>
                <a:ext cx="797901" cy="5772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230534" y="302277"/>
                <a:ext cx="886680" cy="2917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31916" y="305603"/>
                <a:ext cx="10780222" cy="575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>
                <a:stCxn id="21" idx="1"/>
                <a:endCxn id="21" idx="3"/>
              </p:cNvCxnSpPr>
              <p:nvPr/>
            </p:nvCxnSpPr>
            <p:spPr>
              <a:xfrm>
                <a:off x="1131916" y="593171"/>
                <a:ext cx="1078022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442257" y="347753"/>
                <a:ext cx="861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페이지 명</a:t>
                </a:r>
                <a:endParaRPr lang="ko-KR" altLang="en-US" sz="1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42257" y="617910"/>
                <a:ext cx="861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화면경로</a:t>
                </a:r>
                <a:endParaRPr lang="ko-KR" alt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487267" y="625040"/>
                <a:ext cx="695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화면코드</a:t>
                </a:r>
                <a:endParaRPr lang="ko-KR" altLang="en-US" sz="1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381663" y="325172"/>
                <a:ext cx="6098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작성자</a:t>
                </a:r>
                <a:endParaRPr lang="ko-KR" altLang="en-US" sz="1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647995" y="325177"/>
                <a:ext cx="571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작성일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493675" y="347018"/>
                <a:ext cx="6886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버전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647995" y="621153"/>
                <a:ext cx="571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페이지</a:t>
                </a:r>
                <a:endParaRPr lang="ko-KR" altLang="en-US" sz="1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95641" y="349528"/>
                <a:ext cx="2712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모바일 스토리 보드 제작</a:t>
                </a:r>
                <a:endParaRPr lang="ko-KR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313739" y="324314"/>
                <a:ext cx="790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Ver. 1.1</a:t>
                </a:r>
                <a:endParaRPr lang="ko-KR" altLang="en-US" sz="1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32732" y="325014"/>
                <a:ext cx="790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smtClean="0"/>
                  <a:t>최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건</a:t>
                </a:r>
                <a:endParaRPr lang="ko-KR" altLang="en-US" sz="1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35876" y="324314"/>
                <a:ext cx="9209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2023. 10. 04</a:t>
                </a:r>
                <a:endParaRPr lang="ko-KR" altLang="en-US" sz="1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1641667" y="612571"/>
                <a:ext cx="260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5</a:t>
                </a:r>
                <a:endParaRPr lang="ko-KR" altLang="en-US" sz="1000" dirty="0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5434525" y="299754"/>
                <a:ext cx="1075" cy="576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6235036" y="299754"/>
                <a:ext cx="664" cy="5828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7230534" y="299754"/>
                <a:ext cx="0" cy="293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8117214" y="299754"/>
                <a:ext cx="0" cy="293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2444934" y="299754"/>
                <a:ext cx="0" cy="590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H="1">
                <a:off x="9505950" y="299754"/>
                <a:ext cx="633" cy="576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10306787" y="307840"/>
                <a:ext cx="2172" cy="5751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656249" y="1236134"/>
              <a:ext cx="2578337" cy="5026524"/>
              <a:chOff x="3761172" y="1246005"/>
              <a:chExt cx="2578337" cy="5026524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761172" y="1246005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/>
              <p:cNvGrpSpPr/>
              <p:nvPr/>
            </p:nvGrpSpPr>
            <p:grpSpPr>
              <a:xfrm>
                <a:off x="3819117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연결선 8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4643505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528656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5480045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99" name="직사각형 9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/>
                <p:cNvSpPr txBox="1"/>
                <p:nvPr/>
              </p:nvSpPr>
              <p:spPr>
                <a:xfrm>
                  <a:off x="528656" y="3489851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3825045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549255" y="3455617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08" name="그룹 107"/>
              <p:cNvGrpSpPr/>
              <p:nvPr/>
            </p:nvGrpSpPr>
            <p:grpSpPr>
              <a:xfrm>
                <a:off x="4649433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549255" y="3489851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5485973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3819117" y="3970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TextBox 157"/>
                <p:cNvSpPr txBox="1"/>
                <p:nvPr/>
              </p:nvSpPr>
              <p:spPr>
                <a:xfrm>
                  <a:off x="549255" y="3489851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4643505" y="3970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60" name="직사각형 15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/>
                <p:cNvSpPr txBox="1"/>
                <p:nvPr/>
              </p:nvSpPr>
              <p:spPr>
                <a:xfrm>
                  <a:off x="528656" y="3558321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64" name="그룹 163"/>
              <p:cNvGrpSpPr/>
              <p:nvPr/>
            </p:nvGrpSpPr>
            <p:grpSpPr>
              <a:xfrm>
                <a:off x="5480045" y="3970831"/>
                <a:ext cx="749063" cy="694266"/>
                <a:chOff x="321740" y="2835971"/>
                <a:chExt cx="2429927" cy="1871496"/>
              </a:xfrm>
            </p:grpSpPr>
            <p:sp>
              <p:nvSpPr>
                <p:cNvPr id="165" name="직사각형 16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6" name="직선 연결선 16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14" name="그룹 213"/>
              <p:cNvGrpSpPr/>
              <p:nvPr/>
            </p:nvGrpSpPr>
            <p:grpSpPr>
              <a:xfrm>
                <a:off x="3825045" y="4732831"/>
                <a:ext cx="749063" cy="694266"/>
                <a:chOff x="3825045" y="4732831"/>
                <a:chExt cx="749063" cy="694266"/>
              </a:xfrm>
            </p:grpSpPr>
            <p:sp>
              <p:nvSpPr>
                <p:cNvPr id="170" name="직사각형 169"/>
                <p:cNvSpPr/>
                <p:nvPr/>
              </p:nvSpPr>
              <p:spPr>
                <a:xfrm>
                  <a:off x="3825045" y="4732831"/>
                  <a:ext cx="746453" cy="694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3825045" y="4732831"/>
                  <a:ext cx="749063" cy="6942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/>
                <p:nvPr/>
              </p:nvCxnSpPr>
              <p:spPr>
                <a:xfrm flipV="1">
                  <a:off x="3825045" y="4737396"/>
                  <a:ext cx="746453" cy="6897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TextBox 172"/>
                <p:cNvSpPr txBox="1"/>
                <p:nvPr/>
              </p:nvSpPr>
              <p:spPr>
                <a:xfrm>
                  <a:off x="3895180" y="4969050"/>
                  <a:ext cx="61493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4030128" y="5674015"/>
                <a:ext cx="268653" cy="408325"/>
                <a:chOff x="4047066" y="5769103"/>
                <a:chExt cx="211667" cy="32171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4047066" y="5927705"/>
                  <a:ext cx="211667" cy="16311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4047067" y="5769103"/>
                  <a:ext cx="211666" cy="17936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4" name="그룹 173"/>
              <p:cNvGrpSpPr/>
              <p:nvPr/>
            </p:nvGrpSpPr>
            <p:grpSpPr>
              <a:xfrm>
                <a:off x="4649433" y="4732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5" name="직사각형 17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6" name="직선 연결선 17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79" name="그룹 178"/>
              <p:cNvGrpSpPr/>
              <p:nvPr/>
            </p:nvGrpSpPr>
            <p:grpSpPr>
              <a:xfrm>
                <a:off x="5485973" y="4732831"/>
                <a:ext cx="749063" cy="694266"/>
                <a:chOff x="321740" y="2835971"/>
                <a:chExt cx="2429927" cy="1871496"/>
              </a:xfrm>
            </p:grpSpPr>
            <p:sp>
              <p:nvSpPr>
                <p:cNvPr id="180" name="직사각형 17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528656" y="3455617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20" name="그룹 219"/>
              <p:cNvGrpSpPr/>
              <p:nvPr/>
            </p:nvGrpSpPr>
            <p:grpSpPr>
              <a:xfrm>
                <a:off x="4574108" y="5587650"/>
                <a:ext cx="268825" cy="262273"/>
                <a:chOff x="4574108" y="5587650"/>
                <a:chExt cx="268825" cy="262273"/>
              </a:xfrm>
            </p:grpSpPr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4574108" y="5587650"/>
                  <a:ext cx="268825" cy="26227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포인트가 5개인 별 218"/>
                <p:cNvSpPr/>
                <p:nvPr/>
              </p:nvSpPr>
              <p:spPr>
                <a:xfrm>
                  <a:off x="4592703" y="5607973"/>
                  <a:ext cx="216362" cy="210641"/>
                </a:xfrm>
                <a:prstGeom prst="star5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1" name="그룹 220"/>
              <p:cNvGrpSpPr/>
              <p:nvPr/>
            </p:nvGrpSpPr>
            <p:grpSpPr>
              <a:xfrm>
                <a:off x="4913975" y="5587759"/>
                <a:ext cx="268825" cy="262273"/>
                <a:chOff x="4574108" y="5587650"/>
                <a:chExt cx="268825" cy="262273"/>
              </a:xfrm>
            </p:grpSpPr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4574108" y="5587650"/>
                  <a:ext cx="268825" cy="26227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포인트가 5개인 별 222"/>
                <p:cNvSpPr/>
                <p:nvPr/>
              </p:nvSpPr>
              <p:spPr>
                <a:xfrm>
                  <a:off x="4592703" y="5607973"/>
                  <a:ext cx="216362" cy="210641"/>
                </a:xfrm>
                <a:prstGeom prst="star5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2" name="타원 251"/>
              <p:cNvSpPr/>
              <p:nvPr/>
            </p:nvSpPr>
            <p:spPr>
              <a:xfrm flipH="1">
                <a:off x="4942454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5" name="그룹 254"/>
              <p:cNvGrpSpPr/>
              <p:nvPr/>
            </p:nvGrpSpPr>
            <p:grpSpPr>
              <a:xfrm>
                <a:off x="4698993" y="3072009"/>
                <a:ext cx="609432" cy="687259"/>
                <a:chOff x="4698993" y="2919606"/>
                <a:chExt cx="609432" cy="687259"/>
              </a:xfrm>
            </p:grpSpPr>
            <p:sp>
              <p:nvSpPr>
                <p:cNvPr id="224" name="타원 223"/>
                <p:cNvSpPr/>
                <p:nvPr/>
              </p:nvSpPr>
              <p:spPr>
                <a:xfrm flipH="1">
                  <a:off x="4698993" y="2919606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/>
                <p:cNvSpPr/>
                <p:nvPr/>
              </p:nvSpPr>
              <p:spPr>
                <a:xfrm flipH="1">
                  <a:off x="4822498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/>
                <p:cNvSpPr/>
                <p:nvPr/>
              </p:nvSpPr>
              <p:spPr>
                <a:xfrm flipH="1">
                  <a:off x="4942454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/>
                <p:cNvSpPr/>
                <p:nvPr/>
              </p:nvSpPr>
              <p:spPr>
                <a:xfrm flipH="1">
                  <a:off x="5072028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/>
                <p:cNvSpPr/>
                <p:nvPr/>
              </p:nvSpPr>
              <p:spPr>
                <a:xfrm flipH="1">
                  <a:off x="5198353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 flipH="1">
                  <a:off x="4698993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 flipH="1">
                  <a:off x="4822498" y="3055519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 flipH="1">
                  <a:off x="4942454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 flipH="1">
                  <a:off x="5072028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 flipH="1">
                  <a:off x="5198353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 flipH="1">
                  <a:off x="4698993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 flipH="1">
                  <a:off x="4822498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 flipH="1">
                  <a:off x="4942454" y="3190302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 flipH="1">
                  <a:off x="5072028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 flipH="1">
                  <a:off x="5198353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 flipH="1">
                  <a:off x="4698993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 flipH="1">
                  <a:off x="4822498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 flipH="1">
                  <a:off x="4942454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 flipH="1">
                  <a:off x="5072028" y="3336053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 flipH="1">
                  <a:off x="5198353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타원 249"/>
                <p:cNvSpPr/>
                <p:nvPr/>
              </p:nvSpPr>
              <p:spPr>
                <a:xfrm flipH="1">
                  <a:off x="4698993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 flipH="1">
                  <a:off x="4822498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 flipH="1">
                  <a:off x="5072028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 flipH="1">
                  <a:off x="5198353" y="3488154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 flipH="1">
                  <a:off x="4949748" y="34881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8" name="그룹 267"/>
              <p:cNvGrpSpPr/>
              <p:nvPr/>
            </p:nvGrpSpPr>
            <p:grpSpPr>
              <a:xfrm>
                <a:off x="4611933" y="3834653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269" name="직선 연결선 268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그룹 270"/>
              <p:cNvGrpSpPr/>
              <p:nvPr/>
            </p:nvGrpSpPr>
            <p:grpSpPr>
              <a:xfrm>
                <a:off x="4637981" y="4593782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7" name="그룹 456"/>
              <p:cNvGrpSpPr/>
              <p:nvPr/>
            </p:nvGrpSpPr>
            <p:grpSpPr>
              <a:xfrm>
                <a:off x="3799762" y="3825341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458" name="직선 연결선 457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직선 연결선 458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직사각형 212"/>
              <p:cNvSpPr/>
              <p:nvPr/>
            </p:nvSpPr>
            <p:spPr>
              <a:xfrm>
                <a:off x="3889131" y="5576639"/>
                <a:ext cx="547404" cy="509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6" name="그룹 455"/>
            <p:cNvGrpSpPr/>
            <p:nvPr/>
          </p:nvGrpSpPr>
          <p:grpSpPr>
            <a:xfrm>
              <a:off x="6776641" y="1236134"/>
              <a:ext cx="2578337" cy="5026524"/>
              <a:chOff x="6776641" y="1236134"/>
              <a:chExt cx="2578337" cy="502652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77664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66" name="그룹 365"/>
              <p:cNvGrpSpPr/>
              <p:nvPr/>
            </p:nvGrpSpPr>
            <p:grpSpPr>
              <a:xfrm>
                <a:off x="6881312" y="1934281"/>
                <a:ext cx="840288" cy="217632"/>
                <a:chOff x="6881312" y="1934281"/>
                <a:chExt cx="840288" cy="217632"/>
              </a:xfrm>
            </p:grpSpPr>
            <p:sp>
              <p:nvSpPr>
                <p:cNvPr id="278" name="직사각형 277"/>
                <p:cNvSpPr/>
                <p:nvPr/>
              </p:nvSpPr>
              <p:spPr>
                <a:xfrm>
                  <a:off x="6881312" y="1934281"/>
                  <a:ext cx="840288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7511996" y="1937728"/>
                  <a:ext cx="209599" cy="2095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이등변 삼각형 294"/>
                <p:cNvSpPr/>
                <p:nvPr/>
              </p:nvSpPr>
              <p:spPr>
                <a:xfrm rot="10800000">
                  <a:off x="7531033" y="1964602"/>
                  <a:ext cx="173627" cy="1632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0" name="그룹 329"/>
              <p:cNvGrpSpPr/>
              <p:nvPr/>
            </p:nvGrpSpPr>
            <p:grpSpPr>
              <a:xfrm>
                <a:off x="7775469" y="1934281"/>
                <a:ext cx="699087" cy="217632"/>
                <a:chOff x="7775469" y="1934281"/>
                <a:chExt cx="699087" cy="217632"/>
              </a:xfrm>
            </p:grpSpPr>
            <p:sp>
              <p:nvSpPr>
                <p:cNvPr id="279" name="직사각형 278"/>
                <p:cNvSpPr/>
                <p:nvPr/>
              </p:nvSpPr>
              <p:spPr>
                <a:xfrm>
                  <a:off x="7775469" y="1934281"/>
                  <a:ext cx="699087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7" name="그룹 296"/>
                <p:cNvGrpSpPr/>
                <p:nvPr/>
              </p:nvGrpSpPr>
              <p:grpSpPr>
                <a:xfrm>
                  <a:off x="8260964" y="1938297"/>
                  <a:ext cx="209599" cy="209599"/>
                  <a:chOff x="8203166" y="3494076"/>
                  <a:chExt cx="228255" cy="228255"/>
                </a:xfrm>
              </p:grpSpPr>
              <p:sp>
                <p:nvSpPr>
                  <p:cNvPr id="298" name="직사각형 297"/>
                  <p:cNvSpPr/>
                  <p:nvPr/>
                </p:nvSpPr>
                <p:spPr>
                  <a:xfrm>
                    <a:off x="8203166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이등변 삼각형 298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1" name="그룹 330"/>
              <p:cNvGrpSpPr/>
              <p:nvPr/>
            </p:nvGrpSpPr>
            <p:grpSpPr>
              <a:xfrm>
                <a:off x="8525463" y="1929695"/>
                <a:ext cx="696143" cy="217632"/>
                <a:chOff x="8525463" y="1929695"/>
                <a:chExt cx="696143" cy="217632"/>
              </a:xfrm>
            </p:grpSpPr>
            <p:sp>
              <p:nvSpPr>
                <p:cNvPr id="280" name="직사각형 279"/>
                <p:cNvSpPr/>
                <p:nvPr/>
              </p:nvSpPr>
              <p:spPr>
                <a:xfrm>
                  <a:off x="8525463" y="1929695"/>
                  <a:ext cx="69453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3" name="그룹 302"/>
                <p:cNvGrpSpPr/>
                <p:nvPr/>
              </p:nvGrpSpPr>
              <p:grpSpPr>
                <a:xfrm>
                  <a:off x="9012007" y="1937728"/>
                  <a:ext cx="209599" cy="209599"/>
                  <a:chOff x="8213540" y="3494076"/>
                  <a:chExt cx="228255" cy="228255"/>
                </a:xfrm>
              </p:grpSpPr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8213540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이등변 삼각형 304"/>
                  <p:cNvSpPr/>
                  <p:nvPr/>
                </p:nvSpPr>
                <p:spPr>
                  <a:xfrm rot="10800000">
                    <a:off x="8234268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8" name="그룹 337"/>
              <p:cNvGrpSpPr/>
              <p:nvPr/>
            </p:nvGrpSpPr>
            <p:grpSpPr>
              <a:xfrm>
                <a:off x="6883362" y="3709633"/>
                <a:ext cx="1378780" cy="841536"/>
                <a:chOff x="6883362" y="3591095"/>
                <a:chExt cx="1378780" cy="841536"/>
              </a:xfrm>
            </p:grpSpPr>
            <p:grpSp>
              <p:nvGrpSpPr>
                <p:cNvPr id="287" name="그룹 286"/>
                <p:cNvGrpSpPr/>
                <p:nvPr/>
              </p:nvGrpSpPr>
              <p:grpSpPr>
                <a:xfrm>
                  <a:off x="6883362" y="3591095"/>
                  <a:ext cx="1377604" cy="841536"/>
                  <a:chOff x="6882563" y="3591095"/>
                  <a:chExt cx="841428" cy="841536"/>
                </a:xfrm>
              </p:grpSpPr>
              <p:sp>
                <p:nvSpPr>
                  <p:cNvPr id="284" name="직사각형 283"/>
                  <p:cNvSpPr/>
                  <p:nvPr/>
                </p:nvSpPr>
                <p:spPr>
                  <a:xfrm>
                    <a:off x="6883703" y="3591095"/>
                    <a:ext cx="840288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직사각형 284"/>
                  <p:cNvSpPr/>
                  <p:nvPr/>
                </p:nvSpPr>
                <p:spPr>
                  <a:xfrm>
                    <a:off x="6882563" y="3806895"/>
                    <a:ext cx="841180" cy="62573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5" name="그룹 314"/>
                <p:cNvGrpSpPr/>
                <p:nvPr/>
              </p:nvGrpSpPr>
              <p:grpSpPr>
                <a:xfrm>
                  <a:off x="8052543" y="3595111"/>
                  <a:ext cx="209599" cy="209599"/>
                  <a:chOff x="8210945" y="3494076"/>
                  <a:chExt cx="228255" cy="228255"/>
                </a:xfrm>
              </p:grpSpPr>
              <p:sp>
                <p:nvSpPr>
                  <p:cNvPr id="316" name="직사각형 315"/>
                  <p:cNvSpPr/>
                  <p:nvPr/>
                </p:nvSpPr>
                <p:spPr>
                  <a:xfrm>
                    <a:off x="8210945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7" name="이등변 삼각형 316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7" name="그룹 336"/>
              <p:cNvGrpSpPr/>
              <p:nvPr/>
            </p:nvGrpSpPr>
            <p:grpSpPr>
              <a:xfrm>
                <a:off x="6881312" y="3415888"/>
                <a:ext cx="1379154" cy="218677"/>
                <a:chOff x="6881312" y="3297350"/>
                <a:chExt cx="1379154" cy="218677"/>
              </a:xfrm>
            </p:grpSpPr>
            <p:sp>
              <p:nvSpPr>
                <p:cNvPr id="283" name="직사각형 282"/>
                <p:cNvSpPr/>
                <p:nvPr/>
              </p:nvSpPr>
              <p:spPr>
                <a:xfrm>
                  <a:off x="6881312" y="3297350"/>
                  <a:ext cx="1375738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34" name="그룹 333"/>
                <p:cNvGrpSpPr/>
                <p:nvPr/>
              </p:nvGrpSpPr>
              <p:grpSpPr>
                <a:xfrm>
                  <a:off x="8050867" y="3299285"/>
                  <a:ext cx="209599" cy="216742"/>
                  <a:chOff x="8218724" y="3494076"/>
                  <a:chExt cx="228255" cy="236034"/>
                </a:xfrm>
              </p:grpSpPr>
              <p:sp>
                <p:nvSpPr>
                  <p:cNvPr id="335" name="직사각형 334"/>
                  <p:cNvSpPr/>
                  <p:nvPr/>
                </p:nvSpPr>
                <p:spPr>
                  <a:xfrm>
                    <a:off x="8218724" y="3494076"/>
                    <a:ext cx="228255" cy="2360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6" name="이등변 삼각형 335"/>
                  <p:cNvSpPr/>
                  <p:nvPr/>
                </p:nvSpPr>
                <p:spPr>
                  <a:xfrm rot="10800000">
                    <a:off x="8239455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75" name="그룹 374"/>
              <p:cNvGrpSpPr/>
              <p:nvPr/>
            </p:nvGrpSpPr>
            <p:grpSpPr>
              <a:xfrm>
                <a:off x="6883711" y="4883190"/>
                <a:ext cx="811424" cy="217632"/>
                <a:chOff x="6893241" y="4475929"/>
                <a:chExt cx="811424" cy="217632"/>
              </a:xfrm>
            </p:grpSpPr>
            <p:sp>
              <p:nvSpPr>
                <p:cNvPr id="376" name="직사각형 375"/>
                <p:cNvSpPr/>
                <p:nvPr/>
              </p:nvSpPr>
              <p:spPr>
                <a:xfrm>
                  <a:off x="7490425" y="4482557"/>
                  <a:ext cx="209599" cy="2095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77" name="그룹 376"/>
                <p:cNvGrpSpPr/>
                <p:nvPr/>
              </p:nvGrpSpPr>
              <p:grpSpPr>
                <a:xfrm>
                  <a:off x="6893241" y="4475929"/>
                  <a:ext cx="811424" cy="217632"/>
                  <a:chOff x="6893241" y="4475929"/>
                  <a:chExt cx="811424" cy="217632"/>
                </a:xfrm>
              </p:grpSpPr>
              <p:sp>
                <p:nvSpPr>
                  <p:cNvPr id="378" name="이등변 삼각형 377"/>
                  <p:cNvSpPr/>
                  <p:nvPr/>
                </p:nvSpPr>
                <p:spPr>
                  <a:xfrm rot="10800000">
                    <a:off x="7509462" y="4509431"/>
                    <a:ext cx="173627" cy="16324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9" name="직사각형 378"/>
                  <p:cNvSpPr/>
                  <p:nvPr/>
                </p:nvSpPr>
                <p:spPr>
                  <a:xfrm>
                    <a:off x="6893241" y="4475929"/>
                    <a:ext cx="811424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89" name="직사각형 388"/>
              <p:cNvSpPr/>
              <p:nvPr/>
            </p:nvSpPr>
            <p:spPr>
              <a:xfrm>
                <a:off x="6883711" y="5100255"/>
                <a:ext cx="811424" cy="629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8" name="그룹 397"/>
              <p:cNvGrpSpPr/>
              <p:nvPr/>
            </p:nvGrpSpPr>
            <p:grpSpPr>
              <a:xfrm>
                <a:off x="7769457" y="4642992"/>
                <a:ext cx="1086676" cy="208378"/>
                <a:chOff x="7769457" y="4534543"/>
                <a:chExt cx="1224558" cy="201795"/>
              </a:xfrm>
            </p:grpSpPr>
            <p:sp>
              <p:nvSpPr>
                <p:cNvPr id="392" name="포인트가 5개인 별 391"/>
                <p:cNvSpPr/>
                <p:nvPr/>
              </p:nvSpPr>
              <p:spPr>
                <a:xfrm>
                  <a:off x="8263465" y="4535070"/>
                  <a:ext cx="233256" cy="198288"/>
                </a:xfrm>
                <a:prstGeom prst="star5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97" name="그룹 396"/>
                <p:cNvGrpSpPr/>
                <p:nvPr/>
              </p:nvGrpSpPr>
              <p:grpSpPr>
                <a:xfrm>
                  <a:off x="7769457" y="4534543"/>
                  <a:ext cx="1224558" cy="201795"/>
                  <a:chOff x="7777924" y="4534543"/>
                  <a:chExt cx="1224558" cy="201795"/>
                </a:xfrm>
              </p:grpSpPr>
              <p:sp>
                <p:nvSpPr>
                  <p:cNvPr id="390" name="포인트가 5개인 별 389"/>
                  <p:cNvSpPr/>
                  <p:nvPr/>
                </p:nvSpPr>
                <p:spPr>
                  <a:xfrm>
                    <a:off x="7777924" y="4534543"/>
                    <a:ext cx="233256" cy="198288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1" name="포인트가 5개인 별 390"/>
                  <p:cNvSpPr/>
                  <p:nvPr/>
                </p:nvSpPr>
                <p:spPr>
                  <a:xfrm>
                    <a:off x="8024752" y="4534543"/>
                    <a:ext cx="233256" cy="198288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3" name="포인트가 5개인 별 392"/>
                  <p:cNvSpPr/>
                  <p:nvPr/>
                </p:nvSpPr>
                <p:spPr>
                  <a:xfrm>
                    <a:off x="8525358" y="4538050"/>
                    <a:ext cx="233256" cy="198288"/>
                  </a:xfrm>
                  <a:prstGeom prst="star5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6" name="포인트가 5개인 별 395"/>
                  <p:cNvSpPr/>
                  <p:nvPr/>
                </p:nvSpPr>
                <p:spPr>
                  <a:xfrm>
                    <a:off x="8769226" y="4538050"/>
                    <a:ext cx="233256" cy="198288"/>
                  </a:xfrm>
                  <a:prstGeom prst="star5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08" name="그룹 407"/>
              <p:cNvGrpSpPr/>
              <p:nvPr/>
            </p:nvGrpSpPr>
            <p:grpSpPr>
              <a:xfrm>
                <a:off x="6980145" y="5774706"/>
                <a:ext cx="549368" cy="215444"/>
                <a:chOff x="6980145" y="5669931"/>
                <a:chExt cx="549368" cy="215444"/>
              </a:xfrm>
            </p:grpSpPr>
            <p:sp>
              <p:nvSpPr>
                <p:cNvPr id="406" name="타원 405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7018710" y="5669931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1 </a:t>
                  </a:r>
                  <a:endParaRPr lang="ko-KR" altLang="en-US" sz="800" dirty="0"/>
                </a:p>
              </p:txBody>
            </p:sp>
          </p:grpSp>
          <p:grpSp>
            <p:nvGrpSpPr>
              <p:cNvPr id="409" name="그룹 408"/>
              <p:cNvGrpSpPr/>
              <p:nvPr/>
            </p:nvGrpSpPr>
            <p:grpSpPr>
              <a:xfrm>
                <a:off x="7468930" y="5774701"/>
                <a:ext cx="519563" cy="215444"/>
                <a:chOff x="6980145" y="5669931"/>
                <a:chExt cx="549368" cy="190394"/>
              </a:xfrm>
            </p:grpSpPr>
            <p:sp>
              <p:nvSpPr>
                <p:cNvPr id="410" name="타원 409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1" name="TextBox 410"/>
                <p:cNvSpPr txBox="1"/>
                <p:nvPr/>
              </p:nvSpPr>
              <p:spPr>
                <a:xfrm>
                  <a:off x="7018710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/>
                    <a:t>2</a:t>
                  </a:r>
                  <a:r>
                    <a:rPr lang="en-US" altLang="ko-KR" sz="800" dirty="0" smtClean="0"/>
                    <a:t> </a:t>
                  </a:r>
                  <a:endParaRPr lang="ko-KR" altLang="en-US" sz="800" dirty="0"/>
                </a:p>
              </p:txBody>
            </p:sp>
          </p:grpSp>
          <p:grpSp>
            <p:nvGrpSpPr>
              <p:cNvPr id="418" name="그룹 417"/>
              <p:cNvGrpSpPr/>
              <p:nvPr/>
            </p:nvGrpSpPr>
            <p:grpSpPr>
              <a:xfrm>
                <a:off x="7974513" y="5780722"/>
                <a:ext cx="519562" cy="215444"/>
                <a:chOff x="6980145" y="5669931"/>
                <a:chExt cx="549367" cy="190394"/>
              </a:xfrm>
            </p:grpSpPr>
            <p:sp>
              <p:nvSpPr>
                <p:cNvPr id="419" name="타원 418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0" name="TextBox 419"/>
                <p:cNvSpPr txBox="1"/>
                <p:nvPr/>
              </p:nvSpPr>
              <p:spPr>
                <a:xfrm>
                  <a:off x="7018709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</p:grpSp>
          <p:grpSp>
            <p:nvGrpSpPr>
              <p:cNvPr id="424" name="그룹 423"/>
              <p:cNvGrpSpPr/>
              <p:nvPr/>
            </p:nvGrpSpPr>
            <p:grpSpPr>
              <a:xfrm>
                <a:off x="8465498" y="5771796"/>
                <a:ext cx="519562" cy="215444"/>
                <a:chOff x="6980145" y="5669931"/>
                <a:chExt cx="549367" cy="190394"/>
              </a:xfrm>
            </p:grpSpPr>
            <p:sp>
              <p:nvSpPr>
                <p:cNvPr id="425" name="타원 424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7018709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7470259" y="6016870"/>
                <a:ext cx="545830" cy="215444"/>
                <a:chOff x="6980145" y="5902116"/>
                <a:chExt cx="545830" cy="215444"/>
              </a:xfrm>
            </p:grpSpPr>
            <p:sp>
              <p:nvSpPr>
                <p:cNvPr id="445" name="TextBox 444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  <p:sp>
              <p:nvSpPr>
                <p:cNvPr id="446" name="직사각형 445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7" name="그룹 446"/>
              <p:cNvGrpSpPr/>
              <p:nvPr/>
            </p:nvGrpSpPr>
            <p:grpSpPr>
              <a:xfrm>
                <a:off x="7972317" y="6002743"/>
                <a:ext cx="545830" cy="215444"/>
                <a:chOff x="6980145" y="5902116"/>
                <a:chExt cx="545830" cy="215444"/>
              </a:xfrm>
            </p:grpSpPr>
            <p:sp>
              <p:nvSpPr>
                <p:cNvPr id="448" name="TextBox 447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  <p:sp>
              <p:nvSpPr>
                <p:cNvPr id="449" name="직사각형 448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0" name="그룹 449"/>
              <p:cNvGrpSpPr/>
              <p:nvPr/>
            </p:nvGrpSpPr>
            <p:grpSpPr>
              <a:xfrm>
                <a:off x="8467089" y="6016870"/>
                <a:ext cx="545830" cy="215444"/>
                <a:chOff x="6980145" y="5902116"/>
                <a:chExt cx="545830" cy="215444"/>
              </a:xfrm>
            </p:grpSpPr>
            <p:sp>
              <p:nvSpPr>
                <p:cNvPr id="451" name="TextBox 450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/>
                    <a:t>2</a:t>
                  </a:r>
                  <a:r>
                    <a:rPr lang="en-US" altLang="ko-KR" sz="800" dirty="0" smtClean="0"/>
                    <a:t> </a:t>
                  </a:r>
                  <a:endParaRPr lang="ko-KR" altLang="en-US" sz="800" dirty="0"/>
                </a:p>
              </p:txBody>
            </p:sp>
            <p:sp>
              <p:nvSpPr>
                <p:cNvPr id="452" name="직사각형 451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0" name="그룹 439"/>
              <p:cNvGrpSpPr/>
              <p:nvPr/>
            </p:nvGrpSpPr>
            <p:grpSpPr>
              <a:xfrm>
                <a:off x="6980145" y="6006891"/>
                <a:ext cx="545830" cy="215444"/>
                <a:chOff x="6980145" y="5902116"/>
                <a:chExt cx="545830" cy="215444"/>
              </a:xfrm>
            </p:grpSpPr>
            <p:sp>
              <p:nvSpPr>
                <p:cNvPr id="429" name="TextBox 428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1 </a:t>
                  </a:r>
                  <a:endParaRPr lang="ko-KR" altLang="en-US" sz="800" dirty="0"/>
                </a:p>
              </p:txBody>
            </p:sp>
            <p:sp>
              <p:nvSpPr>
                <p:cNvPr id="439" name="직사각형 438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6" name="그룹 265"/>
              <p:cNvGrpSpPr/>
              <p:nvPr/>
            </p:nvGrpSpPr>
            <p:grpSpPr>
              <a:xfrm>
                <a:off x="6964217" y="6019907"/>
                <a:ext cx="138315" cy="95848"/>
                <a:chOff x="3803672" y="3767184"/>
                <a:chExt cx="364758" cy="252764"/>
              </a:xfrm>
            </p:grpSpPr>
            <p:cxnSp>
              <p:nvCxnSpPr>
                <p:cNvPr id="262" name="직선 연결선 261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/>
                <p:cNvCxnSpPr/>
                <p:nvPr/>
              </p:nvCxnSpPr>
              <p:spPr>
                <a:xfrm flipH="1">
                  <a:off x="3906859" y="3767184"/>
                  <a:ext cx="261571" cy="2487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5" name="그룹 504"/>
              <p:cNvGrpSpPr/>
              <p:nvPr/>
            </p:nvGrpSpPr>
            <p:grpSpPr>
              <a:xfrm>
                <a:off x="6881312" y="1282416"/>
                <a:ext cx="2338682" cy="276999"/>
                <a:chOff x="6881312" y="1282416"/>
                <a:chExt cx="2338682" cy="276999"/>
              </a:xfrm>
            </p:grpSpPr>
            <p:sp>
              <p:nvSpPr>
                <p:cNvPr id="274" name="직사각형 273"/>
                <p:cNvSpPr/>
                <p:nvPr/>
              </p:nvSpPr>
              <p:spPr>
                <a:xfrm>
                  <a:off x="6881312" y="1301170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TextBox 463"/>
                <p:cNvSpPr txBox="1"/>
                <p:nvPr/>
              </p:nvSpPr>
              <p:spPr>
                <a:xfrm>
                  <a:off x="6895896" y="1282416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이름</a:t>
                  </a:r>
                  <a:endParaRPr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06" name="그룹 505"/>
              <p:cNvGrpSpPr/>
              <p:nvPr/>
            </p:nvGrpSpPr>
            <p:grpSpPr>
              <a:xfrm>
                <a:off x="6881312" y="1592203"/>
                <a:ext cx="2338682" cy="276999"/>
                <a:chOff x="6881312" y="1592203"/>
                <a:chExt cx="2338682" cy="276999"/>
              </a:xfrm>
            </p:grpSpPr>
            <p:sp>
              <p:nvSpPr>
                <p:cNvPr id="277" name="직사각형 276"/>
                <p:cNvSpPr/>
                <p:nvPr/>
              </p:nvSpPr>
              <p:spPr>
                <a:xfrm>
                  <a:off x="6881312" y="1606472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TextBox 464"/>
                <p:cNvSpPr txBox="1"/>
                <p:nvPr/>
              </p:nvSpPr>
              <p:spPr>
                <a:xfrm>
                  <a:off x="6881312" y="1592203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이메일</a:t>
                  </a:r>
                  <a:endParaRPr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66" name="TextBox 465"/>
              <p:cNvSpPr txBox="1"/>
              <p:nvPr/>
            </p:nvSpPr>
            <p:spPr>
              <a:xfrm>
                <a:off x="6887770" y="1916259"/>
                <a:ext cx="8528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년도</a:t>
                </a:r>
                <a:endParaRPr lang="ko-KR" altLang="en-US" sz="12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7730283" y="1921772"/>
                <a:ext cx="579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월</a:t>
                </a: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6893719" y="4132072"/>
                <a:ext cx="1359696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TextBox 468"/>
              <p:cNvSpPr txBox="1"/>
              <p:nvPr/>
            </p:nvSpPr>
            <p:spPr>
              <a:xfrm>
                <a:off x="8474217" y="1916786"/>
                <a:ext cx="579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일</a:t>
                </a:r>
                <a:endParaRPr lang="ko-KR" altLang="en-US" sz="12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881634" y="2885166"/>
                <a:ext cx="2339440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직사각형 317"/>
              <p:cNvSpPr/>
              <p:nvPr/>
            </p:nvSpPr>
            <p:spPr>
              <a:xfrm>
                <a:off x="6900771" y="5308892"/>
                <a:ext cx="789256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2" name="그룹 331"/>
              <p:cNvGrpSpPr/>
              <p:nvPr/>
            </p:nvGrpSpPr>
            <p:grpSpPr>
              <a:xfrm>
                <a:off x="6881312" y="2439527"/>
                <a:ext cx="2338682" cy="911007"/>
                <a:chOff x="6881312" y="2270189"/>
                <a:chExt cx="2338682" cy="911007"/>
              </a:xfrm>
            </p:grpSpPr>
            <p:grpSp>
              <p:nvGrpSpPr>
                <p:cNvPr id="286" name="그룹 285"/>
                <p:cNvGrpSpPr/>
                <p:nvPr/>
              </p:nvGrpSpPr>
              <p:grpSpPr>
                <a:xfrm>
                  <a:off x="6881312" y="2270189"/>
                  <a:ext cx="2338682" cy="911007"/>
                  <a:chOff x="6881312" y="2270189"/>
                  <a:chExt cx="2338682" cy="911007"/>
                </a:xfrm>
              </p:grpSpPr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6881312" y="2270189"/>
                    <a:ext cx="2338682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6881312" y="2488154"/>
                    <a:ext cx="2338682" cy="69304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6" name="그룹 305"/>
                <p:cNvGrpSpPr/>
                <p:nvPr/>
              </p:nvGrpSpPr>
              <p:grpSpPr>
                <a:xfrm>
                  <a:off x="9010311" y="2271999"/>
                  <a:ext cx="209599" cy="216136"/>
                  <a:chOff x="8203166" y="3496669"/>
                  <a:chExt cx="228255" cy="235374"/>
                </a:xfrm>
              </p:grpSpPr>
              <p:sp>
                <p:nvSpPr>
                  <p:cNvPr id="307" name="직사각형 306"/>
                  <p:cNvSpPr/>
                  <p:nvPr/>
                </p:nvSpPr>
                <p:spPr>
                  <a:xfrm>
                    <a:off x="8203166" y="3496669"/>
                    <a:ext cx="228255" cy="23537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8" name="이등변 삼각형 307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470" name="TextBox 469"/>
              <p:cNvSpPr txBox="1"/>
              <p:nvPr/>
            </p:nvSpPr>
            <p:spPr>
              <a:xfrm>
                <a:off x="6887770" y="2404909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892670" y="2652919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885474" y="3067606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880470" y="2857280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6878773" y="3904396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878274" y="4320036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878274" y="4108677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881876" y="5079083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881377" y="5494723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881377" y="5283364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507" name="그룹 506"/>
              <p:cNvGrpSpPr/>
              <p:nvPr/>
            </p:nvGrpSpPr>
            <p:grpSpPr>
              <a:xfrm>
                <a:off x="6885227" y="2168041"/>
                <a:ext cx="2332889" cy="276999"/>
                <a:chOff x="6881312" y="1592203"/>
                <a:chExt cx="2338682" cy="276999"/>
              </a:xfrm>
            </p:grpSpPr>
            <p:sp>
              <p:nvSpPr>
                <p:cNvPr id="508" name="직사각형 507"/>
                <p:cNvSpPr/>
                <p:nvPr/>
              </p:nvSpPr>
              <p:spPr>
                <a:xfrm>
                  <a:off x="6881312" y="1606472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TextBox 508"/>
                <p:cNvSpPr txBox="1"/>
                <p:nvPr/>
              </p:nvSpPr>
              <p:spPr>
                <a:xfrm>
                  <a:off x="6881312" y="1592203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err="1" smtClean="0"/>
                    <a:t>선택항목</a:t>
                  </a:r>
                  <a:endParaRPr lang="ko-KR" altLang="en-US" sz="1200" dirty="0"/>
                </a:p>
              </p:txBody>
            </p:sp>
          </p:grpSp>
          <p:sp>
            <p:nvSpPr>
              <p:cNvPr id="293" name="TextBox 292"/>
              <p:cNvSpPr txBox="1"/>
              <p:nvPr/>
            </p:nvSpPr>
            <p:spPr>
              <a:xfrm>
                <a:off x="6887770" y="3397063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6885474" y="3688475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6875702" y="4557797"/>
                <a:ext cx="819023" cy="276999"/>
                <a:chOff x="6885642" y="4558150"/>
                <a:chExt cx="819023" cy="276999"/>
              </a:xfrm>
            </p:grpSpPr>
            <p:grpSp>
              <p:nvGrpSpPr>
                <p:cNvPr id="374" name="그룹 373"/>
                <p:cNvGrpSpPr/>
                <p:nvPr/>
              </p:nvGrpSpPr>
              <p:grpSpPr>
                <a:xfrm>
                  <a:off x="6893241" y="4594467"/>
                  <a:ext cx="811424" cy="217632"/>
                  <a:chOff x="6893241" y="4475929"/>
                  <a:chExt cx="811424" cy="217632"/>
                </a:xfrm>
              </p:grpSpPr>
              <p:sp>
                <p:nvSpPr>
                  <p:cNvPr id="363" name="직사각형 362"/>
                  <p:cNvSpPr/>
                  <p:nvPr/>
                </p:nvSpPr>
                <p:spPr>
                  <a:xfrm>
                    <a:off x="7492806" y="4480176"/>
                    <a:ext cx="209599" cy="2095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67" name="그룹 366"/>
                  <p:cNvGrpSpPr/>
                  <p:nvPr/>
                </p:nvGrpSpPr>
                <p:grpSpPr>
                  <a:xfrm>
                    <a:off x="6893241" y="4475929"/>
                    <a:ext cx="811424" cy="217632"/>
                    <a:chOff x="6893241" y="4475929"/>
                    <a:chExt cx="811424" cy="217632"/>
                  </a:xfrm>
                </p:grpSpPr>
                <p:sp>
                  <p:nvSpPr>
                    <p:cNvPr id="364" name="이등변 삼각형 363"/>
                    <p:cNvSpPr/>
                    <p:nvPr/>
                  </p:nvSpPr>
                  <p:spPr>
                    <a:xfrm rot="10800000">
                      <a:off x="7511843" y="4507050"/>
                      <a:ext cx="173627" cy="163249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9" name="직사각형 358"/>
                    <p:cNvSpPr/>
                    <p:nvPr/>
                  </p:nvSpPr>
                  <p:spPr>
                    <a:xfrm>
                      <a:off x="6893241" y="4475929"/>
                      <a:ext cx="811424" cy="2176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310" name="TextBox 309"/>
                <p:cNvSpPr txBox="1"/>
                <p:nvPr/>
              </p:nvSpPr>
              <p:spPr>
                <a:xfrm>
                  <a:off x="6885642" y="4558150"/>
                  <a:ext cx="5977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선택</a:t>
                  </a:r>
                  <a:endParaRPr lang="ko-KR" altLang="en-US" sz="1200" dirty="0"/>
                </a:p>
              </p:txBody>
            </p:sp>
          </p:grpSp>
          <p:sp>
            <p:nvSpPr>
              <p:cNvPr id="311" name="TextBox 310"/>
              <p:cNvSpPr txBox="1"/>
              <p:nvPr/>
            </p:nvSpPr>
            <p:spPr>
              <a:xfrm>
                <a:off x="6881453" y="4853212"/>
                <a:ext cx="5977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선택</a:t>
                </a:r>
                <a:endParaRPr lang="ko-KR" altLang="en-US" sz="1200" dirty="0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7784410" y="5105394"/>
                <a:ext cx="1463485" cy="199329"/>
                <a:chOff x="7784410" y="5334000"/>
                <a:chExt cx="1463485" cy="199329"/>
              </a:xfrm>
            </p:grpSpPr>
            <p:grpSp>
              <p:nvGrpSpPr>
                <p:cNvPr id="498" name="그룹 497"/>
                <p:cNvGrpSpPr/>
                <p:nvPr/>
              </p:nvGrpSpPr>
              <p:grpSpPr>
                <a:xfrm>
                  <a:off x="7832301" y="5370461"/>
                  <a:ext cx="140234" cy="139424"/>
                  <a:chOff x="7814444" y="5016199"/>
                  <a:chExt cx="89837" cy="89318"/>
                </a:xfrm>
              </p:grpSpPr>
              <p:cxnSp>
                <p:nvCxnSpPr>
                  <p:cNvPr id="484" name="직선 연결선 483"/>
                  <p:cNvCxnSpPr/>
                  <p:nvPr/>
                </p:nvCxnSpPr>
                <p:spPr>
                  <a:xfrm>
                    <a:off x="7867270" y="5067934"/>
                    <a:ext cx="37011" cy="3758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2" name="순서도: 연결자 481"/>
                  <p:cNvSpPr/>
                  <p:nvPr/>
                </p:nvSpPr>
                <p:spPr>
                  <a:xfrm>
                    <a:off x="7814444" y="5016199"/>
                    <a:ext cx="61895" cy="61895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7784410" y="5334000"/>
                  <a:ext cx="1463485" cy="199329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7799595" y="4936711"/>
                <a:ext cx="1484972" cy="95449"/>
                <a:chOff x="10503695" y="3604320"/>
                <a:chExt cx="579922" cy="37729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10503695" y="3619546"/>
                  <a:ext cx="579922" cy="776"/>
                </a:xfrm>
                <a:prstGeom prst="line">
                  <a:avLst/>
                </a:prstGeom>
                <a:ln w="28575">
                  <a:gradFill flip="none" rotWithShape="1">
                    <a:gsLst>
                      <a:gs pos="0">
                        <a:schemeClr val="tx1"/>
                      </a:gs>
                      <a:gs pos="35000">
                        <a:schemeClr val="bg1">
                          <a:lumMod val="75000"/>
                        </a:schemeClr>
                      </a:gs>
                      <a:gs pos="27000">
                        <a:schemeClr val="tx1"/>
                      </a:gs>
                      <a:gs pos="7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타원 34"/>
                <p:cNvSpPr/>
                <p:nvPr/>
              </p:nvSpPr>
              <p:spPr>
                <a:xfrm flipV="1">
                  <a:off x="10662727" y="3604320"/>
                  <a:ext cx="37072" cy="37729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933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" y="373207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200" dirty="0" smtClean="0"/>
              <a:t>앞선 페르소나 설정의 문제점 </a:t>
            </a:r>
            <a:r>
              <a:rPr lang="ko-KR" altLang="en-US" sz="1200" dirty="0" err="1" smtClean="0"/>
              <a:t>해결방을</a:t>
            </a:r>
            <a:r>
              <a:rPr lang="ko-KR" altLang="en-US" sz="1200" dirty="0" smtClean="0"/>
              <a:t> 목표로 하여 기존 모바일 시루 사용 과정을 개선하여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차트를 제작하였습니다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480560" y="198640"/>
            <a:ext cx="1138844" cy="399010"/>
            <a:chOff x="4480560" y="532015"/>
            <a:chExt cx="1138844" cy="399010"/>
          </a:xfrm>
        </p:grpSpPr>
        <p:sp>
          <p:nvSpPr>
            <p:cNvPr id="5" name="타원 4"/>
            <p:cNvSpPr/>
            <p:nvPr/>
          </p:nvSpPr>
          <p:spPr>
            <a:xfrm>
              <a:off x="4480560" y="532015"/>
              <a:ext cx="1138844" cy="39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49" y="593020"/>
              <a:ext cx="1022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앱 시작하기</a:t>
              </a:r>
              <a:endParaRPr lang="ko-KR" altLang="en-US" sz="1200" dirty="0"/>
            </a:p>
          </p:txBody>
        </p:sp>
      </p:grpSp>
      <p:sp>
        <p:nvSpPr>
          <p:cNvPr id="9" name="이등변 삼각형 8"/>
          <p:cNvSpPr/>
          <p:nvPr/>
        </p:nvSpPr>
        <p:spPr>
          <a:xfrm rot="10800000">
            <a:off x="4979323" y="77503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5" idx="4"/>
          </p:cNvCxnSpPr>
          <p:nvPr/>
        </p:nvCxnSpPr>
        <p:spPr>
          <a:xfrm>
            <a:off x="5049982" y="597650"/>
            <a:ext cx="0" cy="157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8306" y="1730824"/>
            <a:ext cx="152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재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480560" y="952419"/>
            <a:ext cx="1205345" cy="276999"/>
            <a:chOff x="4480560" y="1285794"/>
            <a:chExt cx="1205345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Onboarding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8167" y="973371"/>
            <a:ext cx="1205345" cy="279131"/>
            <a:chOff x="4480560" y="1306746"/>
            <a:chExt cx="1205345" cy="279131"/>
          </a:xfrm>
        </p:grpSpPr>
        <p:sp>
          <p:nvSpPr>
            <p:cNvPr id="23" name="직사각형 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 입력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8167" y="1573536"/>
            <a:ext cx="1205345" cy="276999"/>
            <a:chOff x="4480560" y="1285794"/>
            <a:chExt cx="1205345" cy="276999"/>
          </a:xfrm>
        </p:grpSpPr>
        <p:sp>
          <p:nvSpPr>
            <p:cNvPr id="36" name="직사각형 35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dashboard</a:t>
              </a:r>
              <a:endParaRPr lang="ko-KR" altLang="en-US" sz="1200" dirty="0"/>
            </a:p>
          </p:txBody>
        </p:sp>
      </p:grpSp>
      <p:sp>
        <p:nvSpPr>
          <p:cNvPr id="38" name="이등변 삼각형 37"/>
          <p:cNvSpPr/>
          <p:nvPr/>
        </p:nvSpPr>
        <p:spPr>
          <a:xfrm rot="10800000">
            <a:off x="6650181" y="1406057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720840" y="1228673"/>
            <a:ext cx="0" cy="157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/>
          <p:cNvSpPr/>
          <p:nvPr/>
        </p:nvSpPr>
        <p:spPr>
          <a:xfrm>
            <a:off x="7755774" y="530181"/>
            <a:ext cx="1113439" cy="11134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78619" y="957660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재등록</a:t>
            </a:r>
            <a:endParaRPr lang="ko-KR" altLang="en-US" sz="1200" dirty="0"/>
          </a:p>
        </p:txBody>
      </p:sp>
      <p:grpSp>
        <p:nvGrpSpPr>
          <p:cNvPr id="42" name="그룹 41"/>
          <p:cNvGrpSpPr/>
          <p:nvPr/>
        </p:nvGrpSpPr>
        <p:grpSpPr>
          <a:xfrm rot="16200000">
            <a:off x="7456984" y="898501"/>
            <a:ext cx="141318" cy="395315"/>
            <a:chOff x="5885414" y="812288"/>
            <a:chExt cx="141318" cy="395315"/>
          </a:xfrm>
        </p:grpSpPr>
        <p:sp>
          <p:nvSpPr>
            <p:cNvPr id="43" name="이등변 삼각형 42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 rot="5400000" flipH="1">
            <a:off x="7487452" y="1055209"/>
            <a:ext cx="141318" cy="395314"/>
            <a:chOff x="5885414" y="812289"/>
            <a:chExt cx="141318" cy="395314"/>
          </a:xfrm>
          <a:solidFill>
            <a:srgbClr val="C00000"/>
          </a:solidFill>
        </p:grpSpPr>
        <p:sp>
          <p:nvSpPr>
            <p:cNvPr id="46" name="이등변 삼각형 45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5400000" flipH="1" flipV="1">
              <a:off x="5822214" y="935670"/>
              <a:ext cx="257238" cy="10476"/>
            </a:xfrm>
            <a:prstGeom prst="line">
              <a:avLst/>
            </a:prstGeom>
            <a:grpFill/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7458605" y="13493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아니요</a:t>
            </a:r>
            <a:endParaRPr lang="ko-KR" altLang="en-US" sz="1200" dirty="0"/>
          </a:p>
        </p:txBody>
      </p:sp>
      <p:grpSp>
        <p:nvGrpSpPr>
          <p:cNvPr id="49" name="그룹 48"/>
          <p:cNvGrpSpPr/>
          <p:nvPr/>
        </p:nvGrpSpPr>
        <p:grpSpPr>
          <a:xfrm rot="16200000">
            <a:off x="9191566" y="893261"/>
            <a:ext cx="141318" cy="395315"/>
            <a:chOff x="5885414" y="812288"/>
            <a:chExt cx="141318" cy="395315"/>
          </a:xfrm>
        </p:grpSpPr>
        <p:sp>
          <p:nvSpPr>
            <p:cNvPr id="50" name="이등변 삼각형 49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989296" y="13861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582210" y="973371"/>
            <a:ext cx="1205345" cy="279131"/>
            <a:chOff x="4480560" y="1306746"/>
            <a:chExt cx="1205345" cy="279131"/>
          </a:xfrm>
        </p:grpSpPr>
        <p:sp>
          <p:nvSpPr>
            <p:cNvPr id="54" name="직사각형 5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본인인증</a:t>
              </a:r>
              <a:endParaRPr lang="ko-KR" altLang="en-US" sz="1200" dirty="0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737755" y="2047965"/>
            <a:ext cx="107608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62" idx="0"/>
          </p:cNvCxnSpPr>
          <p:nvPr/>
        </p:nvCxnSpPr>
        <p:spPr>
          <a:xfrm>
            <a:off x="737755" y="2047965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/>
          <p:cNvSpPr/>
          <p:nvPr/>
        </p:nvSpPr>
        <p:spPr>
          <a:xfrm rot="10800000">
            <a:off x="667096" y="2297975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35083" y="2455315"/>
            <a:ext cx="1176946" cy="3735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597" y="2507245"/>
            <a:ext cx="994316" cy="4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</a:t>
            </a:r>
            <a:endParaRPr lang="ko-KR" altLang="en-US" sz="1200" dirty="0"/>
          </a:p>
        </p:txBody>
      </p:sp>
      <p:cxnSp>
        <p:nvCxnSpPr>
          <p:cNvPr id="70" name="직선 연결선 69"/>
          <p:cNvCxnSpPr>
            <a:endCxn id="71" idx="0"/>
          </p:cNvCxnSpPr>
          <p:nvPr/>
        </p:nvCxnSpPr>
        <p:spPr>
          <a:xfrm>
            <a:off x="2084417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2013758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484032" y="2456044"/>
            <a:ext cx="1176946" cy="3735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13893" y="2503565"/>
            <a:ext cx="109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가맹점 지도</a:t>
            </a:r>
            <a:endParaRPr lang="ko-KR" altLang="en-US" sz="1200" dirty="0"/>
          </a:p>
        </p:txBody>
      </p:sp>
      <p:cxnSp>
        <p:nvCxnSpPr>
          <p:cNvPr id="75" name="직선 연결선 74"/>
          <p:cNvCxnSpPr>
            <a:endCxn id="76" idx="0"/>
          </p:cNvCxnSpPr>
          <p:nvPr/>
        </p:nvCxnSpPr>
        <p:spPr>
          <a:xfrm>
            <a:off x="3431078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이등변 삼각형 75"/>
          <p:cNvSpPr/>
          <p:nvPr/>
        </p:nvSpPr>
        <p:spPr>
          <a:xfrm rot="10800000">
            <a:off x="3360419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2828406" y="2452337"/>
            <a:ext cx="1176946" cy="458971"/>
            <a:chOff x="4480560" y="1306746"/>
            <a:chExt cx="1205345" cy="314640"/>
          </a:xfrm>
        </p:grpSpPr>
        <p:sp>
          <p:nvSpPr>
            <p:cNvPr id="78" name="직사각형 7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93245" y="1344387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이용내역</a:t>
              </a:r>
              <a:endParaRPr lang="ko-KR" altLang="en-US" sz="1200" dirty="0"/>
            </a:p>
          </p:txBody>
        </p:sp>
      </p:grpSp>
      <p:cxnSp>
        <p:nvCxnSpPr>
          <p:cNvPr id="80" name="직선 연결선 79"/>
          <p:cNvCxnSpPr>
            <a:endCxn id="81" idx="0"/>
          </p:cNvCxnSpPr>
          <p:nvPr/>
        </p:nvCxnSpPr>
        <p:spPr>
          <a:xfrm>
            <a:off x="4786052" y="2056103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이등변 삼각형 80"/>
          <p:cNvSpPr/>
          <p:nvPr/>
        </p:nvSpPr>
        <p:spPr>
          <a:xfrm rot="10800000">
            <a:off x="4715393" y="2306113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4175431" y="2462782"/>
            <a:ext cx="1176946" cy="456892"/>
            <a:chOff x="4480560" y="1306746"/>
            <a:chExt cx="1205345" cy="313214"/>
          </a:xfrm>
        </p:grpSpPr>
        <p:sp>
          <p:nvSpPr>
            <p:cNvPr id="83" name="직사각형 8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9546" y="1342961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현금영수증</a:t>
              </a:r>
              <a:endParaRPr lang="ko-KR" altLang="en-US" sz="1200" dirty="0"/>
            </a:p>
          </p:txBody>
        </p:sp>
      </p:grpSp>
      <p:cxnSp>
        <p:nvCxnSpPr>
          <p:cNvPr id="85" name="직선 연결선 84"/>
          <p:cNvCxnSpPr>
            <a:endCxn id="86" idx="0"/>
          </p:cNvCxnSpPr>
          <p:nvPr/>
        </p:nvCxnSpPr>
        <p:spPr>
          <a:xfrm>
            <a:off x="609946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이등변 삼각형 85"/>
          <p:cNvSpPr/>
          <p:nvPr/>
        </p:nvSpPr>
        <p:spPr>
          <a:xfrm rot="10800000">
            <a:off x="602880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5488007" y="2459292"/>
            <a:ext cx="1176946" cy="460382"/>
            <a:chOff x="4480560" y="1306746"/>
            <a:chExt cx="1205345" cy="315607"/>
          </a:xfrm>
        </p:grpSpPr>
        <p:sp>
          <p:nvSpPr>
            <p:cNvPr id="88" name="직사각형 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2591" y="134535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</p:grpSp>
      <p:cxnSp>
        <p:nvCxnSpPr>
          <p:cNvPr id="90" name="직선 연결선 89"/>
          <p:cNvCxnSpPr>
            <a:endCxn id="91" idx="0"/>
          </p:cNvCxnSpPr>
          <p:nvPr/>
        </p:nvCxnSpPr>
        <p:spPr>
          <a:xfrm>
            <a:off x="745135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이등변 삼각형 90"/>
          <p:cNvSpPr/>
          <p:nvPr/>
        </p:nvSpPr>
        <p:spPr>
          <a:xfrm rot="10800000">
            <a:off x="738069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6848680" y="2459960"/>
            <a:ext cx="1176946" cy="427048"/>
            <a:chOff x="4480560" y="1306746"/>
            <a:chExt cx="1205345" cy="292755"/>
          </a:xfrm>
        </p:grpSpPr>
        <p:sp>
          <p:nvSpPr>
            <p:cNvPr id="93" name="직사각형 9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85750" y="1322502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선물</a:t>
              </a:r>
              <a:endParaRPr lang="ko-KR" altLang="en-US" sz="1200" dirty="0"/>
            </a:p>
          </p:txBody>
        </p:sp>
      </p:grpSp>
      <p:cxnSp>
        <p:nvCxnSpPr>
          <p:cNvPr id="95" name="직선 연결선 94"/>
          <p:cNvCxnSpPr>
            <a:endCxn id="96" idx="0"/>
          </p:cNvCxnSpPr>
          <p:nvPr/>
        </p:nvCxnSpPr>
        <p:spPr>
          <a:xfrm>
            <a:off x="877802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이등변 삼각형 95"/>
          <p:cNvSpPr/>
          <p:nvPr/>
        </p:nvSpPr>
        <p:spPr>
          <a:xfrm rot="10800000">
            <a:off x="870736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175350" y="2459959"/>
            <a:ext cx="1176946" cy="37350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274521" y="2496366"/>
            <a:ext cx="994316" cy="4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원격결제</a:t>
            </a:r>
            <a:endParaRPr lang="ko-KR" altLang="en-US" sz="1200" dirty="0"/>
          </a:p>
        </p:txBody>
      </p:sp>
      <p:cxnSp>
        <p:nvCxnSpPr>
          <p:cNvPr id="100" name="직선 연결선 99"/>
          <p:cNvCxnSpPr>
            <a:endCxn id="101" idx="0"/>
          </p:cNvCxnSpPr>
          <p:nvPr/>
        </p:nvCxnSpPr>
        <p:spPr>
          <a:xfrm>
            <a:off x="10139445" y="2054054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이등변 삼각형 100"/>
          <p:cNvSpPr/>
          <p:nvPr/>
        </p:nvSpPr>
        <p:spPr>
          <a:xfrm rot="10800000">
            <a:off x="10068786" y="230406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9536773" y="2461401"/>
            <a:ext cx="1176946" cy="443614"/>
            <a:chOff x="4480560" y="1306746"/>
            <a:chExt cx="1205345" cy="304112"/>
          </a:xfrm>
        </p:grpSpPr>
        <p:sp>
          <p:nvSpPr>
            <p:cNvPr id="103" name="직사각형 10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04079" y="1333859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연결계좌</a:t>
              </a:r>
              <a:endParaRPr lang="ko-KR" altLang="en-US" sz="1200" dirty="0"/>
            </a:p>
          </p:txBody>
        </p:sp>
      </p:grpSp>
      <p:cxnSp>
        <p:nvCxnSpPr>
          <p:cNvPr id="105" name="직선 연결선 104"/>
          <p:cNvCxnSpPr>
            <a:endCxn id="106" idx="0"/>
          </p:cNvCxnSpPr>
          <p:nvPr/>
        </p:nvCxnSpPr>
        <p:spPr>
          <a:xfrm>
            <a:off x="11498578" y="2054054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이등변 삼각형 105"/>
          <p:cNvSpPr/>
          <p:nvPr/>
        </p:nvSpPr>
        <p:spPr>
          <a:xfrm rot="10800000">
            <a:off x="11427919" y="230406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10895906" y="2461401"/>
            <a:ext cx="1176946" cy="449907"/>
            <a:chOff x="4480560" y="1306746"/>
            <a:chExt cx="1205345" cy="308426"/>
          </a:xfrm>
        </p:grpSpPr>
        <p:sp>
          <p:nvSpPr>
            <p:cNvPr id="108" name="직사각형 10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88620" y="1338173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프로필</a:t>
              </a:r>
              <a:endParaRPr lang="ko-KR" altLang="en-US" sz="12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35083" y="3187563"/>
            <a:ext cx="1176946" cy="373501"/>
            <a:chOff x="4480560" y="1306746"/>
            <a:chExt cx="1205345" cy="256047"/>
          </a:xfrm>
        </p:grpSpPr>
        <p:sp>
          <p:nvSpPr>
            <p:cNvPr id="128" name="직사각형 12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35113" y="1336057"/>
              <a:ext cx="112636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</a:t>
              </a:r>
              <a:r>
                <a:rPr lang="ko-KR" altLang="en-US" sz="1200" dirty="0" smtClean="0"/>
                <a:t>코드 스캔</a:t>
              </a:r>
              <a:endParaRPr lang="ko-KR" altLang="en-US" sz="12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84032" y="3226507"/>
            <a:ext cx="1176946" cy="373501"/>
            <a:chOff x="4480560" y="1306746"/>
            <a:chExt cx="1205345" cy="256047"/>
          </a:xfrm>
        </p:grpSpPr>
        <p:sp>
          <p:nvSpPr>
            <p:cNvPr id="133" name="직사각형 13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828406" y="3230417"/>
            <a:ext cx="1176946" cy="373500"/>
            <a:chOff x="4480560" y="1306746"/>
            <a:chExt cx="1205345" cy="256047"/>
          </a:xfrm>
        </p:grpSpPr>
        <p:sp>
          <p:nvSpPr>
            <p:cNvPr id="138" name="직사각형 13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3245" y="1344387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상세내역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35083" y="4022184"/>
            <a:ext cx="1176946" cy="373501"/>
            <a:chOff x="4480560" y="1306746"/>
            <a:chExt cx="1205345" cy="256047"/>
          </a:xfrm>
        </p:grpSpPr>
        <p:sp>
          <p:nvSpPr>
            <p:cNvPr id="143" name="직사각형 14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04983" y="1335375"/>
              <a:ext cx="1180922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결제금액 입력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032" y="4022184"/>
            <a:ext cx="1176946" cy="373501"/>
            <a:chOff x="4480560" y="1306746"/>
            <a:chExt cx="1205345" cy="256047"/>
          </a:xfrm>
        </p:grpSpPr>
        <p:sp>
          <p:nvSpPr>
            <p:cNvPr id="148" name="직사각형 14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5084" y="4833596"/>
            <a:ext cx="1191874" cy="373501"/>
            <a:chOff x="4480560" y="1306746"/>
            <a:chExt cx="1220633" cy="256047"/>
          </a:xfrm>
        </p:grpSpPr>
        <p:sp>
          <p:nvSpPr>
            <p:cNvPr id="153" name="직사각형 15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9690" y="1344272"/>
              <a:ext cx="1211503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비밀번호 확인</a:t>
              </a:r>
              <a:endParaRPr lang="ko-KR" altLang="en-US" sz="12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484032" y="4834328"/>
            <a:ext cx="1176946" cy="897818"/>
            <a:chOff x="4480560" y="1306746"/>
            <a:chExt cx="1205345" cy="615483"/>
          </a:xfrm>
        </p:grpSpPr>
        <p:sp>
          <p:nvSpPr>
            <p:cNvPr id="158" name="직사각형 157"/>
            <p:cNvSpPr/>
            <p:nvPr/>
          </p:nvSpPr>
          <p:spPr>
            <a:xfrm>
              <a:off x="4480560" y="1306746"/>
              <a:ext cx="1205345" cy="615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11142" y="1339323"/>
              <a:ext cx="1125538" cy="31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원격주문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오류신고</a:t>
              </a:r>
              <a:endParaRPr lang="ko-KR" altLang="en-US" sz="12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26078" y="5614447"/>
            <a:ext cx="1176946" cy="373501"/>
            <a:chOff x="4480560" y="1306746"/>
            <a:chExt cx="1205345" cy="256047"/>
          </a:xfrm>
        </p:grpSpPr>
        <p:sp>
          <p:nvSpPr>
            <p:cNvPr id="162" name="직사각형 1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83301" y="1344271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cxnSp>
        <p:nvCxnSpPr>
          <p:cNvPr id="164" name="직선 연결선 163"/>
          <p:cNvCxnSpPr/>
          <p:nvPr/>
        </p:nvCxnSpPr>
        <p:spPr>
          <a:xfrm>
            <a:off x="6731922" y="1855096"/>
            <a:ext cx="0" cy="1843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4183380" y="3222556"/>
            <a:ext cx="1176946" cy="970347"/>
            <a:chOff x="4480560" y="1306746"/>
            <a:chExt cx="1205345" cy="256047"/>
          </a:xfrm>
        </p:grpSpPr>
        <p:sp>
          <p:nvSpPr>
            <p:cNvPr id="169" name="직사각형 16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23" y="1343517"/>
              <a:ext cx="1092660" cy="21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발급내역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smtClean="0"/>
                <a:t>발급신청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발급정보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8164299" y="3130892"/>
            <a:ext cx="1176946" cy="373501"/>
            <a:chOff x="4480560" y="1306746"/>
            <a:chExt cx="1205345" cy="256047"/>
          </a:xfrm>
        </p:grpSpPr>
        <p:sp>
          <p:nvSpPr>
            <p:cNvPr id="174" name="직사각형 17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183206" y="3830956"/>
            <a:ext cx="1176946" cy="373501"/>
            <a:chOff x="4480560" y="1306746"/>
            <a:chExt cx="1205345" cy="256047"/>
          </a:xfrm>
        </p:grpSpPr>
        <p:sp>
          <p:nvSpPr>
            <p:cNvPr id="179" name="직사각형 17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669149" y="4486478"/>
            <a:ext cx="141318" cy="241945"/>
            <a:chOff x="669149" y="4722698"/>
            <a:chExt cx="141318" cy="241945"/>
          </a:xfrm>
        </p:grpSpPr>
        <p:cxnSp>
          <p:nvCxnSpPr>
            <p:cNvPr id="182" name="직선 연결선 181"/>
            <p:cNvCxnSpPr>
              <a:endCxn id="183" idx="0"/>
            </p:cNvCxnSpPr>
            <p:nvPr/>
          </p:nvCxnSpPr>
          <p:spPr>
            <a:xfrm>
              <a:off x="739808" y="4722698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이등변 삼각형 182"/>
            <p:cNvSpPr/>
            <p:nvPr/>
          </p:nvSpPr>
          <p:spPr>
            <a:xfrm rot="10800000">
              <a:off x="669149" y="484600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667096" y="3659488"/>
            <a:ext cx="141318" cy="241945"/>
            <a:chOff x="667096" y="3895708"/>
            <a:chExt cx="141318" cy="241945"/>
          </a:xfrm>
        </p:grpSpPr>
        <p:cxnSp>
          <p:nvCxnSpPr>
            <p:cNvPr id="184" name="직선 연결선 183"/>
            <p:cNvCxnSpPr>
              <a:endCxn id="185" idx="0"/>
            </p:cNvCxnSpPr>
            <p:nvPr/>
          </p:nvCxnSpPr>
          <p:spPr>
            <a:xfrm>
              <a:off x="737755" y="3895708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이등변 삼각형 184"/>
            <p:cNvSpPr/>
            <p:nvPr/>
          </p:nvSpPr>
          <p:spPr>
            <a:xfrm rot="10800000">
              <a:off x="667096" y="401901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667096" y="5266744"/>
            <a:ext cx="141318" cy="241945"/>
            <a:chOff x="667096" y="5502964"/>
            <a:chExt cx="141318" cy="241945"/>
          </a:xfrm>
        </p:grpSpPr>
        <p:cxnSp>
          <p:nvCxnSpPr>
            <p:cNvPr id="186" name="직선 연결선 185"/>
            <p:cNvCxnSpPr>
              <a:endCxn id="187" idx="0"/>
            </p:cNvCxnSpPr>
            <p:nvPr/>
          </p:nvCxnSpPr>
          <p:spPr>
            <a:xfrm>
              <a:off x="737755" y="5502964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이등변 삼각형 186"/>
            <p:cNvSpPr/>
            <p:nvPr/>
          </p:nvSpPr>
          <p:spPr>
            <a:xfrm rot="10800000">
              <a:off x="667096" y="5626272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001846" y="3659488"/>
            <a:ext cx="141318" cy="241945"/>
            <a:chOff x="667096" y="3067050"/>
            <a:chExt cx="141318" cy="241945"/>
          </a:xfrm>
        </p:grpSpPr>
        <p:cxnSp>
          <p:nvCxnSpPr>
            <p:cNvPr id="199" name="직선 연결선 198"/>
            <p:cNvCxnSpPr>
              <a:endCxn id="200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이등변 삼각형 199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2001486" y="4451025"/>
            <a:ext cx="141318" cy="241945"/>
            <a:chOff x="667096" y="3067050"/>
            <a:chExt cx="141318" cy="241945"/>
          </a:xfrm>
        </p:grpSpPr>
        <p:cxnSp>
          <p:nvCxnSpPr>
            <p:cNvPr id="202" name="직선 연결선 201"/>
            <p:cNvCxnSpPr>
              <a:endCxn id="203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이등변 삼각형 202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8727895" y="2849693"/>
            <a:ext cx="141318" cy="241945"/>
            <a:chOff x="667096" y="3067050"/>
            <a:chExt cx="141318" cy="241945"/>
          </a:xfrm>
        </p:grpSpPr>
        <p:cxnSp>
          <p:nvCxnSpPr>
            <p:cNvPr id="217" name="직선 연결선 216"/>
            <p:cNvCxnSpPr>
              <a:endCxn id="218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이등변 삼각형 217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8707363" y="3575404"/>
            <a:ext cx="141318" cy="241945"/>
            <a:chOff x="667096" y="3067050"/>
            <a:chExt cx="141318" cy="241945"/>
          </a:xfrm>
        </p:grpSpPr>
        <p:cxnSp>
          <p:nvCxnSpPr>
            <p:cNvPr id="220" name="직선 연결선 219"/>
            <p:cNvCxnSpPr>
              <a:endCxn id="221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이등변 삼각형 220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8189562" y="4497039"/>
            <a:ext cx="1176946" cy="373501"/>
            <a:chOff x="4480560" y="1306746"/>
            <a:chExt cx="1205345" cy="256047"/>
          </a:xfrm>
        </p:grpSpPr>
        <p:sp>
          <p:nvSpPr>
            <p:cNvPr id="223" name="직사각형 2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원격주문</a:t>
              </a:r>
              <a:endParaRPr lang="ko-KR" altLang="en-US" sz="12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8707363" y="4245196"/>
            <a:ext cx="141318" cy="241945"/>
            <a:chOff x="667096" y="3067050"/>
            <a:chExt cx="141318" cy="241945"/>
          </a:xfrm>
        </p:grpSpPr>
        <p:cxnSp>
          <p:nvCxnSpPr>
            <p:cNvPr id="226" name="직선 연결선 225"/>
            <p:cNvCxnSpPr>
              <a:endCxn id="227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이등변 삼각형 226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8" name="다이아몬드 227"/>
          <p:cNvSpPr/>
          <p:nvPr/>
        </p:nvSpPr>
        <p:spPr>
          <a:xfrm>
            <a:off x="8246727" y="5138969"/>
            <a:ext cx="1075080" cy="1075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353818" y="5517078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주문확인</a:t>
            </a:r>
            <a:endParaRPr lang="ko-KR" altLang="en-US" sz="1200" dirty="0"/>
          </a:p>
        </p:txBody>
      </p:sp>
      <p:grpSp>
        <p:nvGrpSpPr>
          <p:cNvPr id="230" name="그룹 229"/>
          <p:cNvGrpSpPr/>
          <p:nvPr/>
        </p:nvGrpSpPr>
        <p:grpSpPr>
          <a:xfrm>
            <a:off x="8869226" y="4954048"/>
            <a:ext cx="141318" cy="241945"/>
            <a:chOff x="667096" y="3067050"/>
            <a:chExt cx="141318" cy="241945"/>
          </a:xfrm>
        </p:grpSpPr>
        <p:cxnSp>
          <p:nvCxnSpPr>
            <p:cNvPr id="231" name="직선 연결선 230"/>
            <p:cNvCxnSpPr>
              <a:endCxn id="232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이등변 삼각형 231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 flipV="1">
            <a:off x="8416658" y="4941225"/>
            <a:ext cx="141318" cy="362918"/>
            <a:chOff x="667096" y="2946077"/>
            <a:chExt cx="141318" cy="362918"/>
          </a:xfrm>
          <a:solidFill>
            <a:srgbClr val="C00000"/>
          </a:solidFill>
        </p:grpSpPr>
        <p:cxnSp>
          <p:nvCxnSpPr>
            <p:cNvPr id="234" name="직선 연결선 233"/>
            <p:cNvCxnSpPr>
              <a:endCxn id="235" idx="0"/>
            </p:cNvCxnSpPr>
            <p:nvPr/>
          </p:nvCxnSpPr>
          <p:spPr>
            <a:xfrm>
              <a:off x="737755" y="2946077"/>
              <a:ext cx="0" cy="362918"/>
            </a:xfrm>
            <a:prstGeom prst="line">
              <a:avLst/>
            </a:prstGeom>
            <a:grpFill/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이등변 삼각형 234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 rot="16200000">
            <a:off x="5828016" y="880429"/>
            <a:ext cx="141318" cy="395315"/>
            <a:chOff x="5885414" y="812288"/>
            <a:chExt cx="141318" cy="395315"/>
          </a:xfrm>
        </p:grpSpPr>
        <p:sp>
          <p:nvSpPr>
            <p:cNvPr id="239" name="이등변 삼각형 238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그룹 240"/>
          <p:cNvGrpSpPr/>
          <p:nvPr/>
        </p:nvGrpSpPr>
        <p:grpSpPr>
          <a:xfrm rot="16200000">
            <a:off x="9542609" y="5468877"/>
            <a:ext cx="141318" cy="395315"/>
            <a:chOff x="5885414" y="812288"/>
            <a:chExt cx="141318" cy="395315"/>
          </a:xfrm>
        </p:grpSpPr>
        <p:sp>
          <p:nvSpPr>
            <p:cNvPr id="242" name="이등변 삼각형 241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그룹 243"/>
          <p:cNvGrpSpPr/>
          <p:nvPr/>
        </p:nvGrpSpPr>
        <p:grpSpPr>
          <a:xfrm>
            <a:off x="10001546" y="5414562"/>
            <a:ext cx="1176946" cy="373501"/>
            <a:chOff x="4480560" y="1306746"/>
            <a:chExt cx="1205345" cy="256047"/>
          </a:xfrm>
        </p:grpSpPr>
        <p:sp>
          <p:nvSpPr>
            <p:cNvPr id="245" name="직사각형 244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10520754" y="5824470"/>
            <a:ext cx="141318" cy="241945"/>
            <a:chOff x="667096" y="3067050"/>
            <a:chExt cx="141318" cy="241945"/>
          </a:xfrm>
        </p:grpSpPr>
        <p:cxnSp>
          <p:nvCxnSpPr>
            <p:cNvPr id="248" name="직선 연결선 247"/>
            <p:cNvCxnSpPr>
              <a:endCxn id="249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이등변 삼각형 248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9747360" y="6091809"/>
            <a:ext cx="18101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11498578" y="6091915"/>
            <a:ext cx="141318" cy="241945"/>
            <a:chOff x="667096" y="3067050"/>
            <a:chExt cx="141318" cy="241945"/>
          </a:xfrm>
        </p:grpSpPr>
        <p:cxnSp>
          <p:nvCxnSpPr>
            <p:cNvPr id="253" name="직선 연결선 252"/>
            <p:cNvCxnSpPr>
              <a:endCxn id="254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이등변 삼각형 253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9688041" y="6112003"/>
            <a:ext cx="141318" cy="241945"/>
            <a:chOff x="667096" y="3067050"/>
            <a:chExt cx="141318" cy="241945"/>
          </a:xfrm>
        </p:grpSpPr>
        <p:cxnSp>
          <p:nvCxnSpPr>
            <p:cNvPr id="256" name="직선 연결선 255"/>
            <p:cNvCxnSpPr>
              <a:endCxn id="257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이등변 삼각형 256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9170227" y="6381913"/>
            <a:ext cx="1176946" cy="373501"/>
            <a:chOff x="4480560" y="1306746"/>
            <a:chExt cx="1205345" cy="256047"/>
          </a:xfrm>
        </p:grpSpPr>
        <p:sp>
          <p:nvSpPr>
            <p:cNvPr id="259" name="직사각형 25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홈</a:t>
              </a:r>
              <a:endParaRPr lang="ko-KR" altLang="en-US" sz="12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0968997" y="6366737"/>
            <a:ext cx="1176946" cy="373501"/>
            <a:chOff x="4480560" y="1306746"/>
            <a:chExt cx="1205345" cy="256047"/>
          </a:xfrm>
        </p:grpSpPr>
        <p:sp>
          <p:nvSpPr>
            <p:cNvPr id="262" name="직사각형 2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전화걸기</a:t>
              </a:r>
              <a:endParaRPr lang="ko-KR" altLang="en-US" sz="1200" dirty="0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4709634" y="2834519"/>
            <a:ext cx="141318" cy="241945"/>
            <a:chOff x="667096" y="3067050"/>
            <a:chExt cx="141318" cy="241945"/>
          </a:xfrm>
        </p:grpSpPr>
        <p:cxnSp>
          <p:nvCxnSpPr>
            <p:cNvPr id="270" name="직선 연결선 269"/>
            <p:cNvCxnSpPr>
              <a:endCxn id="271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이등변 삼각형 270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3367119" y="2842515"/>
            <a:ext cx="141318" cy="241945"/>
            <a:chOff x="667096" y="3067050"/>
            <a:chExt cx="141318" cy="241945"/>
          </a:xfrm>
        </p:grpSpPr>
        <p:cxnSp>
          <p:nvCxnSpPr>
            <p:cNvPr id="273" name="직선 연결선 272"/>
            <p:cNvCxnSpPr>
              <a:endCxn id="274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이등변 삼각형 273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2001486" y="2849693"/>
            <a:ext cx="141318" cy="241945"/>
            <a:chOff x="667096" y="3067050"/>
            <a:chExt cx="141318" cy="241945"/>
          </a:xfrm>
        </p:grpSpPr>
        <p:cxnSp>
          <p:nvCxnSpPr>
            <p:cNvPr id="282" name="직선 연결선 281"/>
            <p:cNvCxnSpPr>
              <a:endCxn id="283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이등변 삼각형 282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667096" y="2833538"/>
            <a:ext cx="141318" cy="241945"/>
            <a:chOff x="667096" y="3067050"/>
            <a:chExt cx="141318" cy="241945"/>
          </a:xfrm>
        </p:grpSpPr>
        <p:cxnSp>
          <p:nvCxnSpPr>
            <p:cNvPr id="285" name="직선 연결선 284"/>
            <p:cNvCxnSpPr>
              <a:endCxn id="286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이등변 삼각형 285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9536773" y="3132096"/>
            <a:ext cx="1176946" cy="373501"/>
            <a:chOff x="4480560" y="1306746"/>
            <a:chExt cx="1205345" cy="256047"/>
          </a:xfrm>
        </p:grpSpPr>
        <p:sp>
          <p:nvSpPr>
            <p:cNvPr id="288" name="직사각형 2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계좌추가</a:t>
              </a:r>
              <a:endParaRPr lang="ko-KR" altLang="en-US" sz="1200" dirty="0"/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10100369" y="2850897"/>
            <a:ext cx="141318" cy="241945"/>
            <a:chOff x="667096" y="3067050"/>
            <a:chExt cx="141318" cy="241945"/>
          </a:xfrm>
        </p:grpSpPr>
        <p:cxnSp>
          <p:nvCxnSpPr>
            <p:cNvPr id="291" name="직선 연결선 290"/>
            <p:cNvCxnSpPr>
              <a:endCxn id="292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이등변 삼각형 291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91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" y="373207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200" dirty="0" smtClean="0"/>
              <a:t>앞선 페르소나 설정의 문제점 </a:t>
            </a:r>
            <a:r>
              <a:rPr lang="ko-KR" altLang="en-US" sz="1200" dirty="0" err="1" smtClean="0"/>
              <a:t>해결방을</a:t>
            </a:r>
            <a:r>
              <a:rPr lang="ko-KR" altLang="en-US" sz="1200" dirty="0" smtClean="0"/>
              <a:t> 목표로 하여 기존 모바일 시루 사용 과정을 개선하여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차트를 제작하였습니다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480560" y="198640"/>
            <a:ext cx="1138844" cy="399010"/>
            <a:chOff x="4480560" y="532015"/>
            <a:chExt cx="1138844" cy="399010"/>
          </a:xfrm>
        </p:grpSpPr>
        <p:sp>
          <p:nvSpPr>
            <p:cNvPr id="5" name="타원 4"/>
            <p:cNvSpPr/>
            <p:nvPr/>
          </p:nvSpPr>
          <p:spPr>
            <a:xfrm>
              <a:off x="4480560" y="532015"/>
              <a:ext cx="1138844" cy="39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49" y="593020"/>
              <a:ext cx="1022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앱 시작하기</a:t>
              </a:r>
              <a:endParaRPr lang="ko-KR" altLang="en-US" sz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480560" y="952419"/>
            <a:ext cx="1205345" cy="276999"/>
            <a:chOff x="4480560" y="1285794"/>
            <a:chExt cx="1205345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Onboarding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8167" y="973371"/>
            <a:ext cx="1205345" cy="279131"/>
            <a:chOff x="4480560" y="1306746"/>
            <a:chExt cx="1205345" cy="279131"/>
          </a:xfrm>
        </p:grpSpPr>
        <p:sp>
          <p:nvSpPr>
            <p:cNvPr id="23" name="직사각형 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 입력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8167" y="1573536"/>
            <a:ext cx="1205345" cy="276999"/>
            <a:chOff x="4480560" y="1285794"/>
            <a:chExt cx="1205345" cy="276999"/>
          </a:xfrm>
        </p:grpSpPr>
        <p:sp>
          <p:nvSpPr>
            <p:cNvPr id="36" name="직사각형 35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dashboard</a:t>
              </a:r>
              <a:endParaRPr lang="ko-KR" altLang="en-US" sz="1200" dirty="0"/>
            </a:p>
          </p:txBody>
        </p:sp>
      </p:grpSp>
      <p:sp>
        <p:nvSpPr>
          <p:cNvPr id="40" name="다이아몬드 39"/>
          <p:cNvSpPr/>
          <p:nvPr/>
        </p:nvSpPr>
        <p:spPr>
          <a:xfrm>
            <a:off x="7755774" y="530181"/>
            <a:ext cx="1113439" cy="11134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78619" y="957660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재등록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458605" y="13493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아니요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937607" y="1346412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582210" y="973371"/>
            <a:ext cx="1205345" cy="279131"/>
            <a:chOff x="4480560" y="1306746"/>
            <a:chExt cx="1205345" cy="279131"/>
          </a:xfrm>
        </p:grpSpPr>
        <p:sp>
          <p:nvSpPr>
            <p:cNvPr id="54" name="직사각형 5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본인인증</a:t>
              </a:r>
              <a:endParaRPr lang="ko-KR" altLang="en-US" sz="1200" dirty="0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753998" y="2047965"/>
            <a:ext cx="10710811" cy="23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35083" y="2455315"/>
            <a:ext cx="1176946" cy="3735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597" y="2507245"/>
            <a:ext cx="994316" cy="4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484032" y="2456044"/>
            <a:ext cx="1176946" cy="3735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13893" y="2503565"/>
            <a:ext cx="109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가맹점 지도</a:t>
            </a:r>
            <a:endParaRPr lang="ko-KR" altLang="en-US" sz="12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2828406" y="2452337"/>
            <a:ext cx="1176946" cy="458971"/>
            <a:chOff x="4480560" y="1306746"/>
            <a:chExt cx="1205345" cy="314640"/>
          </a:xfrm>
        </p:grpSpPr>
        <p:sp>
          <p:nvSpPr>
            <p:cNvPr id="78" name="직사각형 7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93245" y="1344387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이용내역</a:t>
              </a:r>
              <a:endParaRPr lang="ko-KR" altLang="en-US" sz="12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174247" y="2452311"/>
            <a:ext cx="1176946" cy="456892"/>
            <a:chOff x="4480560" y="1306746"/>
            <a:chExt cx="1205345" cy="313214"/>
          </a:xfrm>
        </p:grpSpPr>
        <p:sp>
          <p:nvSpPr>
            <p:cNvPr id="83" name="직사각형 8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9546" y="1342961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현금영수증</a:t>
              </a:r>
              <a:endParaRPr lang="ko-KR" altLang="en-US" sz="12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487741" y="2452311"/>
            <a:ext cx="1176946" cy="460382"/>
            <a:chOff x="4480560" y="1306746"/>
            <a:chExt cx="1205345" cy="315607"/>
          </a:xfrm>
        </p:grpSpPr>
        <p:sp>
          <p:nvSpPr>
            <p:cNvPr id="88" name="직사각형 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2591" y="134535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47841" y="2454874"/>
            <a:ext cx="1176946" cy="427048"/>
            <a:chOff x="4480560" y="1306746"/>
            <a:chExt cx="1205345" cy="292755"/>
          </a:xfrm>
        </p:grpSpPr>
        <p:sp>
          <p:nvSpPr>
            <p:cNvPr id="93" name="직사각형 9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85750" y="1322502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선물</a:t>
              </a:r>
              <a:endParaRPr lang="ko-KR" altLang="en-US" sz="1200" dirty="0"/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8180901" y="2454727"/>
            <a:ext cx="1176946" cy="37350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274521" y="2496366"/>
            <a:ext cx="994316" cy="4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원격결제</a:t>
            </a:r>
            <a:endParaRPr lang="ko-KR" altLang="en-US" sz="12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9536773" y="2447234"/>
            <a:ext cx="1176946" cy="443614"/>
            <a:chOff x="4480560" y="1306746"/>
            <a:chExt cx="1205345" cy="304112"/>
          </a:xfrm>
        </p:grpSpPr>
        <p:sp>
          <p:nvSpPr>
            <p:cNvPr id="103" name="직사각형 10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04079" y="1333859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연결계좌</a:t>
              </a:r>
              <a:endParaRPr lang="ko-KR" altLang="en-US" sz="12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0892645" y="2446508"/>
            <a:ext cx="1176946" cy="449907"/>
            <a:chOff x="4480560" y="1306746"/>
            <a:chExt cx="1205345" cy="308426"/>
          </a:xfrm>
        </p:grpSpPr>
        <p:sp>
          <p:nvSpPr>
            <p:cNvPr id="108" name="직사각형 10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88620" y="1338173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프로필</a:t>
              </a:r>
              <a:endParaRPr lang="ko-KR" altLang="en-US" sz="12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35083" y="3213280"/>
            <a:ext cx="1176946" cy="373501"/>
            <a:chOff x="4480560" y="1306746"/>
            <a:chExt cx="1205345" cy="256047"/>
          </a:xfrm>
        </p:grpSpPr>
        <p:sp>
          <p:nvSpPr>
            <p:cNvPr id="128" name="직사각형 12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35113" y="1336057"/>
              <a:ext cx="112636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</a:t>
              </a:r>
              <a:r>
                <a:rPr lang="ko-KR" altLang="en-US" sz="1200" dirty="0" smtClean="0"/>
                <a:t>코드 스캔</a:t>
              </a:r>
              <a:endParaRPr lang="ko-KR" altLang="en-US" sz="12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84032" y="3216034"/>
            <a:ext cx="1176946" cy="373501"/>
            <a:chOff x="4480560" y="1306746"/>
            <a:chExt cx="1205345" cy="256047"/>
          </a:xfrm>
        </p:grpSpPr>
        <p:sp>
          <p:nvSpPr>
            <p:cNvPr id="133" name="직사각형 13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828406" y="3215304"/>
            <a:ext cx="1176946" cy="373500"/>
            <a:chOff x="4480560" y="1306746"/>
            <a:chExt cx="1205345" cy="256047"/>
          </a:xfrm>
        </p:grpSpPr>
        <p:sp>
          <p:nvSpPr>
            <p:cNvPr id="138" name="직사각형 13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3245" y="1344387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상세내역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35083" y="3969932"/>
            <a:ext cx="1176946" cy="373501"/>
            <a:chOff x="4480560" y="1306746"/>
            <a:chExt cx="1205345" cy="256047"/>
          </a:xfrm>
        </p:grpSpPr>
        <p:sp>
          <p:nvSpPr>
            <p:cNvPr id="143" name="직사각형 14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04983" y="1335375"/>
              <a:ext cx="1180922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결제금액 입력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032" y="3974695"/>
            <a:ext cx="1176946" cy="373501"/>
            <a:chOff x="4480560" y="1306746"/>
            <a:chExt cx="1205345" cy="256047"/>
          </a:xfrm>
        </p:grpSpPr>
        <p:sp>
          <p:nvSpPr>
            <p:cNvPr id="148" name="직사각형 14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5083" y="4731310"/>
            <a:ext cx="1191874" cy="373501"/>
            <a:chOff x="4480560" y="1306746"/>
            <a:chExt cx="1220633" cy="256047"/>
          </a:xfrm>
        </p:grpSpPr>
        <p:sp>
          <p:nvSpPr>
            <p:cNvPr id="153" name="직사각형 15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9690" y="1344272"/>
              <a:ext cx="1211503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비밀번호 확인</a:t>
              </a:r>
              <a:endParaRPr lang="ko-KR" altLang="en-US" sz="12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491581" y="4742359"/>
            <a:ext cx="1176946" cy="897818"/>
            <a:chOff x="4480560" y="1306746"/>
            <a:chExt cx="1205345" cy="615483"/>
          </a:xfrm>
        </p:grpSpPr>
        <p:sp>
          <p:nvSpPr>
            <p:cNvPr id="158" name="직사각형 157"/>
            <p:cNvSpPr/>
            <p:nvPr/>
          </p:nvSpPr>
          <p:spPr>
            <a:xfrm>
              <a:off x="4480560" y="1306746"/>
              <a:ext cx="1205345" cy="615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11142" y="1339323"/>
              <a:ext cx="1125538" cy="31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원격주문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오류신고</a:t>
              </a:r>
              <a:endParaRPr lang="ko-KR" altLang="en-US" sz="12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26078" y="5562195"/>
            <a:ext cx="1176946" cy="373501"/>
            <a:chOff x="4480560" y="1306746"/>
            <a:chExt cx="1205345" cy="256047"/>
          </a:xfrm>
        </p:grpSpPr>
        <p:sp>
          <p:nvSpPr>
            <p:cNvPr id="162" name="직사각형 1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83301" y="1344271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4181494" y="3207110"/>
            <a:ext cx="1176946" cy="970347"/>
            <a:chOff x="4480560" y="1306746"/>
            <a:chExt cx="1205345" cy="256047"/>
          </a:xfrm>
        </p:grpSpPr>
        <p:sp>
          <p:nvSpPr>
            <p:cNvPr id="169" name="직사각형 16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23" y="1343517"/>
              <a:ext cx="1092660" cy="21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발급내역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smtClean="0"/>
                <a:t>발급신청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발급정보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8164299" y="3130892"/>
            <a:ext cx="1176946" cy="373501"/>
            <a:chOff x="4480560" y="1306746"/>
            <a:chExt cx="1205345" cy="256047"/>
          </a:xfrm>
        </p:grpSpPr>
        <p:sp>
          <p:nvSpPr>
            <p:cNvPr id="174" name="직사각형 17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183206" y="3830956"/>
            <a:ext cx="1176946" cy="373501"/>
            <a:chOff x="4480560" y="1306746"/>
            <a:chExt cx="1205345" cy="256047"/>
          </a:xfrm>
        </p:grpSpPr>
        <p:sp>
          <p:nvSpPr>
            <p:cNvPr id="179" name="직사각형 17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8189562" y="4497039"/>
            <a:ext cx="1176946" cy="373501"/>
            <a:chOff x="4480560" y="1306746"/>
            <a:chExt cx="1205345" cy="256047"/>
          </a:xfrm>
        </p:grpSpPr>
        <p:sp>
          <p:nvSpPr>
            <p:cNvPr id="223" name="직사각형 2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원격주문</a:t>
              </a:r>
              <a:endParaRPr lang="ko-KR" altLang="en-US" sz="1200" dirty="0"/>
            </a:p>
          </p:txBody>
        </p:sp>
      </p:grpSp>
      <p:sp>
        <p:nvSpPr>
          <p:cNvPr id="228" name="다이아몬드 227"/>
          <p:cNvSpPr/>
          <p:nvPr/>
        </p:nvSpPr>
        <p:spPr>
          <a:xfrm>
            <a:off x="8246727" y="5138969"/>
            <a:ext cx="1075080" cy="1075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353818" y="5517078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주문확인</a:t>
            </a:r>
            <a:endParaRPr lang="ko-KR" altLang="en-US" sz="1200" dirty="0"/>
          </a:p>
        </p:txBody>
      </p:sp>
      <p:grpSp>
        <p:nvGrpSpPr>
          <p:cNvPr id="244" name="그룹 243"/>
          <p:cNvGrpSpPr/>
          <p:nvPr/>
        </p:nvGrpSpPr>
        <p:grpSpPr>
          <a:xfrm>
            <a:off x="10001546" y="5414562"/>
            <a:ext cx="1176946" cy="373501"/>
            <a:chOff x="4480560" y="1306746"/>
            <a:chExt cx="1205345" cy="256047"/>
          </a:xfrm>
        </p:grpSpPr>
        <p:sp>
          <p:nvSpPr>
            <p:cNvPr id="245" name="직사각형 244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9747360" y="6091809"/>
            <a:ext cx="18101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/>
          <p:cNvGrpSpPr/>
          <p:nvPr/>
        </p:nvGrpSpPr>
        <p:grpSpPr>
          <a:xfrm>
            <a:off x="9170227" y="6381913"/>
            <a:ext cx="1176946" cy="373501"/>
            <a:chOff x="4480560" y="1306746"/>
            <a:chExt cx="1205345" cy="256047"/>
          </a:xfrm>
        </p:grpSpPr>
        <p:sp>
          <p:nvSpPr>
            <p:cNvPr id="259" name="직사각형 25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홈</a:t>
              </a:r>
              <a:endParaRPr lang="ko-KR" altLang="en-US" sz="12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0968997" y="6366737"/>
            <a:ext cx="1176946" cy="373501"/>
            <a:chOff x="4480560" y="1306746"/>
            <a:chExt cx="1205345" cy="256047"/>
          </a:xfrm>
        </p:grpSpPr>
        <p:sp>
          <p:nvSpPr>
            <p:cNvPr id="262" name="직사각형 2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전화걸기</a:t>
              </a:r>
              <a:endParaRPr lang="ko-KR" altLang="en-US" sz="1200" dirty="0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9536773" y="3119958"/>
            <a:ext cx="1176946" cy="373501"/>
            <a:chOff x="4480560" y="1306746"/>
            <a:chExt cx="1205345" cy="256047"/>
          </a:xfrm>
        </p:grpSpPr>
        <p:sp>
          <p:nvSpPr>
            <p:cNvPr id="288" name="직사각형 2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계좌추가</a:t>
              </a:r>
              <a:endParaRPr lang="ko-KR" altLang="en-US" sz="1200" dirty="0"/>
            </a:p>
          </p:txBody>
        </p:sp>
      </p:grpSp>
      <p:cxnSp>
        <p:nvCxnSpPr>
          <p:cNvPr id="3" name="직선 화살표 연결선 2"/>
          <p:cNvCxnSpPr>
            <a:stCxn id="5" idx="4"/>
            <a:endCxn id="14" idx="0"/>
          </p:cNvCxnSpPr>
          <p:nvPr/>
        </p:nvCxnSpPr>
        <p:spPr>
          <a:xfrm>
            <a:off x="5049982" y="597650"/>
            <a:ext cx="2079" cy="354769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6717721" y="1273471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rot="16200000">
            <a:off x="5903192" y="988391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rot="16200000">
            <a:off x="7574161" y="948259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rot="5400000" flipH="1">
            <a:off x="7584216" y="1126891"/>
            <a:ext cx="0" cy="2512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10597875" y="578806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89296" y="1096978"/>
            <a:ext cx="4757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>
            <a:off x="9450178" y="5655577"/>
            <a:ext cx="4757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/>
          <p:nvPr/>
        </p:nvCxnSpPr>
        <p:spPr>
          <a:xfrm>
            <a:off x="11565326" y="609229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9747360" y="6091809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8989296" y="4974682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8353818" y="4906707"/>
            <a:ext cx="0" cy="5691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8778035" y="4208934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>
            <a:off x="8778035" y="352618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8785891" y="284969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/>
          <p:nvPr/>
        </p:nvCxnSpPr>
        <p:spPr>
          <a:xfrm>
            <a:off x="8785891" y="205610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/>
          <p:nvPr/>
        </p:nvCxnSpPr>
        <p:spPr>
          <a:xfrm>
            <a:off x="10184882" y="2063276"/>
            <a:ext cx="0" cy="3734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/>
          <p:nvPr/>
        </p:nvCxnSpPr>
        <p:spPr>
          <a:xfrm>
            <a:off x="11464809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458605" y="205036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/>
          <p:nvPr/>
        </p:nvCxnSpPr>
        <p:spPr>
          <a:xfrm>
            <a:off x="6080808" y="2056117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/>
          <p:nvPr/>
        </p:nvCxnSpPr>
        <p:spPr>
          <a:xfrm>
            <a:off x="4779007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/>
          <p:nvPr/>
        </p:nvCxnSpPr>
        <p:spPr>
          <a:xfrm>
            <a:off x="3436664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/>
          <p:cNvCxnSpPr/>
          <p:nvPr/>
        </p:nvCxnSpPr>
        <p:spPr>
          <a:xfrm>
            <a:off x="10176914" y="2845054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/>
          <p:cNvCxnSpPr/>
          <p:nvPr/>
        </p:nvCxnSpPr>
        <p:spPr>
          <a:xfrm>
            <a:off x="2072086" y="2053001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/>
          <p:nvPr/>
        </p:nvCxnSpPr>
        <p:spPr>
          <a:xfrm>
            <a:off x="746030" y="205159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/>
          <p:nvPr/>
        </p:nvCxnSpPr>
        <p:spPr>
          <a:xfrm>
            <a:off x="4779007" y="2837736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3436664" y="2837736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/>
          <p:nvPr/>
        </p:nvCxnSpPr>
        <p:spPr>
          <a:xfrm>
            <a:off x="2072086" y="2836098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/>
          <p:nvPr/>
        </p:nvCxnSpPr>
        <p:spPr>
          <a:xfrm>
            <a:off x="746030" y="2834690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/>
          <p:nvPr/>
        </p:nvCxnSpPr>
        <p:spPr>
          <a:xfrm>
            <a:off x="742046" y="360128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/>
          <p:nvPr/>
        </p:nvCxnSpPr>
        <p:spPr>
          <a:xfrm>
            <a:off x="733017" y="4353048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/>
          <p:nvPr/>
        </p:nvCxnSpPr>
        <p:spPr>
          <a:xfrm>
            <a:off x="2064747" y="359928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/>
          <p:nvPr/>
        </p:nvCxnSpPr>
        <p:spPr>
          <a:xfrm>
            <a:off x="2055718" y="436534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0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1719</TotalTime>
  <Words>2349</Words>
  <Application>Microsoft Office PowerPoint</Application>
  <PresentationFormat>와이드스크린</PresentationFormat>
  <Paragraphs>964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195</cp:revision>
  <dcterms:created xsi:type="dcterms:W3CDTF">2023-10-04T02:12:56Z</dcterms:created>
  <dcterms:modified xsi:type="dcterms:W3CDTF">2023-10-13T04:26:24Z</dcterms:modified>
</cp:coreProperties>
</file>