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71" r:id="rId6"/>
    <p:sldId id="261" r:id="rId7"/>
    <p:sldId id="281" r:id="rId8"/>
    <p:sldId id="263" r:id="rId9"/>
    <p:sldId id="303" r:id="rId10"/>
    <p:sldId id="262" r:id="rId11"/>
    <p:sldId id="264" r:id="rId12"/>
    <p:sldId id="304" r:id="rId13"/>
    <p:sldId id="265" r:id="rId14"/>
    <p:sldId id="266" r:id="rId15"/>
    <p:sldId id="267" r:id="rId16"/>
    <p:sldId id="268" r:id="rId17"/>
    <p:sldId id="269" r:id="rId18"/>
    <p:sldId id="307" r:id="rId19"/>
    <p:sldId id="272" r:id="rId20"/>
    <p:sldId id="270" r:id="rId21"/>
    <p:sldId id="273" r:id="rId22"/>
    <p:sldId id="274" r:id="rId23"/>
    <p:sldId id="275" r:id="rId24"/>
    <p:sldId id="276" r:id="rId25"/>
    <p:sldId id="278" r:id="rId26"/>
    <p:sldId id="305" r:id="rId27"/>
    <p:sldId id="279" r:id="rId28"/>
    <p:sldId id="280" r:id="rId29"/>
    <p:sldId id="282" r:id="rId30"/>
    <p:sldId id="283" r:id="rId31"/>
    <p:sldId id="284" r:id="rId32"/>
    <p:sldId id="308" r:id="rId33"/>
    <p:sldId id="309" r:id="rId34"/>
    <p:sldId id="310" r:id="rId35"/>
    <p:sldId id="311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12" r:id="rId44"/>
    <p:sldId id="292" r:id="rId45"/>
    <p:sldId id="294" r:id="rId46"/>
    <p:sldId id="293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66B"/>
    <a:srgbClr val="A2A2A2"/>
    <a:srgbClr val="6B6B6B"/>
    <a:srgbClr val="4CA5A2"/>
    <a:srgbClr val="393846"/>
    <a:srgbClr val="E6E6E6"/>
    <a:srgbClr val="434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50" d="100"/>
          <a:sy n="50" d="100"/>
        </p:scale>
        <p:origin x="106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40E6-C59F-4332-BDC7-5EF8229B8D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74BD-9446-402E-93D8-583207A29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9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2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03FB-63DC-47E1-9528-B10E5DFDFB49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DBDC-EC56-4035-9730-67CC727D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7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r.piliapp.com/symbol/men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5907" y="143816"/>
            <a:ext cx="38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세종특별자치시교육청</a:t>
            </a:r>
            <a:r>
              <a:rPr lang="ko-KR" altLang="en-US" b="1" dirty="0" smtClean="0"/>
              <a:t> 독도 전시관</a:t>
            </a:r>
            <a:endParaRPr lang="ko-KR" altLang="en-US" b="1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289464" y="5263597"/>
            <a:ext cx="1409940" cy="1552402"/>
            <a:chOff x="289464" y="5263597"/>
            <a:chExt cx="1409940" cy="1552402"/>
          </a:xfrm>
        </p:grpSpPr>
        <p:sp>
          <p:nvSpPr>
            <p:cNvPr id="76" name="직사각형 75"/>
            <p:cNvSpPr/>
            <p:nvPr/>
          </p:nvSpPr>
          <p:spPr>
            <a:xfrm>
              <a:off x="289464" y="5263597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9464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673676" y="3310316"/>
            <a:ext cx="1409940" cy="658578"/>
            <a:chOff x="7673676" y="3310316"/>
            <a:chExt cx="1409940" cy="6585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7673676" y="3310316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73676" y="3639605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028688" y="3310315"/>
            <a:ext cx="1409940" cy="329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028688" y="3804250"/>
            <a:ext cx="1409940" cy="658578"/>
            <a:chOff x="10028688" y="3804250"/>
            <a:chExt cx="1409940" cy="6585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0028688" y="3804250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028688" y="4133539"/>
              <a:ext cx="1409940" cy="3292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>
            <a:stCxn id="7" idx="2"/>
          </p:cNvCxnSpPr>
          <p:nvPr/>
        </p:nvCxnSpPr>
        <p:spPr>
          <a:xfrm>
            <a:off x="5126487" y="3140016"/>
            <a:ext cx="0" cy="1820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94434" y="4960189"/>
            <a:ext cx="81983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1" idx="0"/>
          </p:cNvCxnSpPr>
          <p:nvPr/>
        </p:nvCxnSpPr>
        <p:spPr>
          <a:xfrm>
            <a:off x="994434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35" idx="0"/>
          </p:cNvCxnSpPr>
          <p:nvPr/>
        </p:nvCxnSpPr>
        <p:spPr>
          <a:xfrm>
            <a:off x="2870937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311605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39" idx="0"/>
          </p:cNvCxnSpPr>
          <p:nvPr/>
        </p:nvCxnSpPr>
        <p:spPr>
          <a:xfrm>
            <a:off x="7108536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41" idx="0"/>
          </p:cNvCxnSpPr>
          <p:nvPr/>
        </p:nvCxnSpPr>
        <p:spPr>
          <a:xfrm>
            <a:off x="9192829" y="4960189"/>
            <a:ext cx="0" cy="303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028688" y="2145749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455619" y="2145748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311605" y="2145748"/>
            <a:ext cx="1409940" cy="3292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9" idx="3"/>
          </p:cNvCxnSpPr>
          <p:nvPr/>
        </p:nvCxnSpPr>
        <p:spPr>
          <a:xfrm flipV="1">
            <a:off x="4011283" y="3968894"/>
            <a:ext cx="111520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5126488" y="3639604"/>
            <a:ext cx="2547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2" idx="3"/>
            <a:endCxn id="14" idx="1"/>
          </p:cNvCxnSpPr>
          <p:nvPr/>
        </p:nvCxnSpPr>
        <p:spPr>
          <a:xfrm flipV="1">
            <a:off x="9083616" y="3474960"/>
            <a:ext cx="94507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9652000" y="4133539"/>
            <a:ext cx="3766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652000" y="3474959"/>
            <a:ext cx="0" cy="65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016575" y="2682815"/>
            <a:ext cx="47170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0"/>
            <a:endCxn id="46" idx="2"/>
          </p:cNvCxnSpPr>
          <p:nvPr/>
        </p:nvCxnSpPr>
        <p:spPr>
          <a:xfrm flipV="1">
            <a:off x="10733658" y="2475038"/>
            <a:ext cx="0" cy="835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2"/>
          </p:cNvCxnSpPr>
          <p:nvPr/>
        </p:nvCxnSpPr>
        <p:spPr>
          <a:xfrm>
            <a:off x="6016575" y="2475037"/>
            <a:ext cx="0" cy="207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7" idx="2"/>
          </p:cNvCxnSpPr>
          <p:nvPr/>
        </p:nvCxnSpPr>
        <p:spPr>
          <a:xfrm>
            <a:off x="8160589" y="2475037"/>
            <a:ext cx="0" cy="207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311605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55619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026292" y="654864"/>
            <a:ext cx="1409940" cy="1260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2165967" y="5263596"/>
            <a:ext cx="1409940" cy="1552402"/>
            <a:chOff x="2165967" y="5263596"/>
            <a:chExt cx="1409940" cy="1552402"/>
          </a:xfrm>
        </p:grpSpPr>
        <p:sp>
          <p:nvSpPr>
            <p:cNvPr id="35" name="직사각형 34"/>
            <p:cNvSpPr/>
            <p:nvPr/>
          </p:nvSpPr>
          <p:spPr>
            <a:xfrm>
              <a:off x="2165967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65967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606635" y="5263596"/>
            <a:ext cx="1409940" cy="1552402"/>
            <a:chOff x="4606635" y="5263596"/>
            <a:chExt cx="1409940" cy="1552402"/>
          </a:xfrm>
        </p:grpSpPr>
        <p:sp>
          <p:nvSpPr>
            <p:cNvPr id="37" name="직사각형 36"/>
            <p:cNvSpPr/>
            <p:nvPr/>
          </p:nvSpPr>
          <p:spPr>
            <a:xfrm>
              <a:off x="4606635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606635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403566" y="5263596"/>
            <a:ext cx="1409940" cy="1552402"/>
            <a:chOff x="6403566" y="5263596"/>
            <a:chExt cx="1409940" cy="1552402"/>
          </a:xfrm>
        </p:grpSpPr>
        <p:sp>
          <p:nvSpPr>
            <p:cNvPr id="39" name="직사각형 38"/>
            <p:cNvSpPr/>
            <p:nvPr/>
          </p:nvSpPr>
          <p:spPr>
            <a:xfrm>
              <a:off x="6403566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03566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487859" y="5263596"/>
            <a:ext cx="1409940" cy="1552402"/>
            <a:chOff x="8487859" y="5263596"/>
            <a:chExt cx="1409940" cy="1552402"/>
          </a:xfrm>
        </p:grpSpPr>
        <p:sp>
          <p:nvSpPr>
            <p:cNvPr id="41" name="직사각형 40"/>
            <p:cNvSpPr/>
            <p:nvPr/>
          </p:nvSpPr>
          <p:spPr>
            <a:xfrm>
              <a:off x="8487859" y="5263597"/>
              <a:ext cx="1409940" cy="329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487859" y="5263596"/>
              <a:ext cx="1409940" cy="1552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421517" y="2810727"/>
            <a:ext cx="1409940" cy="329289"/>
            <a:chOff x="4421517" y="2810727"/>
            <a:chExt cx="1409940" cy="329289"/>
          </a:xfrm>
        </p:grpSpPr>
        <p:sp>
          <p:nvSpPr>
            <p:cNvPr id="7" name="직사각형 6"/>
            <p:cNvSpPr/>
            <p:nvPr/>
          </p:nvSpPr>
          <p:spPr>
            <a:xfrm>
              <a:off x="4421517" y="2810727"/>
              <a:ext cx="1409940" cy="3292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68885" y="2831125"/>
              <a:ext cx="11297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독도전시관</a:t>
              </a:r>
              <a:endParaRPr lang="ko-KR" altLang="en-US" sz="13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580735" y="3474961"/>
            <a:ext cx="1451155" cy="987867"/>
            <a:chOff x="2580735" y="3474961"/>
            <a:chExt cx="1451155" cy="987867"/>
          </a:xfrm>
        </p:grpSpPr>
        <p:grpSp>
          <p:nvGrpSpPr>
            <p:cNvPr id="91" name="그룹 90"/>
            <p:cNvGrpSpPr/>
            <p:nvPr/>
          </p:nvGrpSpPr>
          <p:grpSpPr>
            <a:xfrm>
              <a:off x="2601343" y="3474961"/>
              <a:ext cx="1409940" cy="329289"/>
              <a:chOff x="2601343" y="3474961"/>
              <a:chExt cx="1409940" cy="32928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601343" y="3474961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767162" y="3491698"/>
                <a:ext cx="107830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 smtClean="0"/>
                  <a:t>sitemap</a:t>
                </a:r>
                <a:endParaRPr lang="ko-KR" altLang="en-US" sz="13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2580735" y="3804250"/>
              <a:ext cx="1451155" cy="329289"/>
              <a:chOff x="2580735" y="3804250"/>
              <a:chExt cx="1451155" cy="32928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601343" y="3804250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580735" y="3830132"/>
                <a:ext cx="1451155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 처리방침</a:t>
                </a:r>
                <a:endParaRPr lang="ko-KR" altLang="en-US" sz="1100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2580735" y="4133539"/>
              <a:ext cx="1451155" cy="329289"/>
              <a:chOff x="2580735" y="4133539"/>
              <a:chExt cx="1451155" cy="32928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601343" y="4133539"/>
                <a:ext cx="1409940" cy="329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580735" y="4154169"/>
                <a:ext cx="14511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490950" y="5297715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전시관 소개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90950" y="5708002"/>
            <a:ext cx="100066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373757" y="5297715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관람 정보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373757" y="5708002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예약 안내 취소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11273" y="5312036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전시 안내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47439" y="5708002"/>
            <a:ext cx="112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영상관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14194" y="5292910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 자료실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50360" y="5688876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교육자료실</a:t>
            </a:r>
            <a:endParaRPr lang="ko-KR" altLang="en-US" sz="11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692496" y="5297436"/>
            <a:ext cx="1000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열린광장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8544" y="5708002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포토앨범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835966" y="3328765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sitemap</a:t>
            </a:r>
            <a:endParaRPr lang="ko-KR" altLang="en-US" sz="13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835966" y="3658054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sitemap</a:t>
            </a:r>
            <a:endParaRPr lang="ko-KR" altLang="en-US" sz="13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200203" y="3328765"/>
            <a:ext cx="1078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관리자모드</a:t>
            </a:r>
            <a:endParaRPr lang="ko-KR" altLang="en-US" sz="13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013776" y="2169960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주요 페이지 설정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026292" y="4163531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0200203" y="5169553"/>
            <a:ext cx="1451155" cy="1646445"/>
            <a:chOff x="10552927" y="4720135"/>
            <a:chExt cx="1451155" cy="1646445"/>
          </a:xfrm>
        </p:grpSpPr>
        <p:grpSp>
          <p:nvGrpSpPr>
            <p:cNvPr id="22" name="그룹 21"/>
            <p:cNvGrpSpPr/>
            <p:nvPr/>
          </p:nvGrpSpPr>
          <p:grpSpPr>
            <a:xfrm>
              <a:off x="10572152" y="4720135"/>
              <a:ext cx="1409940" cy="1646445"/>
              <a:chOff x="10572152" y="4720135"/>
              <a:chExt cx="1409940" cy="1646445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10572152" y="4720135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572152" y="5049424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0572152" y="5378713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0572152" y="5708002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0572152" y="6037291"/>
                <a:ext cx="1409940" cy="32928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0552927" y="4745616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독도 바로 알기</a:t>
              </a:r>
              <a:endParaRPr lang="ko-KR" altLang="en-US" sz="11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552927" y="5082619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관람안내</a:t>
              </a:r>
              <a:endParaRPr lang="ko-KR" alt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52927" y="5411908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공지사항</a:t>
              </a:r>
              <a:endParaRPr lang="ko-KR" alt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552927" y="5739823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체험존</a:t>
              </a:r>
              <a:r>
                <a:rPr lang="ko-KR" altLang="en-US" sz="1100" dirty="0" smtClean="0"/>
                <a:t> 안내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52927" y="6067283"/>
              <a:ext cx="1451155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영상 안내</a:t>
              </a:r>
              <a:endParaRPr lang="ko-KR" altLang="en-US" sz="1100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414404" y="2178814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주요 정보 설정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290997" y="2169960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사이트 설정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0026292" y="3818482"/>
            <a:ext cx="145115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변경</a:t>
            </a:r>
            <a:endParaRPr lang="ko-KR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452290" y="796021"/>
            <a:ext cx="112856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교육자료실</a:t>
            </a:r>
            <a:endParaRPr lang="ko-KR" altLang="en-US" sz="11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7575697" y="944047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포토앨범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179997" y="944047"/>
            <a:ext cx="1128568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독도전시관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오시는 길</a:t>
            </a:r>
          </a:p>
        </p:txBody>
      </p:sp>
    </p:spTree>
    <p:extLst>
      <p:ext uri="{BB962C8B-B14F-4D97-AF65-F5344CB8AC3E}">
        <p14:creationId xmlns:p14="http://schemas.microsoft.com/office/powerpoint/2010/main" val="162345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/>
          <p:cNvSpPr/>
          <p:nvPr/>
        </p:nvSpPr>
        <p:spPr>
          <a:xfrm>
            <a:off x="9796478" y="1038869"/>
            <a:ext cx="2357755" cy="5421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9915606" y="5671243"/>
            <a:ext cx="1628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9915606" y="5410573"/>
            <a:ext cx="7753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915606" y="5307844"/>
            <a:ext cx="318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916435" y="5191062"/>
            <a:ext cx="1834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851471" y="5921828"/>
            <a:ext cx="684979" cy="414699"/>
            <a:chOff x="3433901" y="5717268"/>
            <a:chExt cx="749063" cy="38450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433901" y="5717268"/>
              <a:ext cx="749063" cy="384507"/>
              <a:chOff x="321740" y="2835972"/>
              <a:chExt cx="2429927" cy="18714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321740" y="2835972"/>
                <a:ext cx="2421460" cy="18714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321740" y="2835972"/>
                <a:ext cx="2429927" cy="18714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321740" y="2848278"/>
                <a:ext cx="2421460" cy="18591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3553066" y="5822700"/>
              <a:ext cx="50812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 smtClean="0"/>
                <a:t>ICON</a:t>
              </a:r>
              <a:endParaRPr lang="ko-KR" altLang="en-US" sz="600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866732" y="3160478"/>
            <a:ext cx="2228375" cy="1543810"/>
            <a:chOff x="321740" y="2835969"/>
            <a:chExt cx="2429926" cy="1871498"/>
          </a:xfrm>
        </p:grpSpPr>
        <p:sp>
          <p:nvSpPr>
            <p:cNvPr id="104" name="직사각형 103"/>
            <p:cNvSpPr/>
            <p:nvPr/>
          </p:nvSpPr>
          <p:spPr>
            <a:xfrm>
              <a:off x="321740" y="2835971"/>
              <a:ext cx="2421459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321740" y="2835969"/>
              <a:ext cx="2429926" cy="1871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321741" y="2848275"/>
              <a:ext cx="2421459" cy="18591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5820" y="3044574"/>
              <a:ext cx="2066559" cy="3171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한국의 아름다운 섬</a:t>
              </a:r>
              <a:r>
                <a:rPr lang="en-US" altLang="ko-KR" sz="1100" b="1" dirty="0" smtClean="0"/>
                <a:t>, </a:t>
              </a:r>
              <a:r>
                <a:rPr lang="ko-KR" altLang="en-US" sz="1100" b="1" dirty="0" smtClean="0"/>
                <a:t>독도</a:t>
              </a:r>
              <a:endParaRPr lang="ko-KR" altLang="en-US" sz="1100" b="1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851366" y="4784974"/>
            <a:ext cx="2253166" cy="192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50" dirty="0" smtClean="0"/>
              <a:t>이용약관</a:t>
            </a:r>
            <a:r>
              <a:rPr lang="en-US" altLang="ko-KR" sz="650" dirty="0" smtClean="0"/>
              <a:t>|</a:t>
            </a:r>
            <a:r>
              <a:rPr lang="ko-KR" altLang="en-US" sz="650" dirty="0" smtClean="0"/>
              <a:t>개인정보취급방침</a:t>
            </a:r>
            <a:r>
              <a:rPr lang="en-US" altLang="ko-KR" sz="650" dirty="0" smtClean="0"/>
              <a:t>|</a:t>
            </a:r>
            <a:r>
              <a:rPr lang="ko-KR" altLang="en-US" sz="650" dirty="0" err="1" smtClean="0"/>
              <a:t>이메일주소무단수집거부</a:t>
            </a:r>
            <a:endParaRPr lang="ko-KR" altLang="en-US" sz="65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859721" y="108998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2626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3407116" y="4339699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933" y="4455480"/>
            <a:ext cx="120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회원가입약관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52798" y="4755325"/>
            <a:ext cx="8370630" cy="804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1016897" y="4885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16897" y="5012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6897" y="5165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6897" y="5292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016897" y="54318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45958" y="5626634"/>
            <a:ext cx="206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회원가입약관에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104435" y="5634834"/>
            <a:ext cx="217714" cy="2314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852798" y="6090885"/>
            <a:ext cx="8370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9760335" y="1030678"/>
            <a:ext cx="2393897" cy="5376651"/>
            <a:chOff x="541871" y="1236134"/>
            <a:chExt cx="2578337" cy="5026524"/>
          </a:xfrm>
        </p:grpSpPr>
        <p:grpSp>
          <p:nvGrpSpPr>
            <p:cNvPr id="88" name="그룹 87"/>
            <p:cNvGrpSpPr/>
            <p:nvPr/>
          </p:nvGrpSpPr>
          <p:grpSpPr>
            <a:xfrm>
              <a:off x="541871" y="1236134"/>
              <a:ext cx="2578337" cy="5026524"/>
              <a:chOff x="541871" y="1236134"/>
              <a:chExt cx="2578337" cy="502652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603758" y="1808396"/>
                <a:ext cx="2428362" cy="2156311"/>
                <a:chOff x="321740" y="2835971"/>
                <a:chExt cx="2421460" cy="1786748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321740" y="2835971"/>
                  <a:ext cx="2421460" cy="17867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21740" y="2835971"/>
                  <a:ext cx="2421460" cy="17867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V="1">
                  <a:off x="321740" y="2848277"/>
                  <a:ext cx="2421460" cy="1774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483448" y="3542895"/>
                  <a:ext cx="2097952" cy="3337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마이페이지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sp>
          <p:nvSpPr>
            <p:cNvPr id="89" name="TextBox 88"/>
            <p:cNvSpPr txBox="1"/>
            <p:nvPr/>
          </p:nvSpPr>
          <p:spPr>
            <a:xfrm>
              <a:off x="564141" y="1343158"/>
              <a:ext cx="23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95287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2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3407116" y="4339699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933" y="4455480"/>
            <a:ext cx="120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회원가입약관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52798" y="4755325"/>
            <a:ext cx="8370630" cy="804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/>
          <p:nvPr/>
        </p:nvCxnSpPr>
        <p:spPr>
          <a:xfrm>
            <a:off x="1016897" y="4885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16897" y="50127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6897" y="5165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16897" y="52921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016897" y="5431899"/>
            <a:ext cx="7923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45958" y="5626634"/>
            <a:ext cx="206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회원가입약관에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104435" y="5634834"/>
            <a:ext cx="217714" cy="2314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852798" y="6090885"/>
            <a:ext cx="8370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9781012" y="1045731"/>
            <a:ext cx="2410988" cy="5414335"/>
            <a:chOff x="9781012" y="1045731"/>
            <a:chExt cx="2410988" cy="5414335"/>
          </a:xfrm>
        </p:grpSpPr>
        <p:grpSp>
          <p:nvGrpSpPr>
            <p:cNvPr id="75" name="그룹 74"/>
            <p:cNvGrpSpPr/>
            <p:nvPr/>
          </p:nvGrpSpPr>
          <p:grpSpPr>
            <a:xfrm>
              <a:off x="9782374" y="1045731"/>
              <a:ext cx="2409626" cy="5414335"/>
              <a:chOff x="3656249" y="1236134"/>
              <a:chExt cx="2627950" cy="5026524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915052" y="1296491"/>
                <a:ext cx="29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☰</a:t>
                </a:r>
                <a:endParaRPr lang="ko-KR" altLang="en-US" dirty="0">
                  <a:hlinkClick r:id="rId2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3883644" y="1447935"/>
                <a:ext cx="2009324" cy="7311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회원가입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4068147" y="2090742"/>
                <a:ext cx="17812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4068147" y="2308457"/>
                <a:ext cx="17812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/>
              <p:cNvSpPr/>
              <p:nvPr/>
            </p:nvSpPr>
            <p:spPr>
              <a:xfrm>
                <a:off x="3853754" y="3019913"/>
                <a:ext cx="2183326" cy="199044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54511" y="5231930"/>
                <a:ext cx="1829688" cy="2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회원가입약관에 동의합니다</a:t>
                </a:r>
                <a:r>
                  <a:rPr lang="en-US" altLang="ko-KR" sz="900" dirty="0" smtClean="0"/>
                  <a:t>.</a:t>
                </a:r>
                <a:endParaRPr lang="ko-KR" altLang="en-US" sz="900" dirty="0"/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4177330" y="3118341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177330" y="3304195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4177330" y="3516909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4177330" y="3705594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4177330" y="3923309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4177330" y="4144007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4177330" y="4362522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4177330" y="4591851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4177330" y="4821734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모서리가 둥근 직사각형 103"/>
              <p:cNvSpPr/>
              <p:nvPr/>
            </p:nvSpPr>
            <p:spPr>
              <a:xfrm>
                <a:off x="4223660" y="5217459"/>
                <a:ext cx="217714" cy="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82571" y="2668797"/>
                <a:ext cx="13895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회원가입약관</a:t>
                </a:r>
                <a:endParaRPr lang="ko-KR" altLang="en-US" sz="1000" dirty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3908335" y="5685064"/>
                <a:ext cx="215863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697933" y="2245680"/>
            <a:ext cx="160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개인정보취급방침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52798" y="2545525"/>
            <a:ext cx="8370630" cy="804610"/>
            <a:chOff x="852798" y="4755325"/>
            <a:chExt cx="8370630" cy="804610"/>
          </a:xfrm>
        </p:grpSpPr>
        <p:sp>
          <p:nvSpPr>
            <p:cNvPr id="7" name="직사각형 6"/>
            <p:cNvSpPr/>
            <p:nvPr/>
          </p:nvSpPr>
          <p:spPr>
            <a:xfrm>
              <a:off x="852798" y="4755325"/>
              <a:ext cx="8370630" cy="8046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1016897" y="48857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16897" y="50127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016897" y="51651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016897" y="52921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016897" y="5431899"/>
              <a:ext cx="792390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7280858" y="3416834"/>
            <a:ext cx="206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개인정보취급방침에 동의합니다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939335" y="3425034"/>
            <a:ext cx="217714" cy="2314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852798" y="3881085"/>
            <a:ext cx="837063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4189583" y="4233928"/>
            <a:ext cx="954045" cy="357915"/>
            <a:chOff x="875983" y="5712454"/>
            <a:chExt cx="954045" cy="35791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875983" y="5712454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09322" y="5756580"/>
              <a:ext cx="902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약관동의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228248" y="4233928"/>
            <a:ext cx="954045" cy="357915"/>
            <a:chOff x="1873045" y="5072382"/>
            <a:chExt cx="954045" cy="357915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1873045" y="5072382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6384" y="5129529"/>
              <a:ext cx="9021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메인으로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9772662" y="1041399"/>
            <a:ext cx="2419338" cy="5418667"/>
            <a:chOff x="9772662" y="1041399"/>
            <a:chExt cx="2419338" cy="541866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772662" y="1041399"/>
              <a:ext cx="2419338" cy="5418667"/>
              <a:chOff x="448586" y="1236134"/>
              <a:chExt cx="2647374" cy="5026524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448586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707389" y="1314177"/>
                <a:ext cx="29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☰</a:t>
                </a:r>
                <a:endParaRPr lang="ko-KR" altLang="en-US" dirty="0">
                  <a:hlinkClick r:id="rId2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46091" y="2222225"/>
                <a:ext cx="2183326" cy="1990449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029138" y="4433618"/>
                <a:ext cx="2066822" cy="21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개인정보취급방침에 동의합니다</a:t>
                </a:r>
                <a:r>
                  <a:rPr lang="en-US" altLang="ko-KR" sz="900" dirty="0" smtClean="0"/>
                  <a:t>.</a:t>
                </a:r>
                <a:endParaRPr lang="ko-KR" altLang="en-US" sz="900" dirty="0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>
                <a:off x="969667" y="2320057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969667" y="2488198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969667" y="2683198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969667" y="2889553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969667" y="3089598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969667" y="3310296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969667" y="3528839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969667" y="3722825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969667" y="3935023"/>
                <a:ext cx="15122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모서리가 둥근 직사각형 140"/>
              <p:cNvSpPr/>
              <p:nvPr/>
            </p:nvSpPr>
            <p:spPr>
              <a:xfrm>
                <a:off x="827315" y="4419175"/>
                <a:ext cx="217714" cy="231446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60398" y="1855999"/>
                <a:ext cx="13895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개인정보취급방침</a:t>
                </a:r>
                <a:endParaRPr lang="ko-KR" altLang="en-US" sz="1000" dirty="0"/>
              </a:p>
            </p:txBody>
          </p:sp>
          <p:cxnSp>
            <p:nvCxnSpPr>
              <p:cNvPr id="143" name="직선 연결선 142"/>
              <p:cNvCxnSpPr/>
              <p:nvPr/>
            </p:nvCxnSpPr>
            <p:spPr>
              <a:xfrm>
                <a:off x="700672" y="4886780"/>
                <a:ext cx="215863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143"/>
              <p:cNvGrpSpPr/>
              <p:nvPr/>
            </p:nvGrpSpPr>
            <p:grpSpPr>
              <a:xfrm>
                <a:off x="747296" y="5072382"/>
                <a:ext cx="954045" cy="357915"/>
                <a:chOff x="875983" y="5712454"/>
                <a:chExt cx="954045" cy="357915"/>
              </a:xfrm>
            </p:grpSpPr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875983" y="5712454"/>
                  <a:ext cx="954045" cy="35791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909322" y="5756580"/>
                  <a:ext cx="9021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bg1"/>
                      </a:solidFill>
                    </a:rPr>
                    <a:t>약관동의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1785961" y="5072382"/>
                <a:ext cx="954045" cy="357915"/>
                <a:chOff x="1873045" y="5072382"/>
                <a:chExt cx="954045" cy="357915"/>
              </a:xfrm>
            </p:grpSpPr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1873045" y="5072382"/>
                  <a:ext cx="954045" cy="35791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906384" y="5129529"/>
                  <a:ext cx="90213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 err="1" smtClean="0">
                      <a:solidFill>
                        <a:schemeClr val="bg1"/>
                      </a:solidFill>
                    </a:rPr>
                    <a:t>메인으로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50" name="TextBox 149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회원가입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7" name="직사각형 116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684848" y="1761552"/>
            <a:ext cx="8725852" cy="2187760"/>
            <a:chOff x="684848" y="1761552"/>
            <a:chExt cx="8725852" cy="2187760"/>
          </a:xfrm>
        </p:grpSpPr>
        <p:grpSp>
          <p:nvGrpSpPr>
            <p:cNvPr id="64" name="그룹 63"/>
            <p:cNvGrpSpPr/>
            <p:nvPr/>
          </p:nvGrpSpPr>
          <p:grpSpPr>
            <a:xfrm>
              <a:off x="684848" y="1761552"/>
              <a:ext cx="8725852" cy="2187760"/>
              <a:chOff x="321740" y="2835971"/>
              <a:chExt cx="2429927" cy="1871496"/>
            </a:xfrm>
            <a:solidFill>
              <a:schemeClr val="bg1">
                <a:lumMod val="85000"/>
              </a:schemeClr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3909413" y="2557339"/>
              <a:ext cx="2096563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/>
                <a:t>인사말</a:t>
              </a:r>
              <a:endParaRPr lang="ko-KR" altLang="en-US" sz="30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22941" y="3058947"/>
              <a:ext cx="2619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대한민국 독도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세종에서 만나다</a:t>
              </a:r>
              <a:r>
                <a:rPr lang="en-US" altLang="ko-KR" sz="1100" dirty="0" smtClean="0"/>
                <a:t>!</a:t>
              </a:r>
              <a:endParaRPr lang="ko-KR" alt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4525" y="4342289"/>
            <a:ext cx="36078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안녕하십니까</a:t>
            </a:r>
            <a:r>
              <a:rPr lang="en-US" altLang="ko-KR" sz="1300" dirty="0" smtClean="0"/>
              <a:t>?</a:t>
            </a:r>
          </a:p>
          <a:p>
            <a:r>
              <a:rPr lang="ko-KR" altLang="en-US" sz="1300" dirty="0" smtClean="0"/>
              <a:t>독도와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독도전시관</a:t>
            </a:r>
            <a:r>
              <a:rPr lang="ko-KR" altLang="en-US" sz="1300" dirty="0" smtClean="0"/>
              <a:t>을 사랑해 주셔서 진심으로</a:t>
            </a:r>
            <a:endParaRPr lang="en-US" altLang="ko-KR" sz="1300" dirty="0" smtClean="0"/>
          </a:p>
          <a:p>
            <a:r>
              <a:rPr lang="ko-KR" altLang="en-US" sz="1300" dirty="0" smtClean="0"/>
              <a:t>감사드립니다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559306" y="521802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551606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>
            <a:off x="5559306" y="5363163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559306" y="552282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04043" y="4260193"/>
            <a:ext cx="2603613" cy="1862545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704138"/>
              <a:ext cx="1239350" cy="201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9781012" y="1041400"/>
            <a:ext cx="2352282" cy="5418667"/>
            <a:chOff x="9781012" y="1041400"/>
            <a:chExt cx="2352282" cy="5418667"/>
          </a:xfrm>
        </p:grpSpPr>
        <p:sp>
          <p:nvSpPr>
            <p:cNvPr id="85" name="직사각형 84"/>
            <p:cNvSpPr/>
            <p:nvPr/>
          </p:nvSpPr>
          <p:spPr>
            <a:xfrm>
              <a:off x="9814648" y="1041400"/>
              <a:ext cx="2318646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9867174" y="1578529"/>
              <a:ext cx="2155493" cy="1149923"/>
              <a:chOff x="684848" y="1761552"/>
              <a:chExt cx="8725852" cy="2187760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684848" y="1761552"/>
                <a:ext cx="8725852" cy="2187760"/>
                <a:chOff x="321740" y="2835971"/>
                <a:chExt cx="2429927" cy="18714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/>
              <p:cNvSpPr txBox="1"/>
              <p:nvPr/>
            </p:nvSpPr>
            <p:spPr>
              <a:xfrm>
                <a:off x="3291472" y="2531948"/>
                <a:ext cx="3447989" cy="5269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 smtClean="0"/>
                  <a:t>인사말</a:t>
                </a:r>
                <a:endParaRPr lang="ko-KR" altLang="en-US" sz="12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10798" y="3050946"/>
                <a:ext cx="4968021" cy="32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500" dirty="0" smtClean="0"/>
                  <a:t>대한민국 독도</a:t>
                </a:r>
                <a:r>
                  <a:rPr lang="en-US" altLang="ko-KR" sz="500" dirty="0" smtClean="0"/>
                  <a:t>, </a:t>
                </a:r>
                <a:r>
                  <a:rPr lang="ko-KR" altLang="en-US" sz="500" dirty="0" smtClean="0"/>
                  <a:t>세종에서 만나다</a:t>
                </a:r>
                <a:r>
                  <a:rPr lang="en-US" altLang="ko-KR" sz="500" dirty="0" smtClean="0"/>
                  <a:t>!</a:t>
                </a:r>
                <a:endParaRPr lang="ko-KR" altLang="en-US" sz="500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867174" y="3065581"/>
              <a:ext cx="2147981" cy="1229571"/>
              <a:chOff x="6938827" y="2160122"/>
              <a:chExt cx="2253964" cy="1285845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7442206" y="2704138"/>
                <a:ext cx="1239350" cy="201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b="1" dirty="0" smtClean="0"/>
                  <a:t>IMAGE</a:t>
                </a:r>
                <a:endParaRPr lang="ko-KR" altLang="en-US" sz="1300" b="1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9867173" y="4549683"/>
              <a:ext cx="21404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안녕하십니까</a:t>
              </a:r>
              <a:r>
                <a:rPr lang="en-US" altLang="ko-KR" sz="700" dirty="0" smtClean="0"/>
                <a:t>?</a:t>
              </a:r>
            </a:p>
            <a:p>
              <a:r>
                <a:rPr lang="ko-KR" altLang="en-US" sz="700" dirty="0" smtClean="0"/>
                <a:t>독도와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독도전시관</a:t>
              </a:r>
              <a:r>
                <a:rPr lang="ko-KR" altLang="en-US" sz="700" dirty="0" smtClean="0"/>
                <a:t>을 사랑해 주셔서 진심으로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감사드립니다</a:t>
              </a:r>
              <a:r>
                <a:rPr lang="en-US" altLang="ko-KR" sz="700" dirty="0" smtClean="0"/>
                <a:t>.</a:t>
              </a:r>
              <a:r>
                <a:rPr lang="ko-KR" altLang="en-US" sz="700" dirty="0" smtClean="0"/>
                <a:t> </a:t>
              </a:r>
              <a:endParaRPr lang="ko-KR" altLang="en-US" sz="700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9972817" y="5161014"/>
              <a:ext cx="137579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9972817" y="5306157"/>
              <a:ext cx="1788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9972817" y="5465814"/>
              <a:ext cx="1173861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9872367" y="2625864"/>
              <a:ext cx="2138122" cy="256902"/>
              <a:chOff x="9910467" y="3933964"/>
              <a:chExt cx="2138122" cy="256902"/>
            </a:xfrm>
          </p:grpSpPr>
          <p:sp>
            <p:nvSpPr>
              <p:cNvPr id="126" name="대각선 방향의 모서리가 둥근 사각형 125"/>
              <p:cNvSpPr/>
              <p:nvPr/>
            </p:nvSpPr>
            <p:spPr>
              <a:xfrm>
                <a:off x="9910467" y="3933964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093257" y="397715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smtClean="0">
                    <a:solidFill>
                      <a:schemeClr val="bg1"/>
                    </a:solidFill>
                  </a:rPr>
                  <a:t>인사말  전시관 연혁  </a:t>
                </a:r>
                <a:r>
                  <a:rPr lang="en-US" altLang="ko-KR" sz="65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 flipH="1">
                <a:off x="11374379" y="397262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9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4108" y="6689877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91703" y="2190556"/>
            <a:ext cx="36078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우리민족의 정신이자 자존심인 독도</a:t>
            </a:r>
            <a:r>
              <a:rPr lang="ko-KR" altLang="en-US" sz="1300" dirty="0" smtClean="0"/>
              <a:t>에 대한 명확한 역사관과 </a:t>
            </a:r>
            <a:r>
              <a:rPr lang="ko-KR" altLang="en-US" sz="1300" dirty="0" err="1" smtClean="0"/>
              <a:t>영토관을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갖게되기를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r>
              <a:rPr lang="ko-KR" altLang="en-US" sz="1300" dirty="0" smtClean="0"/>
              <a:t>희망합니다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916484" y="3066287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16484" y="3211430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916484" y="3371087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815407" y="2070058"/>
            <a:ext cx="2603613" cy="2298742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704138"/>
              <a:ext cx="1239350" cy="201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916484" y="3704915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16484" y="3821029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16484" y="3965403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916484" y="4110546"/>
            <a:ext cx="338149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9787684" y="1041399"/>
            <a:ext cx="2352344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ㅇㅇㄴㅁㅇㄴㅁㅇㄴㅁㅇㅁㄴㅇ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9833486" y="1741435"/>
            <a:ext cx="2223261" cy="1420392"/>
            <a:chOff x="603758" y="4796501"/>
            <a:chExt cx="2436853" cy="1317600"/>
          </a:xfrm>
        </p:grpSpPr>
        <p:grpSp>
          <p:nvGrpSpPr>
            <p:cNvPr id="77" name="그룹 76"/>
            <p:cNvGrpSpPr/>
            <p:nvPr/>
          </p:nvGrpSpPr>
          <p:grpSpPr>
            <a:xfrm>
              <a:off x="603758" y="4796501"/>
              <a:ext cx="2436853" cy="1317600"/>
              <a:chOff x="321740" y="2835969"/>
              <a:chExt cx="2438422" cy="187149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321740" y="2835969"/>
                <a:ext cx="2438422" cy="1871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1158904" y="5240710"/>
              <a:ext cx="1259042" cy="3711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10053590" y="4396339"/>
            <a:ext cx="179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0045685" y="4532765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0045685" y="4659802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880564" y="3420440"/>
            <a:ext cx="2176184" cy="788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우리민족의 정신이자 자존심인 독도</a:t>
            </a:r>
            <a:r>
              <a:rPr lang="ko-KR" altLang="en-US" sz="1200" dirty="0" smtClean="0">
                <a:solidFill>
                  <a:schemeClr val="tx1"/>
                </a:solidFill>
              </a:rPr>
              <a:t>에 대한 명확한 역사관과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영토관을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갖게되기를</a:t>
            </a:r>
            <a:r>
              <a:rPr lang="ko-KR" altLang="en-US" sz="1200" dirty="0" smtClean="0">
                <a:solidFill>
                  <a:schemeClr val="tx1"/>
                </a:solidFill>
              </a:rPr>
              <a:t> 희망합니다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859721" y="108998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10072329" y="4986889"/>
            <a:ext cx="179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0064424" y="5123315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064424" y="5250352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0072329" y="5377414"/>
            <a:ext cx="179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064424" y="5513840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0064424" y="5640877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0072329" y="5793277"/>
            <a:ext cx="17988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인사말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클릭ㆍ인사말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72" name="직사각형 71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7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전시관 연혁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256547" y="4168995"/>
            <a:ext cx="360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History</a:t>
            </a:r>
          </a:p>
          <a:p>
            <a:pPr algn="ctr"/>
            <a:r>
              <a:rPr lang="ko-KR" altLang="en-US" sz="1300" dirty="0" err="1" smtClean="0"/>
              <a:t>전시관연혁</a:t>
            </a:r>
            <a:r>
              <a:rPr lang="ko-KR" altLang="en-US" sz="1300" dirty="0" smtClean="0"/>
              <a:t> 및 주요행사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6349118" y="497344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706347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>
            <a:off x="6349118" y="511859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49118" y="527824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04043" y="4636954"/>
            <a:ext cx="3320001" cy="1485784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53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073847" y="4731240"/>
            <a:ext cx="0" cy="1333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49539" y="4840976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273169" y="4672045"/>
            <a:ext cx="87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solidFill>
                  <a:schemeClr val="bg2">
                    <a:lumMod val="50000"/>
                  </a:schemeClr>
                </a:solidFill>
              </a:rPr>
              <a:t>2017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년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363742" y="547636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363742" y="562151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63742" y="578116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50637" y="497344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550637" y="5111097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550637" y="5256003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550637" y="54763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550637" y="5621511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554678" y="57811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9802425" y="1041399"/>
            <a:ext cx="2351807" cy="5418667"/>
            <a:chOff x="541871" y="1236134"/>
            <a:chExt cx="2578337" cy="5026524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41871" y="1236134"/>
              <a:ext cx="2578337" cy="5026524"/>
              <a:chOff x="541871" y="1236134"/>
              <a:chExt cx="2578337" cy="5026524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483448" y="3542895"/>
                  <a:ext cx="2097952" cy="3697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smtClean="0"/>
                    <a:t>전시관 연혁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1000" b="1" dirty="0" smtClean="0"/>
                    <a:t>대한민국 독도</a:t>
                  </a:r>
                  <a:r>
                    <a:rPr lang="en-US" altLang="ko-KR" sz="1000" b="1" dirty="0" smtClean="0"/>
                    <a:t>, </a:t>
                  </a:r>
                  <a:r>
                    <a:rPr lang="ko-KR" altLang="en-US" sz="1000" b="1" dirty="0" smtClean="0"/>
                    <a:t>세종에서 만나다</a:t>
                  </a:r>
                  <a:r>
                    <a:rPr lang="en-US" altLang="ko-KR" sz="1000" b="1" dirty="0" smtClean="0"/>
                    <a:t>!</a:t>
                  </a:r>
                  <a:endParaRPr lang="ko-KR" altLang="en-US" sz="1000" b="1" dirty="0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731778" y="5253851"/>
              <a:ext cx="2103932" cy="4425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History</a:t>
              </a:r>
            </a:p>
            <a:p>
              <a:pPr algn="ctr"/>
              <a:r>
                <a:rPr lang="ko-KR" altLang="en-US" sz="1200" b="1" dirty="0" smtClean="0"/>
                <a:t>전시관 연혁 및 주요행사</a:t>
              </a:r>
              <a:endParaRPr lang="en-US" altLang="ko-KR" sz="1200" b="1" dirty="0" smtClean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1859721" y="108998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9910467" y="3933964"/>
            <a:ext cx="2138122" cy="256902"/>
            <a:chOff x="9910467" y="3933964"/>
            <a:chExt cx="2138122" cy="256902"/>
          </a:xfrm>
        </p:grpSpPr>
        <p:sp>
          <p:nvSpPr>
            <p:cNvPr id="143" name="대각선 방향의 모서리가 둥근 사각형 142"/>
            <p:cNvSpPr/>
            <p:nvPr/>
          </p:nvSpPr>
          <p:spPr>
            <a:xfrm>
              <a:off x="9910467" y="3933964"/>
              <a:ext cx="2138122" cy="256902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093257" y="3977150"/>
              <a:ext cx="1794046" cy="19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50" dirty="0" smtClean="0">
                  <a:solidFill>
                    <a:schemeClr val="bg1"/>
                  </a:solidFill>
                </a:rPr>
                <a:t>인사말  전시관 연혁  </a:t>
              </a:r>
              <a:r>
                <a:rPr lang="en-US" altLang="ko-KR" sz="65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650" dirty="0" err="1" smtClean="0">
                  <a:solidFill>
                    <a:schemeClr val="bg1"/>
                  </a:solidFill>
                </a:rPr>
                <a:t>오시는길</a:t>
              </a:r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11374379" y="3972623"/>
              <a:ext cx="33557" cy="4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7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전시관 연혁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256547" y="4168995"/>
            <a:ext cx="3607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History</a:t>
            </a:r>
          </a:p>
          <a:p>
            <a:pPr algn="ctr"/>
            <a:r>
              <a:rPr lang="ko-KR" altLang="en-US" sz="1300" dirty="0" err="1" smtClean="0"/>
              <a:t>전시관연혁</a:t>
            </a:r>
            <a:r>
              <a:rPr lang="ko-KR" altLang="en-US" sz="1300" dirty="0" smtClean="0"/>
              <a:t> 및 주요행사</a:t>
            </a:r>
            <a:endParaRPr lang="ko-KR" altLang="en-US" sz="13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6349118" y="497344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706347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cxnSp>
        <p:nvCxnSpPr>
          <p:cNvPr id="78" name="직선 연결선 77"/>
          <p:cNvCxnSpPr/>
          <p:nvPr/>
        </p:nvCxnSpPr>
        <p:spPr>
          <a:xfrm>
            <a:off x="6349118" y="511859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49118" y="527824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604043" y="4636954"/>
            <a:ext cx="3320001" cy="1485784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53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073847" y="4731240"/>
            <a:ext cx="0" cy="1333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49539" y="4840976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5273169" y="4672045"/>
            <a:ext cx="8773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solidFill>
                  <a:schemeClr val="bg2">
                    <a:lumMod val="50000"/>
                  </a:schemeClr>
                </a:solidFill>
              </a:rPr>
              <a:t>2017</a:t>
            </a:r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년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6363742" y="5476368"/>
            <a:ext cx="86883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363742" y="5621511"/>
            <a:ext cx="8764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63742" y="5781168"/>
            <a:ext cx="88407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50637" y="497344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550637" y="5111097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550637" y="5256003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550637" y="54763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550637" y="5621511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554678" y="5781168"/>
            <a:ext cx="2337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9781012" y="1041399"/>
            <a:ext cx="2841202" cy="5418667"/>
            <a:chOff x="9781012" y="1041399"/>
            <a:chExt cx="2841202" cy="5418667"/>
          </a:xfrm>
        </p:grpSpPr>
        <p:grpSp>
          <p:nvGrpSpPr>
            <p:cNvPr id="147" name="그룹 146"/>
            <p:cNvGrpSpPr/>
            <p:nvPr/>
          </p:nvGrpSpPr>
          <p:grpSpPr>
            <a:xfrm>
              <a:off x="9792720" y="1041399"/>
              <a:ext cx="2829494" cy="5418667"/>
              <a:chOff x="3656249" y="1236134"/>
              <a:chExt cx="3017066" cy="502652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284023" y="1246498"/>
                <a:ext cx="389292" cy="316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50" b="1" dirty="0" smtClean="0">
                    <a:solidFill>
                      <a:schemeClr val="tx1"/>
                    </a:solidFill>
                  </a:rPr>
                  <a:t>X3</a:t>
                </a:r>
                <a:endParaRPr lang="ko-KR" altLang="en-US" sz="11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3656249" y="1236134"/>
                <a:ext cx="2578337" cy="5026524"/>
                <a:chOff x="3656249" y="1236134"/>
                <a:chExt cx="2578337" cy="5026524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656249" y="1236134"/>
                  <a:ext cx="2578337" cy="5026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3726990" y="1758731"/>
                  <a:ext cx="2436853" cy="1317598"/>
                  <a:chOff x="603758" y="4796501"/>
                  <a:chExt cx="2436853" cy="1317598"/>
                </a:xfrm>
              </p:grpSpPr>
              <p:grpSp>
                <p:nvGrpSpPr>
                  <p:cNvPr id="166" name="그룹 165"/>
                  <p:cNvGrpSpPr/>
                  <p:nvPr/>
                </p:nvGrpSpPr>
                <p:grpSpPr>
                  <a:xfrm>
                    <a:off x="603758" y="4796501"/>
                    <a:ext cx="2436853" cy="1317598"/>
                    <a:chOff x="321740" y="2835971"/>
                    <a:chExt cx="2438422" cy="1871496"/>
                  </a:xfrm>
                </p:grpSpPr>
                <p:sp>
                  <p:nvSpPr>
                    <p:cNvPr id="168" name="직사각형 167"/>
                    <p:cNvSpPr/>
                    <p:nvPr/>
                  </p:nvSpPr>
                  <p:spPr>
                    <a:xfrm>
                      <a:off x="321740" y="2835971"/>
                      <a:ext cx="2438422" cy="18714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69" name="직선 연결선 168"/>
                    <p:cNvCxnSpPr/>
                    <p:nvPr/>
                  </p:nvCxnSpPr>
                  <p:spPr>
                    <a:xfrm>
                      <a:off x="321740" y="2835971"/>
                      <a:ext cx="2429927" cy="18714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직선 연결선 169"/>
                    <p:cNvCxnSpPr/>
                    <p:nvPr/>
                  </p:nvCxnSpPr>
                  <p:spPr>
                    <a:xfrm flipV="1">
                      <a:off x="321740" y="2848277"/>
                      <a:ext cx="2421460" cy="18591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1158904" y="5240710"/>
                    <a:ext cx="1259042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b="1" dirty="0" smtClean="0"/>
                      <a:t>IMAGE</a:t>
                    </a:r>
                    <a:endParaRPr lang="ko-KR" altLang="en-US" sz="2400" b="1" dirty="0"/>
                  </a:p>
                </p:txBody>
              </p:sp>
            </p:grpSp>
            <p:sp>
              <p:nvSpPr>
                <p:cNvPr id="156" name="직사각형 155"/>
                <p:cNvSpPr/>
                <p:nvPr/>
              </p:nvSpPr>
              <p:spPr>
                <a:xfrm>
                  <a:off x="3913262" y="3096818"/>
                  <a:ext cx="1395163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2017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년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>
                  <a:off x="3803190" y="3309020"/>
                  <a:ext cx="0" cy="27916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타원 157"/>
                <p:cNvSpPr/>
                <p:nvPr/>
              </p:nvSpPr>
              <p:spPr>
                <a:xfrm flipH="1">
                  <a:off x="3748153" y="3235079"/>
                  <a:ext cx="107826" cy="116289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3922012" y="3544587"/>
                  <a:ext cx="17548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08. 28.</a:t>
                  </a:r>
                </a:p>
                <a:p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독도전시관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개관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3922012" y="3984495"/>
                  <a:ext cx="2088263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08. 28.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초대 </a:t>
                  </a:r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윤재국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관장 취임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3922012" y="4431604"/>
                  <a:ext cx="1993040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08. 28. ~ </a:t>
                  </a:r>
                  <a:r>
                    <a:rPr lang="ko-KR" altLang="en-US" sz="1300" b="1" dirty="0" smtClean="0">
                      <a:solidFill>
                        <a:schemeClr val="tx1"/>
                      </a:solidFill>
                    </a:rPr>
                    <a:t>현재</a:t>
                  </a:r>
                  <a:endParaRPr lang="en-US" altLang="ko-KR" sz="13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대한민국 독도 사진전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상설전시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922012" y="4869867"/>
                  <a:ext cx="18691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11. 10.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독도의 날 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UCC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대회 개최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922012" y="5316976"/>
                  <a:ext cx="18691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12. 21.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독도 </a:t>
                  </a:r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골든벨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대회 개최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3922012" y="5755239"/>
                  <a:ext cx="17548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12. 26.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독도 인문학 특강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실시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 flipH="1">
                  <a:off x="3748154" y="6052057"/>
                  <a:ext cx="100451" cy="1083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8" name="TextBox 147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4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메인화면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2023. 10. 13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1-1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711460" y="4354632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↗</a:t>
            </a:r>
            <a:endParaRPr lang="ko-KR" altLang="en-US" sz="1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1871" y="1236134"/>
            <a:ext cx="2578337" cy="5026524"/>
            <a:chOff x="541871" y="1236134"/>
            <a:chExt cx="2578337" cy="5026524"/>
          </a:xfrm>
        </p:grpSpPr>
        <p:sp>
          <p:nvSpPr>
            <p:cNvPr id="28" name="직사각형 27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150" y="3580448"/>
                <a:ext cx="1255464" cy="382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IMAGE</a:t>
                </a:r>
                <a:endParaRPr lang="ko-KR" altLang="en-US" sz="24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659447" y="1372189"/>
              <a:ext cx="23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734059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692689" y="4231208"/>
              <a:ext cx="2255520" cy="50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8932" y="5664075"/>
              <a:ext cx="224850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SCROLL</a:t>
              </a:r>
              <a:endParaRPr lang="ko-KR" altLang="en-US" sz="1300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656249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8" name="그룹 327"/>
          <p:cNvGrpSpPr/>
          <p:nvPr/>
        </p:nvGrpSpPr>
        <p:grpSpPr>
          <a:xfrm>
            <a:off x="3725037" y="1378973"/>
            <a:ext cx="2436853" cy="2258589"/>
            <a:chOff x="321740" y="2835970"/>
            <a:chExt cx="2429927" cy="1871497"/>
          </a:xfrm>
        </p:grpSpPr>
        <p:sp>
          <p:nvSpPr>
            <p:cNvPr id="329" name="직사각형 328"/>
            <p:cNvSpPr/>
            <p:nvPr/>
          </p:nvSpPr>
          <p:spPr>
            <a:xfrm>
              <a:off x="321740" y="2835970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914150" y="3602905"/>
              <a:ext cx="1255464" cy="3825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915052" y="1314177"/>
            <a:ext cx="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695" y="4335349"/>
            <a:ext cx="22485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전시안내</a:t>
            </a:r>
            <a:r>
              <a:rPr lang="ko-KR" altLang="en-US" sz="1500" dirty="0" smtClean="0"/>
              <a:t> 보기   ↗</a:t>
            </a:r>
            <a:endParaRPr lang="ko-KR" altLang="en-US" sz="15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776641" y="1236134"/>
            <a:ext cx="2578337" cy="5026524"/>
            <a:chOff x="6776641" y="1236134"/>
            <a:chExt cx="2578337" cy="5026524"/>
          </a:xfrm>
        </p:grpSpPr>
        <p:sp>
          <p:nvSpPr>
            <p:cNvPr id="84" name="직사각형 83"/>
            <p:cNvSpPr/>
            <p:nvPr/>
          </p:nvSpPr>
          <p:spPr>
            <a:xfrm>
              <a:off x="677664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847209" y="1383270"/>
              <a:ext cx="2437200" cy="2257200"/>
              <a:chOff x="6847209" y="1383270"/>
              <a:chExt cx="2437200" cy="2257200"/>
            </a:xfrm>
          </p:grpSpPr>
          <p:sp>
            <p:nvSpPr>
              <p:cNvPr id="18" name="순서도: 대체 처리 17"/>
              <p:cNvSpPr/>
              <p:nvPr/>
            </p:nvSpPr>
            <p:spPr>
              <a:xfrm>
                <a:off x="6847209" y="1383270"/>
                <a:ext cx="2437200" cy="2257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6938827" y="2160122"/>
                <a:ext cx="2253964" cy="1285845"/>
                <a:chOff x="6938827" y="2160122"/>
                <a:chExt cx="2253964" cy="1285845"/>
              </a:xfrm>
            </p:grpSpPr>
            <p:sp>
              <p:nvSpPr>
                <p:cNvPr id="352" name="직사각형 351"/>
                <p:cNvSpPr/>
                <p:nvPr/>
              </p:nvSpPr>
              <p:spPr>
                <a:xfrm>
                  <a:off x="6938827" y="2160122"/>
                  <a:ext cx="2246110" cy="1285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3" name="직선 연결선 352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54"/>
                <p:cNvSpPr txBox="1"/>
                <p:nvPr/>
              </p:nvSpPr>
              <p:spPr>
                <a:xfrm>
                  <a:off x="7438592" y="2618378"/>
                  <a:ext cx="123934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413" name="TextBox 412"/>
              <p:cNvSpPr txBox="1"/>
              <p:nvPr/>
            </p:nvSpPr>
            <p:spPr>
              <a:xfrm>
                <a:off x="6938827" y="1464670"/>
                <a:ext cx="105006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공지사항</a:t>
                </a:r>
                <a:endParaRPr lang="ko-KR" altLang="en-US" sz="1300" b="1" dirty="0"/>
              </a:p>
            </p:txBody>
          </p:sp>
          <p:cxnSp>
            <p:nvCxnSpPr>
              <p:cNvPr id="414" name="직선 연결선 413"/>
              <p:cNvCxnSpPr/>
              <p:nvPr/>
            </p:nvCxnSpPr>
            <p:spPr>
              <a:xfrm>
                <a:off x="7041769" y="1807052"/>
                <a:ext cx="20641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/>
              <p:cNvCxnSpPr/>
              <p:nvPr/>
            </p:nvCxnSpPr>
            <p:spPr>
              <a:xfrm>
                <a:off x="7041769" y="1953102"/>
                <a:ext cx="619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7721485" y="3494046"/>
                <a:ext cx="577889" cy="118915"/>
                <a:chOff x="7721485" y="3494046"/>
                <a:chExt cx="577889" cy="118915"/>
              </a:xfrm>
            </p:grpSpPr>
            <p:sp>
              <p:nvSpPr>
                <p:cNvPr id="111" name="타원 110"/>
                <p:cNvSpPr/>
                <p:nvPr/>
              </p:nvSpPr>
              <p:spPr>
                <a:xfrm flipH="1">
                  <a:off x="7721485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 flipH="1">
                  <a:off x="7881350" y="34940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 flipH="1">
                  <a:off x="8035326" y="349414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 flipH="1">
                  <a:off x="8189302" y="3494250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8986203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6996275" y="4087651"/>
              <a:ext cx="2251433" cy="1852331"/>
              <a:chOff x="531207" y="1298029"/>
              <a:chExt cx="2251433" cy="1852331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536526" y="1298029"/>
                <a:ext cx="2246114" cy="924355"/>
                <a:chOff x="536526" y="1298029"/>
                <a:chExt cx="2246114" cy="924355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536526" y="1298029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536526" y="130487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H="1" flipV="1">
                  <a:off x="536526" y="130431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그룹 140"/>
                <p:cNvGrpSpPr/>
                <p:nvPr/>
              </p:nvGrpSpPr>
              <p:grpSpPr>
                <a:xfrm>
                  <a:off x="598292" y="1398215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-2640841" y="1360962"/>
                    <a:ext cx="1196711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err="1" smtClean="0"/>
                      <a:t>체험존</a:t>
                    </a:r>
                    <a:r>
                      <a:rPr lang="ko-KR" altLang="en-US" sz="1300" b="1" dirty="0" smtClean="0"/>
                      <a:t> 안내</a:t>
                    </a:r>
                    <a:endParaRPr lang="ko-KR" altLang="en-US" sz="1300" b="1" dirty="0"/>
                  </a:p>
                </p:txBody>
              </p:sp>
              <p:grpSp>
                <p:nvGrpSpPr>
                  <p:cNvPr id="144" name="그룹 143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48" name="직사각형 147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45" name="직선 연결선 144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그룹 120"/>
              <p:cNvGrpSpPr/>
              <p:nvPr/>
            </p:nvGrpSpPr>
            <p:grpSpPr>
              <a:xfrm>
                <a:off x="531207" y="2222441"/>
                <a:ext cx="2251429" cy="927919"/>
                <a:chOff x="531207" y="2222441"/>
                <a:chExt cx="2251429" cy="927919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536526" y="2222441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직선 연결선 122"/>
                <p:cNvCxnSpPr/>
                <p:nvPr/>
              </p:nvCxnSpPr>
              <p:spPr>
                <a:xfrm flipV="1">
                  <a:off x="531207" y="223340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/>
                <p:cNvCxnSpPr/>
                <p:nvPr/>
              </p:nvCxnSpPr>
              <p:spPr>
                <a:xfrm flipH="1" flipV="1">
                  <a:off x="531207" y="223284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그룹 124"/>
                <p:cNvGrpSpPr/>
                <p:nvPr/>
              </p:nvGrpSpPr>
              <p:grpSpPr>
                <a:xfrm>
                  <a:off x="598292" y="2310022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-2640841" y="1360962"/>
                    <a:ext cx="1196711" cy="32663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smtClean="0"/>
                      <a:t>영상관 안내</a:t>
                    </a:r>
                    <a:endParaRPr lang="ko-KR" altLang="en-US" sz="1300" b="1" dirty="0"/>
                  </a:p>
                </p:txBody>
              </p:sp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36" name="직사각형 135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" name="그룹 5"/>
          <p:cNvGrpSpPr/>
          <p:nvPr/>
        </p:nvGrpSpPr>
        <p:grpSpPr>
          <a:xfrm>
            <a:off x="5131311" y="1272072"/>
            <a:ext cx="956568" cy="988780"/>
            <a:chOff x="5131312" y="-1930400"/>
            <a:chExt cx="956568" cy="988780"/>
          </a:xfrm>
        </p:grpSpPr>
        <p:sp>
          <p:nvSpPr>
            <p:cNvPr id="5" name="타원 4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197070" y="-1628371"/>
              <a:ext cx="82505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38026" y="3024708"/>
            <a:ext cx="1380585" cy="508455"/>
            <a:chOff x="3359892" y="-812270"/>
            <a:chExt cx="1380585" cy="50845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3359892" y="-812270"/>
              <a:ext cx="1380585" cy="50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421372" y="-719639"/>
              <a:ext cx="12576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err="1" smtClean="0"/>
                <a:t>바로가기</a:t>
              </a:r>
              <a:r>
                <a:rPr lang="ko-KR" altLang="en-US" sz="1500" b="1" dirty="0" smtClean="0"/>
                <a:t> </a:t>
              </a:r>
              <a:r>
                <a:rPr lang="ko-KR" altLang="en-US" sz="1500" dirty="0"/>
                <a:t>↗</a:t>
              </a:r>
              <a:endParaRPr lang="ko-KR" altLang="en-US" sz="1500" b="1" dirty="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738026" y="3854890"/>
            <a:ext cx="2431055" cy="2291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TextBox 381"/>
          <p:cNvSpPr txBox="1"/>
          <p:nvPr/>
        </p:nvSpPr>
        <p:spPr>
          <a:xfrm>
            <a:off x="3690408" y="3968335"/>
            <a:ext cx="10500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 err="1" smtClean="0"/>
              <a:t>관람안내</a:t>
            </a:r>
            <a:endParaRPr lang="ko-KR" altLang="en-US" sz="1300" b="1" dirty="0"/>
          </a:p>
        </p:txBody>
      </p:sp>
      <p:cxnSp>
        <p:nvCxnSpPr>
          <p:cNvPr id="383" name="직선 연결선 382"/>
          <p:cNvCxnSpPr/>
          <p:nvPr/>
        </p:nvCxnSpPr>
        <p:spPr>
          <a:xfrm>
            <a:off x="3974237" y="4739663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>
            <a:off x="3974236" y="5571547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/>
          <p:nvPr/>
        </p:nvCxnSpPr>
        <p:spPr>
          <a:xfrm>
            <a:off x="3974236" y="5804133"/>
            <a:ext cx="4806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>
            <a:off x="4717381" y="4739663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>
            <a:off x="4732181" y="4860313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/>
          <p:nvPr/>
        </p:nvCxnSpPr>
        <p:spPr>
          <a:xfrm>
            <a:off x="4732181" y="5006363"/>
            <a:ext cx="207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/>
          <p:cNvCxnSpPr/>
          <p:nvPr/>
        </p:nvCxnSpPr>
        <p:spPr>
          <a:xfrm>
            <a:off x="4732181" y="5155588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/>
          <p:cNvCxnSpPr/>
          <p:nvPr/>
        </p:nvCxnSpPr>
        <p:spPr>
          <a:xfrm>
            <a:off x="4732181" y="5301638"/>
            <a:ext cx="207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/>
          <p:nvPr/>
        </p:nvCxnSpPr>
        <p:spPr>
          <a:xfrm>
            <a:off x="4717380" y="5561410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/>
          <p:cNvCxnSpPr/>
          <p:nvPr/>
        </p:nvCxnSpPr>
        <p:spPr>
          <a:xfrm>
            <a:off x="4732180" y="5800276"/>
            <a:ext cx="12389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/>
          <p:nvPr/>
        </p:nvCxnSpPr>
        <p:spPr>
          <a:xfrm>
            <a:off x="4732180" y="5946326"/>
            <a:ext cx="619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070030" y="4250477"/>
            <a:ext cx="1017849" cy="316301"/>
            <a:chOff x="4171950" y="7769497"/>
            <a:chExt cx="1743102" cy="352724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4171950" y="7769497"/>
              <a:ext cx="1743102" cy="3527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76895" y="7819233"/>
              <a:ext cx="1560528" cy="257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관람 문의하기</a:t>
              </a:r>
              <a:endParaRPr lang="ko-KR" altLang="en-US" sz="900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823336" y="4307723"/>
            <a:ext cx="1156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044-999-6393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47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604043" y="4636954"/>
            <a:ext cx="3320001" cy="1485784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53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5073847" y="1957876"/>
            <a:ext cx="0" cy="3949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047634" y="2039723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5418177" y="1957876"/>
            <a:ext cx="2699037" cy="1167179"/>
            <a:chOff x="5273169" y="1957876"/>
            <a:chExt cx="1974647" cy="1167179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6349118" y="231733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349118" y="246247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349118" y="262213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273169" y="1957876"/>
              <a:ext cx="8773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bg2">
                      <a:lumMod val="50000"/>
                    </a:schemeClr>
                  </a:solidFill>
                </a:rPr>
                <a:t>2018</a:t>
              </a:r>
              <a:r>
                <a:rPr lang="ko-KR" alt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년</a:t>
              </a:r>
              <a:endParaRPr lang="ko-KR" alt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6363742" y="282025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363742" y="296539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363742" y="312505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550637" y="231733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550637" y="2454984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550637" y="2599890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550637" y="28202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550637" y="2965398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554678" y="31250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/>
          <p:cNvCxnSpPr/>
          <p:nvPr/>
        </p:nvCxnSpPr>
        <p:spPr>
          <a:xfrm>
            <a:off x="6313739" y="3306969"/>
            <a:ext cx="0" cy="13299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5044709" y="4835015"/>
            <a:ext cx="43990" cy="489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5433028" y="4701062"/>
            <a:ext cx="2684186" cy="1239749"/>
            <a:chOff x="5273169" y="1885306"/>
            <a:chExt cx="1974647" cy="1239749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6349118" y="231733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349118" y="246247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349118" y="262213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273169" y="1885306"/>
              <a:ext cx="8773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bg2">
                      <a:lumMod val="50000"/>
                    </a:schemeClr>
                  </a:solidFill>
                </a:rPr>
                <a:t>2022</a:t>
              </a:r>
              <a:r>
                <a:rPr lang="ko-KR" altLang="en-US" sz="1300" dirty="0" smtClean="0">
                  <a:solidFill>
                    <a:schemeClr val="bg2">
                      <a:lumMod val="50000"/>
                    </a:schemeClr>
                  </a:solidFill>
                </a:rPr>
                <a:t>년</a:t>
              </a:r>
              <a:endParaRPr lang="ko-KR" altLang="en-US" sz="13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6363742" y="2820255"/>
              <a:ext cx="86883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363742" y="2965398"/>
              <a:ext cx="87645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3742" y="3125055"/>
              <a:ext cx="884074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550637" y="231733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550637" y="2454984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5550637" y="2599890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550637" y="28202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550637" y="2965398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5554678" y="3125055"/>
              <a:ext cx="233753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41399"/>
            <a:ext cx="2841202" cy="5418667"/>
            <a:chOff x="9781012" y="1041399"/>
            <a:chExt cx="2841202" cy="5418667"/>
          </a:xfrm>
        </p:grpSpPr>
        <p:grpSp>
          <p:nvGrpSpPr>
            <p:cNvPr id="93" name="그룹 92"/>
            <p:cNvGrpSpPr/>
            <p:nvPr/>
          </p:nvGrpSpPr>
          <p:grpSpPr>
            <a:xfrm>
              <a:off x="9792720" y="1041399"/>
              <a:ext cx="2829494" cy="5418667"/>
              <a:chOff x="3656249" y="1236134"/>
              <a:chExt cx="3017066" cy="502652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284023" y="1246498"/>
                <a:ext cx="389292" cy="3160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50" b="1" dirty="0" smtClean="0">
                    <a:solidFill>
                      <a:schemeClr val="tx1"/>
                    </a:solidFill>
                  </a:rPr>
                  <a:t>X3</a:t>
                </a:r>
                <a:endParaRPr lang="ko-KR" altLang="en-US" sz="11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그룹 101"/>
              <p:cNvGrpSpPr/>
              <p:nvPr/>
            </p:nvGrpSpPr>
            <p:grpSpPr>
              <a:xfrm>
                <a:off x="3656249" y="1236134"/>
                <a:ext cx="2578337" cy="5026524"/>
                <a:chOff x="3656249" y="1236134"/>
                <a:chExt cx="2578337" cy="5026524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656249" y="1236134"/>
                  <a:ext cx="2578337" cy="5026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5" name="그룹 104"/>
                <p:cNvGrpSpPr/>
                <p:nvPr/>
              </p:nvGrpSpPr>
              <p:grpSpPr>
                <a:xfrm>
                  <a:off x="3726990" y="1758731"/>
                  <a:ext cx="2436853" cy="1317598"/>
                  <a:chOff x="603758" y="4796501"/>
                  <a:chExt cx="2436853" cy="1317598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>
                    <a:off x="603758" y="4796501"/>
                    <a:ext cx="2436853" cy="1317598"/>
                    <a:chOff x="321740" y="2835971"/>
                    <a:chExt cx="2438422" cy="1871496"/>
                  </a:xfrm>
                </p:grpSpPr>
                <p:sp>
                  <p:nvSpPr>
                    <p:cNvPr id="138" name="직사각형 137"/>
                    <p:cNvSpPr/>
                    <p:nvPr/>
                  </p:nvSpPr>
                  <p:spPr>
                    <a:xfrm>
                      <a:off x="321740" y="2835971"/>
                      <a:ext cx="2438422" cy="18714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39" name="직선 연결선 138"/>
                    <p:cNvCxnSpPr/>
                    <p:nvPr/>
                  </p:nvCxnSpPr>
                  <p:spPr>
                    <a:xfrm>
                      <a:off x="321740" y="2835971"/>
                      <a:ext cx="2429927" cy="18714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직선 연결선 139"/>
                    <p:cNvCxnSpPr/>
                    <p:nvPr/>
                  </p:nvCxnSpPr>
                  <p:spPr>
                    <a:xfrm flipV="1">
                      <a:off x="321740" y="2848277"/>
                      <a:ext cx="2421460" cy="18591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158904" y="5240710"/>
                    <a:ext cx="1259042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b="1" dirty="0" smtClean="0"/>
                      <a:t>IMAGE</a:t>
                    </a:r>
                    <a:endParaRPr lang="ko-KR" altLang="en-US" sz="2400" b="1" dirty="0"/>
                  </a:p>
                </p:txBody>
              </p:sp>
            </p:grpSp>
            <p:sp>
              <p:nvSpPr>
                <p:cNvPr id="106" name="직사각형 105"/>
                <p:cNvSpPr/>
                <p:nvPr/>
              </p:nvSpPr>
              <p:spPr>
                <a:xfrm>
                  <a:off x="3913262" y="3096818"/>
                  <a:ext cx="1395163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2017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년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직선 연결선 125"/>
                <p:cNvCxnSpPr/>
                <p:nvPr/>
              </p:nvCxnSpPr>
              <p:spPr>
                <a:xfrm>
                  <a:off x="3803190" y="3309020"/>
                  <a:ext cx="0" cy="27916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타원 126"/>
                <p:cNvSpPr/>
                <p:nvPr/>
              </p:nvSpPr>
              <p:spPr>
                <a:xfrm flipH="1">
                  <a:off x="3748153" y="3235079"/>
                  <a:ext cx="107826" cy="116289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3922012" y="3544587"/>
                  <a:ext cx="17548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08. 28.</a:t>
                  </a:r>
                </a:p>
                <a:p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독도전시관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개관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3922012" y="3984495"/>
                  <a:ext cx="2088263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200" b="1" dirty="0" smtClean="0">
                      <a:solidFill>
                        <a:schemeClr val="tx1"/>
                      </a:solidFill>
                    </a:rPr>
                    <a:t>08. 28.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초대 </a:t>
                  </a:r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윤재국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관장 취임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3922012" y="4431604"/>
                  <a:ext cx="1993040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08. 28. ~ </a:t>
                  </a:r>
                  <a:r>
                    <a:rPr lang="ko-KR" altLang="en-US" sz="1300" b="1" dirty="0" smtClean="0">
                      <a:solidFill>
                        <a:schemeClr val="tx1"/>
                      </a:solidFill>
                    </a:rPr>
                    <a:t>현재</a:t>
                  </a:r>
                  <a:endParaRPr lang="en-US" altLang="ko-KR" sz="1300" b="1" dirty="0" smtClean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대한민국 독도 사진전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상설전시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3922012" y="4869867"/>
                  <a:ext cx="18691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11. 10.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독도의 날 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UCC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대회 개최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3922012" y="5316976"/>
                  <a:ext cx="18691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12. 21.</a:t>
                  </a:r>
                </a:p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독도 </a:t>
                  </a:r>
                  <a:r>
                    <a:rPr lang="ko-KR" altLang="en-US" sz="1000" dirty="0" err="1" smtClean="0">
                      <a:solidFill>
                        <a:schemeClr val="tx1"/>
                      </a:solidFill>
                    </a:rPr>
                    <a:t>골든벨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 대회 개최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3922012" y="5755239"/>
                  <a:ext cx="1754888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300" b="1" dirty="0" smtClean="0">
                      <a:solidFill>
                        <a:schemeClr val="tx1"/>
                      </a:solidFill>
                    </a:rPr>
                    <a:t>12. 26.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독도 인문학 특강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실시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 flipH="1">
                  <a:off x="3748154" y="6052057"/>
                  <a:ext cx="100451" cy="1083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9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연혁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클릭ㆍ전시관</a:t>
              </a:r>
              <a:r>
                <a:rPr lang="ko-KR" altLang="en-US" sz="1000" dirty="0" smtClean="0"/>
                <a:t> 연혁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7" name="직사각형 116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오시는길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17127" y="3544670"/>
              <a:ext cx="3556000" cy="301488"/>
              <a:chOff x="87238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7238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인사말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전시관 연혁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611431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97543" y="4397540"/>
            <a:ext cx="8290458" cy="1851957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783267" y="2675683"/>
              <a:ext cx="574715" cy="2778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/>
                <a:t>IMAGE</a:t>
              </a:r>
              <a:endParaRPr lang="ko-KR" altLang="en-US" sz="2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42257" y="5117711"/>
            <a:ext cx="1349381" cy="1290536"/>
            <a:chOff x="1442257" y="7095066"/>
            <a:chExt cx="1663800" cy="1591243"/>
          </a:xfrm>
        </p:grpSpPr>
        <p:sp>
          <p:nvSpPr>
            <p:cNvPr id="7" name="직사각형 6"/>
            <p:cNvSpPr/>
            <p:nvPr/>
          </p:nvSpPr>
          <p:spPr>
            <a:xfrm>
              <a:off x="1442257" y="7095066"/>
              <a:ext cx="1663800" cy="1591243"/>
            </a:xfrm>
            <a:prstGeom prst="rect">
              <a:avLst/>
            </a:prstGeom>
            <a:solidFill>
              <a:srgbClr val="393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963" y="7369322"/>
              <a:ext cx="852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Location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1433" y="8033215"/>
              <a:ext cx="12883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err="1" smtClean="0">
                  <a:solidFill>
                    <a:schemeClr val="bg1"/>
                  </a:solidFill>
                </a:rPr>
                <a:t>독도전시관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9781012" y="1041819"/>
            <a:ext cx="2372889" cy="5418248"/>
            <a:chOff x="9781012" y="1041819"/>
            <a:chExt cx="2372889" cy="5418248"/>
          </a:xfrm>
        </p:grpSpPr>
        <p:grpSp>
          <p:nvGrpSpPr>
            <p:cNvPr id="72" name="그룹 71"/>
            <p:cNvGrpSpPr/>
            <p:nvPr/>
          </p:nvGrpSpPr>
          <p:grpSpPr>
            <a:xfrm>
              <a:off x="9781319" y="1041819"/>
              <a:ext cx="2372582" cy="5418248"/>
              <a:chOff x="541871" y="1236134"/>
              <a:chExt cx="2578337" cy="5026524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483448" y="3542895"/>
                  <a:ext cx="2097952" cy="3312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오시는길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9838267" y="4427932"/>
              <a:ext cx="2250536" cy="1917769"/>
              <a:chOff x="603758" y="4796501"/>
              <a:chExt cx="2436853" cy="1317598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603758" y="4796501"/>
                <a:ext cx="2436853" cy="1317598"/>
                <a:chOff x="321740" y="2835971"/>
                <a:chExt cx="2438422" cy="1871496"/>
              </a:xfrm>
            </p:grpSpPr>
            <p:sp>
              <p:nvSpPr>
                <p:cNvPr id="92" name="직사각형 91"/>
                <p:cNvSpPr/>
                <p:nvPr/>
              </p:nvSpPr>
              <p:spPr>
                <a:xfrm>
                  <a:off x="321740" y="2835971"/>
                  <a:ext cx="2438422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/>
              <p:cNvSpPr txBox="1"/>
              <p:nvPr/>
            </p:nvSpPr>
            <p:spPr>
              <a:xfrm>
                <a:off x="1178803" y="5317852"/>
                <a:ext cx="1259042" cy="2748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910467" y="3933964"/>
              <a:ext cx="2138122" cy="256902"/>
              <a:chOff x="9910467" y="3933964"/>
              <a:chExt cx="2138122" cy="256902"/>
            </a:xfrm>
          </p:grpSpPr>
          <p:sp>
            <p:nvSpPr>
              <p:cNvPr id="119" name="대각선 방향의 모서리가 둥근 사각형 118"/>
              <p:cNvSpPr/>
              <p:nvPr/>
            </p:nvSpPr>
            <p:spPr>
              <a:xfrm>
                <a:off x="9910467" y="3933964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0093257" y="397715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smtClean="0">
                    <a:solidFill>
                      <a:schemeClr val="bg1"/>
                    </a:solidFill>
                  </a:rPr>
                  <a:t>인사말  전시관 연혁  </a:t>
                </a:r>
                <a:r>
                  <a:rPr lang="en-US" altLang="ko-KR" sz="65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오시는길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 flipH="1">
                <a:off x="11374379" y="397262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en-US" altLang="ko-KR" sz="1000" dirty="0" smtClean="0"/>
                <a:t>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1198354" y="1719211"/>
            <a:ext cx="1349381" cy="1290536"/>
            <a:chOff x="1442257" y="7095066"/>
            <a:chExt cx="1663800" cy="1591243"/>
          </a:xfrm>
        </p:grpSpPr>
        <p:sp>
          <p:nvSpPr>
            <p:cNvPr id="7" name="직사각형 6"/>
            <p:cNvSpPr/>
            <p:nvPr/>
          </p:nvSpPr>
          <p:spPr>
            <a:xfrm>
              <a:off x="1442257" y="7095066"/>
              <a:ext cx="1663800" cy="1591243"/>
            </a:xfrm>
            <a:prstGeom prst="rect">
              <a:avLst/>
            </a:prstGeom>
            <a:solidFill>
              <a:srgbClr val="393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17963" y="7369322"/>
              <a:ext cx="852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Location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1433" y="8033215"/>
              <a:ext cx="12883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 err="1" smtClean="0">
                  <a:solidFill>
                    <a:schemeClr val="bg1"/>
                  </a:solidFill>
                </a:rPr>
                <a:t>독도전시관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2033" y="3009747"/>
            <a:ext cx="4039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세종특별자치시 </a:t>
            </a:r>
            <a:r>
              <a:rPr lang="ko-KR" altLang="en-US" sz="1000" dirty="0" err="1" smtClean="0"/>
              <a:t>새롬서로</a:t>
            </a:r>
            <a:r>
              <a:rPr lang="en-US" altLang="ko-KR" sz="1000" dirty="0" smtClean="0"/>
              <a:t>68 </a:t>
            </a:r>
            <a:r>
              <a:rPr lang="ko-KR" altLang="en-US" sz="1000" dirty="0" smtClean="0"/>
              <a:t>새롬고등학교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Tel	044-999-6393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주차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새롬고등학교 주차장 이용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대중교통</a:t>
            </a:r>
            <a:r>
              <a:rPr lang="en-US" altLang="ko-KR" sz="1000" dirty="0" smtClean="0"/>
              <a:t>	</a:t>
            </a:r>
            <a:r>
              <a:rPr lang="ko-KR" altLang="en-US" sz="1000" dirty="0" err="1" smtClean="0"/>
              <a:t>버스지선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204, 222 52 ,53 / </a:t>
            </a:r>
            <a:r>
              <a:rPr lang="ko-KR" altLang="en-US" sz="1000" dirty="0" smtClean="0"/>
              <a:t>광역 </a:t>
            </a:r>
            <a:r>
              <a:rPr lang="en-US" altLang="ko-KR" sz="1000" dirty="0" smtClean="0"/>
              <a:t>1004, 1005</a:t>
            </a:r>
            <a:endParaRPr lang="ko-KR" altLang="en-US" sz="10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9825629" y="1041399"/>
            <a:ext cx="2328603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9903058" y="2810242"/>
            <a:ext cx="2203946" cy="1453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주소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TEL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주차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대중교통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0707532" y="3041050"/>
            <a:ext cx="12204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07532" y="3369629"/>
            <a:ext cx="12204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707532" y="3688406"/>
            <a:ext cx="12204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707532" y="4028261"/>
            <a:ext cx="12204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859721" y="108998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2941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오시는길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클릭ㆍ오시는길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9887" y="1689075"/>
              <a:ext cx="66856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7" name="직사각형 116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7" name="직사각형 136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6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관람안내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예약확인ㆍ취소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71154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97543" y="4287284"/>
            <a:ext cx="4022800" cy="1962213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410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IMAGE</a:t>
              </a:r>
              <a:endParaRPr lang="ko-KR" altLang="en-US" sz="1500" b="1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449522" y="4335108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관람시간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5449522" y="495781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휴관일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5449522" y="538602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관람요금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5449522" y="5775699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문의처</a:t>
            </a:r>
            <a:endParaRPr lang="ko-KR" altLang="en-US" sz="13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5572966" y="46610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78097" y="47626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92729" y="4858139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578097" y="5295669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572966" y="5719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72966" y="6112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9801880" y="1041563"/>
            <a:ext cx="2339363" cy="5418504"/>
            <a:chOff x="541871" y="1236134"/>
            <a:chExt cx="2578337" cy="5026524"/>
          </a:xfrm>
        </p:grpSpPr>
        <p:grpSp>
          <p:nvGrpSpPr>
            <p:cNvPr id="95" name="그룹 94"/>
            <p:cNvGrpSpPr/>
            <p:nvPr/>
          </p:nvGrpSpPr>
          <p:grpSpPr>
            <a:xfrm>
              <a:off x="541871" y="1236134"/>
              <a:ext cx="2578337" cy="5026524"/>
              <a:chOff x="541871" y="1236134"/>
              <a:chExt cx="2578337" cy="5026524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483448" y="3542895"/>
                  <a:ext cx="2097952" cy="3312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관람안내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grpSp>
          <p:nvGrpSpPr>
            <p:cNvPr id="99" name="그룹 98"/>
            <p:cNvGrpSpPr/>
            <p:nvPr/>
          </p:nvGrpSpPr>
          <p:grpSpPr>
            <a:xfrm>
              <a:off x="609333" y="4877057"/>
              <a:ext cx="2436853" cy="1317598"/>
              <a:chOff x="603758" y="4796501"/>
              <a:chExt cx="2436853" cy="1317598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603758" y="4796501"/>
                <a:ext cx="2436853" cy="1317598"/>
                <a:chOff x="321740" y="2835971"/>
                <a:chExt cx="2438422" cy="1871496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321740" y="2835971"/>
                  <a:ext cx="2438422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/>
              <p:cNvSpPr txBox="1"/>
              <p:nvPr/>
            </p:nvSpPr>
            <p:spPr>
              <a:xfrm>
                <a:off x="1158904" y="5240710"/>
                <a:ext cx="1259042" cy="3711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9910467" y="3933964"/>
            <a:ext cx="2138122" cy="339789"/>
            <a:chOff x="9910671" y="2584539"/>
            <a:chExt cx="2138122" cy="339789"/>
          </a:xfrm>
        </p:grpSpPr>
        <p:sp>
          <p:nvSpPr>
            <p:cNvPr id="124" name="대각선 방향의 모서리가 둥근 사각형 123"/>
            <p:cNvSpPr/>
            <p:nvPr/>
          </p:nvSpPr>
          <p:spPr>
            <a:xfrm>
              <a:off x="9910671" y="2584539"/>
              <a:ext cx="2138122" cy="256902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106162" y="2631940"/>
              <a:ext cx="179404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50" dirty="0" err="1" smtClean="0">
                  <a:solidFill>
                    <a:schemeClr val="bg1"/>
                  </a:solidFill>
                </a:rPr>
                <a:t>관람안내</a:t>
              </a:r>
              <a:r>
                <a:rPr lang="ko-KR" altLang="en-US" sz="65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650" dirty="0" err="1" smtClean="0">
                  <a:solidFill>
                    <a:schemeClr val="bg1"/>
                  </a:solidFill>
                </a:rPr>
                <a:t>단체예약</a:t>
              </a:r>
              <a:r>
                <a:rPr lang="ko-KR" altLang="en-US" sz="65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650" dirty="0" err="1" smtClean="0">
                  <a:solidFill>
                    <a:schemeClr val="bg1"/>
                  </a:solidFill>
                </a:rPr>
                <a:t>예약확인</a:t>
              </a:r>
              <a:r>
                <a:rPr lang="ko-KR" altLang="en-US" sz="650" dirty="0" err="1">
                  <a:solidFill>
                    <a:schemeClr val="bg1"/>
                  </a:solidFill>
                </a:rPr>
                <a:t>ㆍ취소</a:t>
              </a:r>
              <a:endParaRPr lang="ko-KR" altLang="en-US" sz="650" dirty="0">
                <a:solidFill>
                  <a:schemeClr val="bg1"/>
                </a:solidFill>
              </a:endParaRPr>
            </a:p>
            <a:p>
              <a:pPr algn="ctr"/>
              <a:endParaRPr lang="ko-KR" altLang="en-US" sz="65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 flipH="1">
              <a:off x="10472884" y="2627413"/>
              <a:ext cx="33557" cy="41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859721" y="108998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6456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관람안내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예약확인ㆍ취소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671154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97543" y="4287284"/>
            <a:ext cx="4022800" cy="1962213"/>
            <a:chOff x="6938827" y="2160122"/>
            <a:chExt cx="2253964" cy="1285845"/>
          </a:xfrm>
        </p:grpSpPr>
        <p:sp>
          <p:nvSpPr>
            <p:cNvPr id="81" name="직사각형 8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442206" y="2676524"/>
              <a:ext cx="1239350" cy="2410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/>
                <a:t>IMAGE</a:t>
              </a:r>
              <a:endParaRPr lang="ko-KR" altLang="en-US" sz="1500" b="1" dirty="0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449522" y="4335108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관람시간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5449522" y="495781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휴관일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5449522" y="5386027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관람요금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5449522" y="5775699"/>
            <a:ext cx="10098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문의처</a:t>
            </a:r>
            <a:endParaRPr lang="ko-KR" altLang="en-US" sz="13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5572966" y="46610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78097" y="4762608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92729" y="4858139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578097" y="5295669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572966" y="5719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572966" y="6112912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775602" y="1041400"/>
            <a:ext cx="2393766" cy="5418667"/>
            <a:chOff x="9775602" y="1041400"/>
            <a:chExt cx="2393766" cy="5418667"/>
          </a:xfrm>
        </p:grpSpPr>
        <p:grpSp>
          <p:nvGrpSpPr>
            <p:cNvPr id="108" name="그룹 107"/>
            <p:cNvGrpSpPr/>
            <p:nvPr/>
          </p:nvGrpSpPr>
          <p:grpSpPr>
            <a:xfrm>
              <a:off x="9775602" y="1041400"/>
              <a:ext cx="2393766" cy="5418667"/>
              <a:chOff x="3656249" y="1236134"/>
              <a:chExt cx="2578337" cy="5026524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3798379" y="1829693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관람시간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직선 연결선 128"/>
              <p:cNvCxnSpPr/>
              <p:nvPr/>
            </p:nvCxnSpPr>
            <p:spPr>
              <a:xfrm>
                <a:off x="3942653" y="227248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3942653" y="245028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942653" y="2635322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3942653" y="310474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798379" y="2634956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휴관일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3942653" y="385923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직사각형 134"/>
              <p:cNvSpPr/>
              <p:nvPr/>
            </p:nvSpPr>
            <p:spPr>
              <a:xfrm>
                <a:off x="3798379" y="3389448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err="1" smtClean="0">
                    <a:solidFill>
                      <a:schemeClr val="tx1"/>
                    </a:solidFill>
                  </a:rPr>
                  <a:t>관람요금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3942653" y="455370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직사각형 136"/>
              <p:cNvSpPr/>
              <p:nvPr/>
            </p:nvSpPr>
            <p:spPr>
              <a:xfrm>
                <a:off x="3798379" y="4083913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문의처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>
                <a:off x="3942653" y="535280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직사각형 138"/>
              <p:cNvSpPr/>
              <p:nvPr/>
            </p:nvSpPr>
            <p:spPr>
              <a:xfrm>
                <a:off x="3798379" y="4806814"/>
                <a:ext cx="15100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err="1" smtClean="0">
                    <a:solidFill>
                      <a:schemeClr val="tx1"/>
                    </a:solidFill>
                  </a:rPr>
                  <a:t>관람시</a:t>
                </a:r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 주의사항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0" name="직선 연결선 139"/>
              <p:cNvCxnSpPr/>
              <p:nvPr/>
            </p:nvCxnSpPr>
            <p:spPr>
              <a:xfrm>
                <a:off x="3942653" y="571046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3942653" y="589059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3942653" y="553876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3942653" y="604299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942653" y="616704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7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78607" y="2315174"/>
            <a:ext cx="1398536" cy="29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err="1" smtClean="0"/>
              <a:t>관람시</a:t>
            </a:r>
            <a:r>
              <a:rPr lang="ko-KR" altLang="en-US" sz="1300" dirty="0" smtClean="0"/>
              <a:t> 주의사항</a:t>
            </a:r>
            <a:endParaRPr lang="ko-KR" altLang="en-US" sz="1300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2595641" y="2463282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595641" y="2608314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595641" y="2767971"/>
            <a:ext cx="202727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9775602" y="1041400"/>
            <a:ext cx="2393766" cy="5418667"/>
            <a:chOff x="9775602" y="1041400"/>
            <a:chExt cx="2393766" cy="5418667"/>
          </a:xfrm>
        </p:grpSpPr>
        <p:grpSp>
          <p:nvGrpSpPr>
            <p:cNvPr id="99" name="그룹 98"/>
            <p:cNvGrpSpPr/>
            <p:nvPr/>
          </p:nvGrpSpPr>
          <p:grpSpPr>
            <a:xfrm>
              <a:off x="9775602" y="1041400"/>
              <a:ext cx="2393766" cy="5418667"/>
              <a:chOff x="3656249" y="1236134"/>
              <a:chExt cx="2578337" cy="5026524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798379" y="1829693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관람시간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3942653" y="227248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3942653" y="245028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42653" y="2635322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3942653" y="310474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3798379" y="2634956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휴관일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직선 연결선 108"/>
              <p:cNvCxnSpPr/>
              <p:nvPr/>
            </p:nvCxnSpPr>
            <p:spPr>
              <a:xfrm>
                <a:off x="3942653" y="385923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3798379" y="3389448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err="1" smtClean="0">
                    <a:solidFill>
                      <a:schemeClr val="tx1"/>
                    </a:solidFill>
                  </a:rPr>
                  <a:t>관람요금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3942653" y="455370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직사각형 111"/>
              <p:cNvSpPr/>
              <p:nvPr/>
            </p:nvSpPr>
            <p:spPr>
              <a:xfrm>
                <a:off x="3798379" y="4083913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문의처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942653" y="535280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/>
              <p:cNvSpPr/>
              <p:nvPr/>
            </p:nvSpPr>
            <p:spPr>
              <a:xfrm>
                <a:off x="3798379" y="4806814"/>
                <a:ext cx="15100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err="1" smtClean="0">
                    <a:solidFill>
                      <a:schemeClr val="tx1"/>
                    </a:solidFill>
                  </a:rPr>
                  <a:t>관람시</a:t>
                </a:r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 주의사항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942653" y="571046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3942653" y="589059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3942653" y="553876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942653" y="604299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3942653" y="616704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3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관람안내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클릭ㆍ관람안내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20" name="직사각형 119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1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단체예약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클릭ㆍ단체예약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단체예</a:t>
            </a:r>
            <a:r>
              <a:rPr lang="ko-KR" altLang="en-US" sz="3000" b="1" dirty="0" err="1"/>
              <a:t>약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예약확인ㆍ취소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621496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465746" y="4462851"/>
            <a:ext cx="31894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관람예약은</a:t>
            </a:r>
            <a:r>
              <a:rPr lang="ko-KR" altLang="en-US" sz="1300" dirty="0" smtClean="0"/>
              <a:t> 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전시 해설 예약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단체</a:t>
            </a:r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300" dirty="0" smtClean="0"/>
              <a:t>입니다</a:t>
            </a:r>
            <a:r>
              <a:rPr lang="en-US" altLang="ko-KR" sz="1300" dirty="0" smtClean="0"/>
              <a:t>.</a:t>
            </a:r>
          </a:p>
          <a:p>
            <a:pPr algn="ctr"/>
            <a:r>
              <a:rPr lang="ko-KR" altLang="en-US" sz="1300" dirty="0" smtClean="0"/>
              <a:t>개인은 예약 없이 관람이 가능합니다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97541" y="5102204"/>
            <a:ext cx="1337543" cy="447696"/>
            <a:chOff x="4281044" y="4745558"/>
            <a:chExt cx="1660552" cy="511910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3247" y="4877535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예약확인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취소  ↗</a:t>
              </a:r>
              <a:endParaRPr lang="ko-KR" altLang="en-US" sz="10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164703" y="5088641"/>
            <a:ext cx="1337543" cy="447696"/>
            <a:chOff x="4281044" y="4745558"/>
            <a:chExt cx="1660552" cy="511910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03247" y="4877535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단체예약하기  ↗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781012" y="1041399"/>
            <a:ext cx="2360231" cy="5418667"/>
            <a:chOff x="9781012" y="1041399"/>
            <a:chExt cx="2360231" cy="5418667"/>
          </a:xfrm>
        </p:grpSpPr>
        <p:grpSp>
          <p:nvGrpSpPr>
            <p:cNvPr id="72" name="그룹 71"/>
            <p:cNvGrpSpPr/>
            <p:nvPr/>
          </p:nvGrpSpPr>
          <p:grpSpPr>
            <a:xfrm>
              <a:off x="9785150" y="1041399"/>
              <a:ext cx="2356093" cy="5418667"/>
              <a:chOff x="541871" y="1236134"/>
              <a:chExt cx="2578337" cy="5026524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483448" y="3542895"/>
                  <a:ext cx="2097952" cy="36979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단체예약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1000" b="1" dirty="0" smtClean="0"/>
                    <a:t>대한민국 독도</a:t>
                  </a:r>
                  <a:r>
                    <a:rPr lang="en-US" altLang="ko-KR" sz="1000" b="1" dirty="0" smtClean="0"/>
                    <a:t>, </a:t>
                  </a:r>
                  <a:r>
                    <a:rPr lang="ko-KR" altLang="en-US" sz="1000" b="1" dirty="0" smtClean="0"/>
                    <a:t>세종에서 만나다</a:t>
                  </a:r>
                  <a:r>
                    <a:rPr lang="en-US" altLang="ko-KR" sz="1000" b="1" dirty="0" smtClean="0"/>
                    <a:t>!</a:t>
                  </a:r>
                  <a:endParaRPr lang="ko-KR" altLang="en-US" sz="1000" b="1" dirty="0"/>
                </a:p>
              </p:txBody>
            </p:sp>
          </p:grpSp>
        </p:grpSp>
        <p:grpSp>
          <p:nvGrpSpPr>
            <p:cNvPr id="81" name="그룹 80"/>
            <p:cNvGrpSpPr/>
            <p:nvPr/>
          </p:nvGrpSpPr>
          <p:grpSpPr>
            <a:xfrm>
              <a:off x="10339809" y="5181237"/>
              <a:ext cx="1193438" cy="430014"/>
              <a:chOff x="2013837" y="7617325"/>
              <a:chExt cx="1485840" cy="44569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013837" y="7617325"/>
                <a:ext cx="1480828" cy="44569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104577" y="7726293"/>
                <a:ext cx="1395100" cy="25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예약확인</a:t>
                </a:r>
                <a:r>
                  <a:rPr lang="en-US" altLang="ko-KR" sz="1000" dirty="0" smtClean="0"/>
                  <a:t>/</a:t>
                </a:r>
                <a:r>
                  <a:rPr lang="ko-KR" altLang="en-US" sz="1000" dirty="0" smtClean="0"/>
                  <a:t>취소↗</a:t>
                </a:r>
                <a:endParaRPr lang="ko-KR" altLang="en-US" sz="1000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792267" y="4439727"/>
              <a:ext cx="23256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관람예약은</a:t>
              </a:r>
              <a:r>
                <a:rPr lang="ko-KR" altLang="en-US" sz="1000" dirty="0" smtClean="0"/>
                <a:t> 전시 해설 예약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단체</a:t>
              </a:r>
              <a:r>
                <a:rPr lang="en-US" altLang="ko-KR" sz="1000" dirty="0" smtClean="0"/>
                <a:t>)</a:t>
              </a:r>
            </a:p>
            <a:p>
              <a:pPr algn="ctr"/>
              <a:r>
                <a:rPr lang="ko-KR" altLang="en-US" sz="1000" dirty="0" smtClean="0"/>
                <a:t>입니다</a:t>
              </a:r>
              <a:r>
                <a:rPr lang="en-US" altLang="ko-KR" sz="1000" dirty="0" smtClean="0"/>
                <a:t>.</a:t>
              </a:r>
            </a:p>
            <a:p>
              <a:pPr algn="ctr"/>
              <a:r>
                <a:rPr lang="ko-KR" altLang="en-US" sz="1000" dirty="0" smtClean="0"/>
                <a:t>개인은 예약 없이 관람이 가능합니다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10350930" y="5691024"/>
              <a:ext cx="1193438" cy="430014"/>
              <a:chOff x="2013837" y="7617325"/>
              <a:chExt cx="1485840" cy="445691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2013837" y="7617325"/>
                <a:ext cx="1480828" cy="44569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04577" y="7726298"/>
                <a:ext cx="13951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단체예약하기 ↗</a:t>
                </a:r>
                <a:endParaRPr lang="ko-KR" altLang="en-US" sz="1000" dirty="0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9910467" y="3933964"/>
              <a:ext cx="2138122" cy="339789"/>
              <a:chOff x="9910671" y="2584539"/>
              <a:chExt cx="2138122" cy="339789"/>
            </a:xfrm>
          </p:grpSpPr>
          <p:sp>
            <p:nvSpPr>
              <p:cNvPr id="110" name="대각선 방향의 모서리가 둥근 사각형 109"/>
              <p:cNvSpPr/>
              <p:nvPr/>
            </p:nvSpPr>
            <p:spPr>
              <a:xfrm>
                <a:off x="9910671" y="2584539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106162" y="2631940"/>
                <a:ext cx="179404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관람안내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단체예약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예약확인</a:t>
                </a:r>
                <a:r>
                  <a:rPr lang="ko-KR" altLang="en-US" sz="650" dirty="0" err="1">
                    <a:solidFill>
                      <a:schemeClr val="bg1"/>
                    </a:solidFill>
                  </a:rPr>
                  <a:t>ㆍ취소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  <a:p>
                <a:pPr algn="ctr"/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 flipH="1">
                <a:off x="10853891" y="262741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87818" y="1761552"/>
            <a:ext cx="8472183" cy="433337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3884894" y="5726139"/>
            <a:ext cx="2248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SCROLL</a:t>
            </a:r>
            <a:endParaRPr lang="ko-KR" altLang="en-US" sz="13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242076" y="4761341"/>
            <a:ext cx="1660552" cy="511910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3"/>
              <a:ext cx="163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전시안내</a:t>
              </a:r>
              <a:r>
                <a:rPr lang="ko-KR" altLang="en-US" sz="1200" dirty="0" smtClean="0"/>
                <a:t> 보기  ↗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4036840" y="238955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300738" y="2267031"/>
            <a:ext cx="9803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mtClean="0"/>
              <a:t>대한민국</a:t>
            </a:r>
            <a:endParaRPr lang="ko-KR" altLang="en-US" sz="13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75496" y="3096142"/>
            <a:ext cx="14524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세종에서 만나다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23" name="직사각형 22"/>
          <p:cNvSpPr/>
          <p:nvPr/>
        </p:nvSpPr>
        <p:spPr>
          <a:xfrm>
            <a:off x="3790891" y="3360153"/>
            <a:ext cx="2562922" cy="1289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/>
          <p:nvPr/>
        </p:nvCxnSpPr>
        <p:spPr>
          <a:xfrm>
            <a:off x="3739602" y="4214699"/>
            <a:ext cx="2602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754402" y="4335349"/>
            <a:ext cx="25875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394388" y="3707157"/>
            <a:ext cx="12590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IMAGE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781012" y="1041400"/>
            <a:ext cx="2373220" cy="5418667"/>
            <a:chOff x="9781012" y="1041400"/>
            <a:chExt cx="2373220" cy="5418667"/>
          </a:xfrm>
        </p:grpSpPr>
        <p:grpSp>
          <p:nvGrpSpPr>
            <p:cNvPr id="58" name="그룹 57"/>
            <p:cNvGrpSpPr/>
            <p:nvPr/>
          </p:nvGrpSpPr>
          <p:grpSpPr>
            <a:xfrm>
              <a:off x="9796205" y="1041400"/>
              <a:ext cx="2358027" cy="5418667"/>
              <a:chOff x="541871" y="1236134"/>
              <a:chExt cx="2578337" cy="502652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711460" y="4354632"/>
                <a:ext cx="22485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전시안내</a:t>
                </a:r>
                <a:r>
                  <a:rPr lang="ko-KR" altLang="en-US" sz="1500" dirty="0" smtClean="0"/>
                  <a:t> 보기   ↗</a:t>
                </a:r>
                <a:endParaRPr lang="ko-KR" altLang="en-US" sz="1500" dirty="0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541871" y="1236134"/>
                <a:ext cx="2578337" cy="5026524"/>
                <a:chOff x="541871" y="1236134"/>
                <a:chExt cx="2578337" cy="5026524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541871" y="1236134"/>
                  <a:ext cx="2578337" cy="5026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/>
                <p:cNvGrpSpPr/>
                <p:nvPr/>
              </p:nvGrpSpPr>
              <p:grpSpPr>
                <a:xfrm>
                  <a:off x="603758" y="1808396"/>
                  <a:ext cx="2436853" cy="2258588"/>
                  <a:chOff x="321740" y="2835971"/>
                  <a:chExt cx="2429927" cy="1871496"/>
                </a:xfrm>
              </p:grpSpPr>
              <p:sp>
                <p:nvSpPr>
                  <p:cNvPr id="70" name="직사각형 69"/>
                  <p:cNvSpPr/>
                  <p:nvPr/>
                </p:nvSpPr>
                <p:spPr>
                  <a:xfrm>
                    <a:off x="321740" y="2835971"/>
                    <a:ext cx="2421460" cy="1871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321740" y="2835971"/>
                    <a:ext cx="2429927" cy="18714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 flipV="1">
                    <a:off x="321740" y="2848277"/>
                    <a:ext cx="2421460" cy="18591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914150" y="3580448"/>
                    <a:ext cx="1255464" cy="3075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b="1" dirty="0" smtClean="0"/>
                      <a:t>IMAGE</a:t>
                    </a:r>
                    <a:endParaRPr lang="ko-KR" altLang="en-US" sz="2000" b="1" dirty="0"/>
                  </a:p>
                </p:txBody>
              </p:sp>
            </p:grp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692689" y="4231208"/>
                  <a:ext cx="2255520" cy="5084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932" y="5664075"/>
                  <a:ext cx="224850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00" dirty="0" smtClean="0"/>
                    <a:t>SCROLL</a:t>
                  </a:r>
                  <a:endParaRPr lang="ko-KR" altLang="en-US" sz="1300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751695" y="4335349"/>
                <a:ext cx="22485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전시안내</a:t>
                </a:r>
                <a:r>
                  <a:rPr lang="ko-KR" altLang="en-US" sz="1500" dirty="0" smtClean="0"/>
                  <a:t> 보기   ↗</a:t>
                </a:r>
                <a:endParaRPr lang="ko-KR" altLang="en-US" sz="15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단체예약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관람정보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클릭ㆍ단체예약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784932" y="2637343"/>
            <a:ext cx="4333683" cy="2751888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699762"/>
              <a:ext cx="1239350" cy="1783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 smtClean="0"/>
                <a:t>IMAGE</a:t>
              </a:r>
              <a:endParaRPr lang="ko-KR" altLang="en-US" sz="1300" b="1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892434" y="2961374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err="1" smtClean="0"/>
              <a:t>전시해설</a:t>
            </a:r>
            <a:r>
              <a:rPr lang="ko-KR" altLang="en-US" sz="1300" dirty="0" smtClean="0"/>
              <a:t> 운영시간</a:t>
            </a:r>
            <a:endParaRPr lang="ko-KR" altLang="en-US" sz="13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6015878" y="3312674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92434" y="3557226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전시해설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예약인원</a:t>
            </a:r>
            <a:endParaRPr lang="ko-KR" altLang="en-US" sz="13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6015878" y="390852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92434" y="4651687"/>
            <a:ext cx="1562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단체관람 프로그램</a:t>
            </a:r>
            <a:endParaRPr lang="ko-KR" altLang="en-US" sz="13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015878" y="50029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015878" y="404822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015878" y="4196236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15878" y="51299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015878" y="5256987"/>
            <a:ext cx="24168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015878" y="5375718"/>
            <a:ext cx="7532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015878" y="5599887"/>
            <a:ext cx="120839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015843" y="5752287"/>
            <a:ext cx="241685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6015878" y="5917387"/>
            <a:ext cx="197561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781012" y="1043963"/>
            <a:ext cx="2373221" cy="5416103"/>
            <a:chOff x="9781012" y="1043963"/>
            <a:chExt cx="2373221" cy="5416103"/>
          </a:xfrm>
        </p:grpSpPr>
        <p:grpSp>
          <p:nvGrpSpPr>
            <p:cNvPr id="65" name="그룹 64"/>
            <p:cNvGrpSpPr/>
            <p:nvPr/>
          </p:nvGrpSpPr>
          <p:grpSpPr>
            <a:xfrm>
              <a:off x="9785405" y="1043963"/>
              <a:ext cx="2368828" cy="5416103"/>
              <a:chOff x="3656249" y="1236134"/>
              <a:chExt cx="2578337" cy="502652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3739268" y="1828508"/>
                <a:ext cx="2436853" cy="1031635"/>
                <a:chOff x="603758" y="4796501"/>
                <a:chExt cx="2436853" cy="1317598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603758" y="4796501"/>
                  <a:ext cx="2436853" cy="1317598"/>
                  <a:chOff x="321740" y="2835971"/>
                  <a:chExt cx="2438422" cy="1871496"/>
                </a:xfrm>
              </p:grpSpPr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321740" y="2835971"/>
                    <a:ext cx="2438422" cy="1871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321740" y="2835971"/>
                    <a:ext cx="2429927" cy="18714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/>
                  <p:cNvCxnSpPr/>
                  <p:nvPr/>
                </p:nvCxnSpPr>
                <p:spPr>
                  <a:xfrm flipV="1">
                    <a:off x="321740" y="2848277"/>
                    <a:ext cx="2421460" cy="18591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TextBox 110"/>
                <p:cNvSpPr txBox="1"/>
                <p:nvPr/>
              </p:nvSpPr>
              <p:spPr>
                <a:xfrm>
                  <a:off x="1158904" y="5177011"/>
                  <a:ext cx="1259042" cy="4742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IMAGE</a:t>
                  </a:r>
                  <a:endParaRPr lang="ko-KR" altLang="en-US" sz="2000" b="1" dirty="0"/>
                </a:p>
              </p:txBody>
            </p:sp>
          </p:grpSp>
          <p:cxnSp>
            <p:nvCxnSpPr>
              <p:cNvPr id="68" name="직선 연결선 67"/>
              <p:cNvCxnSpPr/>
              <p:nvPr/>
            </p:nvCxnSpPr>
            <p:spPr>
              <a:xfrm>
                <a:off x="3942653" y="330424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/>
              <p:cNvSpPr/>
              <p:nvPr/>
            </p:nvSpPr>
            <p:spPr>
              <a:xfrm>
                <a:off x="3798379" y="2834456"/>
                <a:ext cx="16361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전시해설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운영시간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3942653" y="3940208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/>
              <p:cNvSpPr/>
              <p:nvPr/>
            </p:nvSpPr>
            <p:spPr>
              <a:xfrm>
                <a:off x="3798379" y="3402685"/>
                <a:ext cx="16361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전시해설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예약인원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3942653" y="484480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3798379" y="4418812"/>
                <a:ext cx="16361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단체관람 프로그램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3942653" y="520246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3942653" y="555192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3942653" y="5013838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3942653" y="536566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942653" y="572678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3942653" y="412647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3942653" y="4317283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3921108" y="591607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3921108" y="6071900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6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단체예약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ko-KR" altLang="en-US" sz="1000" dirty="0" err="1" smtClean="0"/>
                <a:t>클릭ㆍ단체예약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20" name="직사각형 119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7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본인인증안내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전시관 소개 </a:t>
              </a:r>
              <a:r>
                <a:rPr lang="ko-KR" altLang="en-US" sz="1000" dirty="0" err="1" smtClean="0"/>
                <a:t>클릭ㆍ예약확인ㆍ취소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본인인증안내</a:t>
            </a:r>
            <a:endParaRPr lang="ko-KR" altLang="en-US" sz="13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>
            <a:off x="3583662" y="4233992"/>
            <a:ext cx="3121938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945612" y="4345141"/>
            <a:ext cx="23203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16897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18239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151491" y="4477333"/>
            <a:ext cx="586886" cy="317501"/>
            <a:chOff x="321740" y="3222381"/>
            <a:chExt cx="2421460" cy="1146770"/>
          </a:xfrm>
        </p:grpSpPr>
        <p:sp>
          <p:nvSpPr>
            <p:cNvPr id="79" name="직사각형 7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393137" y="4477333"/>
            <a:ext cx="586886" cy="317501"/>
            <a:chOff x="321740" y="3222381"/>
            <a:chExt cx="2421460" cy="1146770"/>
          </a:xfrm>
        </p:grpSpPr>
        <p:sp>
          <p:nvSpPr>
            <p:cNvPr id="83" name="직사각형 82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451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휴대전화 본인확인</a:t>
            </a:r>
            <a:endParaRPr lang="ko-KR" altLang="en-US" sz="11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774978" y="51281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768812" y="58139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774977" y="60425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788425" y="5928249"/>
            <a:ext cx="38262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809610" y="5249202"/>
            <a:ext cx="1337543" cy="342094"/>
            <a:chOff x="4281044" y="4745558"/>
            <a:chExt cx="1660552" cy="51191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03247" y="4877535"/>
              <a:ext cx="1638349" cy="25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휴대전화 인증하기  </a:t>
              </a:r>
              <a:r>
                <a:rPr lang="ko-KR" altLang="en-US" sz="850" dirty="0" smtClean="0"/>
                <a:t>↗</a:t>
              </a:r>
              <a:endParaRPr lang="ko-KR" altLang="en-US" sz="85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716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회원로그인</a:t>
            </a:r>
            <a:endParaRPr lang="ko-KR" altLang="en-US" sz="11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7001478" y="50900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38061" y="5185299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38061" y="5475542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7252636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210012" y="56996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38971" y="59282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둥근 사각형 26"/>
          <p:cNvSpPr/>
          <p:nvPr/>
        </p:nvSpPr>
        <p:spPr>
          <a:xfrm flipV="1">
            <a:off x="8118698" y="5212558"/>
            <a:ext cx="552691" cy="336114"/>
          </a:xfrm>
          <a:prstGeom prst="round1Rect">
            <a:avLst>
              <a:gd name="adj" fmla="val 50000"/>
            </a:avLst>
          </a:prstGeom>
          <a:solidFill>
            <a:srgbClr val="068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23437" y="5254192"/>
            <a:ext cx="54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Login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826050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73456" y="5807865"/>
            <a:ext cx="75402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553991" y="5406120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41079" y="5694071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760335" y="1030678"/>
            <a:ext cx="2393897" cy="5376651"/>
            <a:chOff x="9760335" y="1030678"/>
            <a:chExt cx="2393897" cy="5376651"/>
          </a:xfrm>
        </p:grpSpPr>
        <p:grpSp>
          <p:nvGrpSpPr>
            <p:cNvPr id="67" name="그룹 66"/>
            <p:cNvGrpSpPr/>
            <p:nvPr/>
          </p:nvGrpSpPr>
          <p:grpSpPr>
            <a:xfrm>
              <a:off x="9760335" y="1030678"/>
              <a:ext cx="2393897" cy="5376651"/>
              <a:chOff x="541871" y="1236134"/>
              <a:chExt cx="2578337" cy="5026524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541871" y="1236134"/>
                <a:ext cx="2578337" cy="5026524"/>
                <a:chOff x="541871" y="1236134"/>
                <a:chExt cx="2578337" cy="5026524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41871" y="1236134"/>
                  <a:ext cx="2578337" cy="5026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2" name="그룹 71"/>
                <p:cNvGrpSpPr/>
                <p:nvPr/>
              </p:nvGrpSpPr>
              <p:grpSpPr>
                <a:xfrm>
                  <a:off x="603758" y="1808396"/>
                  <a:ext cx="2428362" cy="2156311"/>
                  <a:chOff x="321740" y="2835971"/>
                  <a:chExt cx="2421460" cy="1786748"/>
                </a:xfrm>
              </p:grpSpPr>
              <p:sp>
                <p:nvSpPr>
                  <p:cNvPr id="73" name="직사각형 72"/>
                  <p:cNvSpPr/>
                  <p:nvPr/>
                </p:nvSpPr>
                <p:spPr>
                  <a:xfrm>
                    <a:off x="321740" y="2835971"/>
                    <a:ext cx="2421460" cy="17867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321740" y="2835971"/>
                    <a:ext cx="2421460" cy="178674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 flipV="1">
                    <a:off x="321740" y="2848277"/>
                    <a:ext cx="2421460" cy="17744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83448" y="3542895"/>
                    <a:ext cx="2097952" cy="3337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err="1" smtClean="0"/>
                      <a:t>마이페이지</a:t>
                    </a:r>
                    <a:endParaRPr lang="en-US" altLang="ko-KR" sz="1300" b="1" dirty="0" smtClean="0"/>
                  </a:p>
                  <a:p>
                    <a:pPr algn="ctr"/>
                    <a:r>
                      <a:rPr lang="ko-KR" altLang="en-US" sz="900" b="1" dirty="0" smtClean="0"/>
                      <a:t>대한민국 독도</a:t>
                    </a:r>
                    <a:r>
                      <a:rPr lang="en-US" altLang="ko-KR" sz="900" b="1" dirty="0" smtClean="0"/>
                      <a:t>, </a:t>
                    </a:r>
                    <a:r>
                      <a:rPr lang="ko-KR" altLang="en-US" sz="900" b="1" dirty="0" smtClean="0"/>
                      <a:t>세종에서 만나다</a:t>
                    </a:r>
                    <a:r>
                      <a:rPr lang="en-US" altLang="ko-KR" sz="900" b="1" dirty="0" smtClean="0"/>
                      <a:t>!</a:t>
                    </a:r>
                    <a:endParaRPr lang="ko-KR" altLang="en-US" sz="900" b="1" dirty="0"/>
                  </a:p>
                </p:txBody>
              </p:sp>
            </p:grpSp>
          </p:grpSp>
          <p:sp>
            <p:nvSpPr>
              <p:cNvPr id="69" name="TextBox 68"/>
              <p:cNvSpPr txBox="1"/>
              <p:nvPr/>
            </p:nvSpPr>
            <p:spPr>
              <a:xfrm>
                <a:off x="564141" y="1343158"/>
                <a:ext cx="2300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 smtClean="0"/>
                  <a:t>세종특별자치시교육청</a:t>
                </a:r>
                <a:r>
                  <a:rPr lang="en-US" altLang="ko-KR" sz="1000" b="1" dirty="0" smtClean="0"/>
                  <a:t>|</a:t>
                </a:r>
                <a:r>
                  <a:rPr lang="ko-KR" altLang="en-US" sz="1000" b="1" dirty="0" err="1" smtClean="0"/>
                  <a:t>독도전시관</a:t>
                </a:r>
                <a:endParaRPr lang="en-US" altLang="ko-KR" sz="1000" b="1" dirty="0" smtClean="0"/>
              </a:p>
              <a:p>
                <a:r>
                  <a:rPr lang="en-US" altLang="ko-KR" sz="600" b="1" dirty="0" smtClean="0"/>
                  <a:t>SEJONG CITY OFFICE OF EDUCATION</a:t>
                </a:r>
                <a:endParaRPr lang="ko-KR" altLang="en-US" sz="6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754251" y="1314177"/>
                <a:ext cx="297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☰</a:t>
                </a:r>
                <a:endParaRPr lang="ko-KR" altLang="en-US" dirty="0">
                  <a:hlinkClick r:id="rId2"/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78322" y="4707457"/>
              <a:ext cx="12973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smtClean="0"/>
                <a:t>본인인증안내</a:t>
              </a:r>
              <a:endParaRPr lang="ko-KR" altLang="en-US" sz="1300" b="1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9963820" y="5059683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9963820" y="5179749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9964720" y="5312266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9967625" y="5435466"/>
              <a:ext cx="20056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본인인증안내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전시관 소개 </a:t>
              </a:r>
              <a:r>
                <a:rPr lang="ko-KR" altLang="en-US" sz="1000" dirty="0" err="1" smtClean="0"/>
                <a:t>클릭ㆍ예약확인ㆍ취소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본인인증안내</a:t>
            </a:r>
            <a:endParaRPr lang="ko-KR" altLang="en-US" sz="13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>
            <a:off x="3583662" y="4233992"/>
            <a:ext cx="3121938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945612" y="4345141"/>
            <a:ext cx="23203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16897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18239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151491" y="4477333"/>
            <a:ext cx="586886" cy="317501"/>
            <a:chOff x="321740" y="3222381"/>
            <a:chExt cx="2421460" cy="1146770"/>
          </a:xfrm>
        </p:grpSpPr>
        <p:sp>
          <p:nvSpPr>
            <p:cNvPr id="79" name="직사각형 7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393137" y="4477333"/>
            <a:ext cx="586886" cy="317501"/>
            <a:chOff x="321740" y="3222381"/>
            <a:chExt cx="2421460" cy="1146770"/>
          </a:xfrm>
        </p:grpSpPr>
        <p:sp>
          <p:nvSpPr>
            <p:cNvPr id="83" name="직사각형 82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451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휴대전화 본인확인</a:t>
            </a:r>
            <a:endParaRPr lang="ko-KR" altLang="en-US" sz="11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774978" y="51281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768812" y="58139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774977" y="60425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788425" y="5928249"/>
            <a:ext cx="38262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809610" y="5249202"/>
            <a:ext cx="1337543" cy="342094"/>
            <a:chOff x="4281044" y="4745558"/>
            <a:chExt cx="1660552" cy="51191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03247" y="4877535"/>
              <a:ext cx="1638349" cy="25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휴대전화 인증하기  </a:t>
              </a:r>
              <a:r>
                <a:rPr lang="ko-KR" altLang="en-US" sz="850" dirty="0" smtClean="0"/>
                <a:t>↗</a:t>
              </a:r>
              <a:endParaRPr lang="ko-KR" altLang="en-US" sz="85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716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회원로그인</a:t>
            </a:r>
            <a:endParaRPr lang="ko-KR" altLang="en-US" sz="11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7001478" y="50900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38061" y="5185299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38061" y="5475542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7252636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210012" y="56996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38971" y="59282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둥근 사각형 26"/>
          <p:cNvSpPr/>
          <p:nvPr/>
        </p:nvSpPr>
        <p:spPr>
          <a:xfrm flipV="1">
            <a:off x="8118698" y="5212558"/>
            <a:ext cx="552691" cy="336114"/>
          </a:xfrm>
          <a:prstGeom prst="round1Rect">
            <a:avLst>
              <a:gd name="adj" fmla="val 50000"/>
            </a:avLst>
          </a:prstGeom>
          <a:solidFill>
            <a:srgbClr val="068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23437" y="5254192"/>
            <a:ext cx="54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Login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826050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73456" y="5807865"/>
            <a:ext cx="75402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553991" y="5406120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41079" y="5694071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781012" y="1041399"/>
            <a:ext cx="2373221" cy="5418667"/>
            <a:chOff x="9781012" y="1041399"/>
            <a:chExt cx="2373221" cy="5418667"/>
          </a:xfrm>
        </p:grpSpPr>
        <p:grpSp>
          <p:nvGrpSpPr>
            <p:cNvPr id="100" name="그룹 99"/>
            <p:cNvGrpSpPr/>
            <p:nvPr/>
          </p:nvGrpSpPr>
          <p:grpSpPr>
            <a:xfrm>
              <a:off x="9786703" y="1041399"/>
              <a:ext cx="2367530" cy="5418667"/>
              <a:chOff x="3656249" y="1236134"/>
              <a:chExt cx="2578337" cy="502652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3796117" y="1808396"/>
                <a:ext cx="2314026" cy="3136039"/>
                <a:chOff x="3797849" y="1657304"/>
                <a:chExt cx="2314026" cy="3136039"/>
              </a:xfrm>
            </p:grpSpPr>
            <p:sp>
              <p:nvSpPr>
                <p:cNvPr id="109" name="실행 단추: 사용자 지정 108">
                  <a:hlinkClick r:id="" action="ppaction://noaction" highlightClick="1"/>
                </p:cNvPr>
                <p:cNvSpPr/>
                <p:nvPr/>
              </p:nvSpPr>
              <p:spPr>
                <a:xfrm>
                  <a:off x="3797849" y="1657304"/>
                  <a:ext cx="2314026" cy="3136039"/>
                </a:xfrm>
                <a:prstGeom prst="actionButtonBlank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942653" y="2865262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직사각형 110"/>
                <p:cNvSpPr/>
                <p:nvPr/>
              </p:nvSpPr>
              <p:spPr>
                <a:xfrm>
                  <a:off x="4126038" y="2366561"/>
                  <a:ext cx="1636146" cy="4471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chemeClr val="tx1"/>
                      </a:solidFill>
                    </a:rPr>
                    <a:t>휴대전화 본인확인</a:t>
                  </a:r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3942653" y="4125334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그룹 112"/>
                <p:cNvGrpSpPr/>
                <p:nvPr/>
              </p:nvGrpSpPr>
              <p:grpSpPr>
                <a:xfrm>
                  <a:off x="4117964" y="3351186"/>
                  <a:ext cx="1679461" cy="398894"/>
                  <a:chOff x="2013837" y="7617325"/>
                  <a:chExt cx="1485840" cy="445691"/>
                </a:xfrm>
              </p:grpSpPr>
              <p:sp>
                <p:nvSpPr>
                  <p:cNvPr id="125" name="모서리가 둥근 직사각형 124"/>
                  <p:cNvSpPr/>
                  <p:nvPr/>
                </p:nvSpPr>
                <p:spPr>
                  <a:xfrm>
                    <a:off x="2013837" y="7617325"/>
                    <a:ext cx="1480828" cy="445691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2104577" y="7726298"/>
                    <a:ext cx="1395100" cy="2551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 smtClean="0"/>
                      <a:t>휴대전화 인증하기 ↗</a:t>
                    </a:r>
                    <a:endParaRPr lang="ko-KR" altLang="en-US" sz="1000" dirty="0"/>
                  </a:p>
                </p:txBody>
              </p:sp>
            </p:grpSp>
            <p:cxnSp>
              <p:nvCxnSpPr>
                <p:cNvPr id="114" name="직선 연결선 113"/>
                <p:cNvCxnSpPr/>
                <p:nvPr/>
              </p:nvCxnSpPr>
              <p:spPr>
                <a:xfrm>
                  <a:off x="3942653" y="4268058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942653" y="4458867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6" name="그룹 115"/>
                <p:cNvGrpSpPr/>
                <p:nvPr/>
              </p:nvGrpSpPr>
              <p:grpSpPr>
                <a:xfrm>
                  <a:off x="4570885" y="1781896"/>
                  <a:ext cx="749063" cy="384508"/>
                  <a:chOff x="3433901" y="5717277"/>
                  <a:chExt cx="749063" cy="384508"/>
                </a:xfrm>
              </p:grpSpPr>
              <p:grpSp>
                <p:nvGrpSpPr>
                  <p:cNvPr id="120" name="그룹 119"/>
                  <p:cNvGrpSpPr/>
                  <p:nvPr/>
                </p:nvGrpSpPr>
                <p:grpSpPr>
                  <a:xfrm>
                    <a:off x="3433901" y="5717277"/>
                    <a:ext cx="749063" cy="384508"/>
                    <a:chOff x="321740" y="2835972"/>
                    <a:chExt cx="2429927" cy="1871497"/>
                  </a:xfrm>
                </p:grpSpPr>
                <p:sp>
                  <p:nvSpPr>
                    <p:cNvPr id="122" name="직사각형 121"/>
                    <p:cNvSpPr/>
                    <p:nvPr/>
                  </p:nvSpPr>
                  <p:spPr>
                    <a:xfrm>
                      <a:off x="321740" y="2835972"/>
                      <a:ext cx="2421460" cy="18714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23" name="직선 연결선 122"/>
                    <p:cNvCxnSpPr/>
                    <p:nvPr/>
                  </p:nvCxnSpPr>
                  <p:spPr>
                    <a:xfrm>
                      <a:off x="321740" y="2835972"/>
                      <a:ext cx="2429927" cy="187149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직선 연결선 123"/>
                    <p:cNvCxnSpPr/>
                    <p:nvPr/>
                  </p:nvCxnSpPr>
                  <p:spPr>
                    <a:xfrm flipV="1">
                      <a:off x="321740" y="2848278"/>
                      <a:ext cx="2421460" cy="185919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553066" y="5822700"/>
                    <a:ext cx="508122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600" dirty="0" smtClean="0"/>
                      <a:t>ICON</a:t>
                    </a:r>
                    <a:endParaRPr lang="ko-KR" altLang="en-US" sz="600" dirty="0"/>
                  </a:p>
                </p:txBody>
              </p:sp>
            </p:grp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3942653" y="3015828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935399" y="4611267"/>
                  <a:ext cx="200565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TextBox 126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814454" y="1114157"/>
              <a:ext cx="276172" cy="395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본인인증안내</a:t>
              </a:r>
              <a:r>
                <a:rPr lang="en-US" altLang="ko-KR" sz="1000" dirty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전시관 소개 </a:t>
              </a:r>
              <a:r>
                <a:rPr lang="ko-KR" altLang="en-US" sz="1000" dirty="0" err="1" smtClean="0"/>
                <a:t>클릭ㆍ예약확인ㆍ취소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본인인증안내</a:t>
            </a:r>
            <a:endParaRPr lang="ko-KR" altLang="en-US" sz="13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>
            <a:off x="3583662" y="4233992"/>
            <a:ext cx="3121938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945612" y="4345141"/>
            <a:ext cx="23203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16897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118239" y="4428727"/>
            <a:ext cx="2921039" cy="17807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151491" y="4477333"/>
            <a:ext cx="586886" cy="317501"/>
            <a:chOff x="321740" y="3222381"/>
            <a:chExt cx="2421460" cy="1146770"/>
          </a:xfrm>
        </p:grpSpPr>
        <p:sp>
          <p:nvSpPr>
            <p:cNvPr id="79" name="직사각형 7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393137" y="4477333"/>
            <a:ext cx="586886" cy="317501"/>
            <a:chOff x="321740" y="3222381"/>
            <a:chExt cx="2421460" cy="1146770"/>
          </a:xfrm>
        </p:grpSpPr>
        <p:sp>
          <p:nvSpPr>
            <p:cNvPr id="83" name="직사각형 82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451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휴대전화 본인확인</a:t>
            </a:r>
            <a:endParaRPr lang="ko-KR" altLang="en-US" sz="11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774978" y="51281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768812" y="58139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774977" y="60425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788425" y="5928249"/>
            <a:ext cx="38262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1809610" y="5249202"/>
            <a:ext cx="1337543" cy="342094"/>
            <a:chOff x="4281044" y="4745558"/>
            <a:chExt cx="1660552" cy="51191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03247" y="4877535"/>
              <a:ext cx="1638349" cy="25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휴대전화 인증하기  </a:t>
              </a:r>
              <a:r>
                <a:rPr lang="ko-KR" altLang="en-US" sz="850" dirty="0" smtClean="0"/>
                <a:t>↗</a:t>
              </a:r>
              <a:endParaRPr lang="ko-KR" altLang="en-US" sz="85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971676" y="4826230"/>
            <a:ext cx="1464479" cy="26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회원로그인</a:t>
            </a:r>
            <a:endParaRPr lang="ko-KR" altLang="en-US" sz="11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7001478" y="5090049"/>
            <a:ext cx="139657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38061" y="5185299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아이디를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38061" y="5475542"/>
            <a:ext cx="17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7252636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210012" y="56996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38971" y="5928249"/>
            <a:ext cx="25256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A2A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둥근 사각형 26"/>
          <p:cNvSpPr/>
          <p:nvPr/>
        </p:nvSpPr>
        <p:spPr>
          <a:xfrm flipV="1">
            <a:off x="8118698" y="5212558"/>
            <a:ext cx="552691" cy="336114"/>
          </a:xfrm>
          <a:prstGeom prst="round1Rect">
            <a:avLst>
              <a:gd name="adj" fmla="val 50000"/>
            </a:avLst>
          </a:prstGeom>
          <a:solidFill>
            <a:srgbClr val="068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23437" y="5254192"/>
            <a:ext cx="543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Login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826050" y="6080649"/>
            <a:ext cx="45342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73456" y="5807865"/>
            <a:ext cx="75402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553991" y="5406120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41079" y="5694071"/>
            <a:ext cx="147240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9776349" y="1037581"/>
            <a:ext cx="2377883" cy="5422486"/>
            <a:chOff x="6746689" y="1236134"/>
            <a:chExt cx="2578337" cy="5026524"/>
          </a:xfrm>
        </p:grpSpPr>
        <p:sp>
          <p:nvSpPr>
            <p:cNvPr id="101" name="직사각형 100"/>
            <p:cNvSpPr/>
            <p:nvPr/>
          </p:nvSpPr>
          <p:spPr>
            <a:xfrm>
              <a:off x="6746689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6908630" y="1808396"/>
              <a:ext cx="2329878" cy="4284324"/>
              <a:chOff x="6893550" y="1576612"/>
              <a:chExt cx="2329878" cy="4284324"/>
            </a:xfrm>
          </p:grpSpPr>
          <p:sp>
            <p:nvSpPr>
              <p:cNvPr id="109" name="실행 단추: 사용자 지정 108">
                <a:hlinkClick r:id="" action="ppaction://noaction" highlightClick="1"/>
              </p:cNvPr>
              <p:cNvSpPr/>
              <p:nvPr/>
            </p:nvSpPr>
            <p:spPr>
              <a:xfrm>
                <a:off x="6893550" y="1576612"/>
                <a:ext cx="2314026" cy="4284324"/>
              </a:xfrm>
              <a:prstGeom prst="actionButtonBlank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7077923" y="2621568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7281995" y="2091599"/>
                <a:ext cx="16361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회원로그인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7077923" y="279059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그룹 112"/>
              <p:cNvGrpSpPr/>
              <p:nvPr/>
            </p:nvGrpSpPr>
            <p:grpSpPr>
              <a:xfrm>
                <a:off x="7725536" y="1632182"/>
                <a:ext cx="749063" cy="384508"/>
                <a:chOff x="3433901" y="5717277"/>
                <a:chExt cx="749063" cy="384508"/>
              </a:xfrm>
            </p:grpSpPr>
            <p:grpSp>
              <p:nvGrpSpPr>
                <p:cNvPr id="126" name="그룹 125"/>
                <p:cNvGrpSpPr/>
                <p:nvPr/>
              </p:nvGrpSpPr>
              <p:grpSpPr>
                <a:xfrm>
                  <a:off x="3433901" y="5717277"/>
                  <a:ext cx="749063" cy="384508"/>
                  <a:chOff x="321740" y="2835972"/>
                  <a:chExt cx="2429927" cy="1871497"/>
                </a:xfrm>
              </p:grpSpPr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321740" y="2835972"/>
                    <a:ext cx="2421460" cy="1871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9" name="직선 연결선 128"/>
                  <p:cNvCxnSpPr/>
                  <p:nvPr/>
                </p:nvCxnSpPr>
                <p:spPr>
                  <a:xfrm>
                    <a:off x="321740" y="2835972"/>
                    <a:ext cx="2429927" cy="187149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129"/>
                  <p:cNvCxnSpPr/>
                  <p:nvPr/>
                </p:nvCxnSpPr>
                <p:spPr>
                  <a:xfrm flipV="1">
                    <a:off x="321740" y="2848278"/>
                    <a:ext cx="2421460" cy="18591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3553066" y="5822700"/>
                  <a:ext cx="50812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" dirty="0" smtClean="0"/>
                    <a:t>ICON</a:t>
                  </a:r>
                  <a:endParaRPr lang="ko-KR" altLang="en-US" sz="600" dirty="0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012817" y="3209798"/>
                <a:ext cx="2021923" cy="22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아이디를 입력해주세요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012817" y="3937754"/>
                <a:ext cx="2021923" cy="22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비밀번호를 입력해주세요</a:t>
                </a:r>
                <a:r>
                  <a:rPr lang="en-US" altLang="ko-KR" sz="10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ko-KR" altLang="en-US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7109276" y="3486797"/>
                <a:ext cx="200565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7122649" y="4197606"/>
                <a:ext cx="200565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7129392" y="4367506"/>
                <a:ext cx="15327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7133464" y="4545948"/>
                <a:ext cx="1842733" cy="375883"/>
                <a:chOff x="7075407" y="4342752"/>
                <a:chExt cx="2079589" cy="375883"/>
              </a:xfrm>
            </p:grpSpPr>
            <p:sp>
              <p:nvSpPr>
                <p:cNvPr id="124" name="한쪽 모서리가 둥근 사각형 123"/>
                <p:cNvSpPr/>
                <p:nvPr/>
              </p:nvSpPr>
              <p:spPr>
                <a:xfrm flipV="1">
                  <a:off x="7075407" y="4342752"/>
                  <a:ext cx="2079589" cy="375883"/>
                </a:xfrm>
                <a:prstGeom prst="round1Rect">
                  <a:avLst>
                    <a:gd name="adj" fmla="val 50000"/>
                  </a:avLst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7265551" y="4397830"/>
                  <a:ext cx="165307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300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13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7012817" y="5527238"/>
                <a:ext cx="1090326" cy="22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아이디 찾기</a:t>
                </a:r>
                <a:endParaRPr lang="ko-KR" altLang="en-US" sz="10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041338" y="5527238"/>
                <a:ext cx="1182090" cy="22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비밀번호 찾기</a:t>
                </a:r>
                <a:endParaRPr lang="ko-KR" altLang="en-US" sz="1000" dirty="0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086233" y="5272930"/>
                <a:ext cx="200565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TextBox 130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1814454" y="1114157"/>
            <a:ext cx="276172" cy="39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7093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본인인증안내</a:t>
              </a:r>
              <a:r>
                <a:rPr lang="en-US" altLang="ko-KR" sz="1000" dirty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전시관 소개 </a:t>
              </a:r>
              <a:r>
                <a:rPr lang="ko-KR" altLang="en-US" sz="1000" dirty="0" err="1"/>
                <a:t>클릭ㆍ예약확인ㆍ취소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327525" y="1689075"/>
              <a:ext cx="56469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20" name="직사각형 119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5"/>
            <a:ext cx="2138516" cy="1283152"/>
            <a:chOff x="3510117" y="7197172"/>
            <a:chExt cx="2138516" cy="1283152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2"/>
              <a:ext cx="2138516" cy="1283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독도의 소개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01651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7978632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185109"/>
              <a:ext cx="15572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41399"/>
            <a:ext cx="2373220" cy="5418667"/>
            <a:chOff x="9781012" y="1041399"/>
            <a:chExt cx="2373220" cy="5418667"/>
          </a:xfrm>
        </p:grpSpPr>
        <p:grpSp>
          <p:nvGrpSpPr>
            <p:cNvPr id="56" name="그룹 55"/>
            <p:cNvGrpSpPr/>
            <p:nvPr/>
          </p:nvGrpSpPr>
          <p:grpSpPr>
            <a:xfrm>
              <a:off x="9794837" y="1041399"/>
              <a:ext cx="2359395" cy="5418667"/>
              <a:chOff x="541871" y="1245610"/>
              <a:chExt cx="2578337" cy="502652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11460" y="4354632"/>
                <a:ext cx="22485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전시안내</a:t>
                </a:r>
                <a:r>
                  <a:rPr lang="ko-KR" altLang="en-US" sz="1500" dirty="0" smtClean="0"/>
                  <a:t> 보기   ↗</a:t>
                </a:r>
                <a:endParaRPr lang="ko-KR" altLang="en-US" sz="15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41871" y="1245610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03758" y="1817872"/>
                <a:ext cx="2428362" cy="4395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603758" y="1817872"/>
                <a:ext cx="2428362" cy="4395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603758" y="1832723"/>
                <a:ext cx="2428362" cy="438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>
                <a:off x="665981" y="4474555"/>
                <a:ext cx="2267410" cy="1090398"/>
                <a:chOff x="881826" y="7388239"/>
                <a:chExt cx="2267410" cy="1090398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881826" y="7388239"/>
                  <a:ext cx="2267410" cy="10903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939882" y="7408334"/>
                  <a:ext cx="2104139" cy="923112"/>
                  <a:chOff x="4418095" y="7440133"/>
                  <a:chExt cx="2104139" cy="923112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18095" y="7440133"/>
                    <a:ext cx="2103932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smtClean="0"/>
                      <a:t>독도의 소개</a:t>
                    </a:r>
                    <a:endParaRPr lang="en-US" altLang="ko-KR" sz="1300" b="1" dirty="0" smtClean="0"/>
                  </a:p>
                </p:txBody>
              </p: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4516580" y="7903970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4516580" y="8040105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/>
                  <p:cNvCxnSpPr/>
                  <p:nvPr/>
                </p:nvCxnSpPr>
                <p:spPr>
                  <a:xfrm>
                    <a:off x="4516580" y="8191795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/>
                  <p:nvPr/>
                </p:nvCxnSpPr>
                <p:spPr>
                  <a:xfrm>
                    <a:off x="4516580" y="8363245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1" name="TextBox 80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3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568574" cy="2199319"/>
            <a:chOff x="3510117" y="7197171"/>
            <a:chExt cx="2568574" cy="21993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568574" cy="2199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독도의 역사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3592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771325" y="85624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766701" y="8794706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62535" y="1041399"/>
            <a:ext cx="2391698" cy="5418667"/>
            <a:chOff x="9762535" y="1041399"/>
            <a:chExt cx="2391698" cy="5418667"/>
          </a:xfrm>
        </p:grpSpPr>
        <p:grpSp>
          <p:nvGrpSpPr>
            <p:cNvPr id="57" name="그룹 56"/>
            <p:cNvGrpSpPr/>
            <p:nvPr/>
          </p:nvGrpSpPr>
          <p:grpSpPr>
            <a:xfrm>
              <a:off x="9762535" y="1041399"/>
              <a:ext cx="2391698" cy="5418667"/>
              <a:chOff x="3656249" y="1236134"/>
              <a:chExt cx="2578337" cy="502652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728355" y="1817872"/>
                <a:ext cx="2428362" cy="4395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3728355" y="1817872"/>
                <a:ext cx="2428362" cy="4395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V="1">
                <a:off x="3728355" y="1832723"/>
                <a:ext cx="2428362" cy="438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그룹 65"/>
              <p:cNvGrpSpPr/>
              <p:nvPr/>
            </p:nvGrpSpPr>
            <p:grpSpPr>
              <a:xfrm>
                <a:off x="3854371" y="3779598"/>
                <a:ext cx="2267410" cy="2044484"/>
                <a:chOff x="4174720" y="7181513"/>
                <a:chExt cx="2267410" cy="2044484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4174720" y="7181513"/>
                  <a:ext cx="2267410" cy="20444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>
                  <a:off x="4256459" y="7181513"/>
                  <a:ext cx="2103932" cy="1985873"/>
                  <a:chOff x="6734461" y="7084107"/>
                  <a:chExt cx="2103932" cy="1985873"/>
                </a:xfrm>
              </p:grpSpPr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734461" y="7084107"/>
                    <a:ext cx="2103932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smtClean="0"/>
                      <a:t>독도의 역사</a:t>
                    </a:r>
                    <a:endParaRPr lang="en-US" altLang="ko-KR" sz="1300" b="1" dirty="0" smtClean="0"/>
                  </a:p>
                </p:txBody>
              </p:sp>
              <p:cxnSp>
                <p:nvCxnSpPr>
                  <p:cNvPr id="76" name="직선 연결선 75"/>
                  <p:cNvCxnSpPr/>
                  <p:nvPr/>
                </p:nvCxnSpPr>
                <p:spPr>
                  <a:xfrm>
                    <a:off x="6795970" y="7674805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/>
                  <p:nvPr/>
                </p:nvCxnSpPr>
                <p:spPr>
                  <a:xfrm>
                    <a:off x="6795970" y="7492030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/>
                  <p:cNvCxnSpPr/>
                  <p:nvPr/>
                </p:nvCxnSpPr>
                <p:spPr>
                  <a:xfrm>
                    <a:off x="6795970" y="7829682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/>
                  <p:cNvCxnSpPr/>
                  <p:nvPr/>
                </p:nvCxnSpPr>
                <p:spPr>
                  <a:xfrm>
                    <a:off x="6795970" y="8102332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/>
                  <p:cNvCxnSpPr/>
                  <p:nvPr/>
                </p:nvCxnSpPr>
                <p:spPr>
                  <a:xfrm>
                    <a:off x="6795970" y="828598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/>
                  <p:cNvCxnSpPr/>
                  <p:nvPr/>
                </p:nvCxnSpPr>
                <p:spPr>
                  <a:xfrm>
                    <a:off x="6795970" y="845743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6795970" y="864031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6795970" y="8869462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/>
                  <p:cNvCxnSpPr/>
                  <p:nvPr/>
                </p:nvCxnSpPr>
                <p:spPr>
                  <a:xfrm>
                    <a:off x="6795970" y="9069980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1" name="TextBox 90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7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379888" cy="1792919"/>
            <a:chOff x="3510117" y="7197171"/>
            <a:chExt cx="2379888" cy="17929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379888" cy="1792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체험존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751206" y="83592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771325" y="8562477"/>
              <a:ext cx="199358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79337" y="1045647"/>
            <a:ext cx="2374896" cy="5414420"/>
            <a:chOff x="9779337" y="1045647"/>
            <a:chExt cx="2374896" cy="5414420"/>
          </a:xfrm>
        </p:grpSpPr>
        <p:grpSp>
          <p:nvGrpSpPr>
            <p:cNvPr id="56" name="그룹 55"/>
            <p:cNvGrpSpPr/>
            <p:nvPr/>
          </p:nvGrpSpPr>
          <p:grpSpPr>
            <a:xfrm>
              <a:off x="9779337" y="1045647"/>
              <a:ext cx="2374896" cy="5414420"/>
              <a:chOff x="6746689" y="1236134"/>
              <a:chExt cx="2578337" cy="502652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74668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822762" y="1817872"/>
                <a:ext cx="2428362" cy="4395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6822762" y="1817872"/>
                <a:ext cx="2428362" cy="4395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V="1">
                <a:off x="6822762" y="1832723"/>
                <a:ext cx="2428362" cy="438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그룹 63"/>
              <p:cNvGrpSpPr/>
              <p:nvPr/>
            </p:nvGrpSpPr>
            <p:grpSpPr>
              <a:xfrm>
                <a:off x="6902152" y="3979952"/>
                <a:ext cx="2267410" cy="1844127"/>
                <a:chOff x="3997619" y="7958805"/>
                <a:chExt cx="2267410" cy="1844127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3997619" y="7958805"/>
                  <a:ext cx="2267410" cy="1844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4017849" y="7958806"/>
                  <a:ext cx="2103932" cy="1752267"/>
                  <a:chOff x="6984931" y="3883857"/>
                  <a:chExt cx="2103932" cy="1752267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984931" y="3883857"/>
                    <a:ext cx="2103932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err="1" smtClean="0"/>
                      <a:t>체험존</a:t>
                    </a:r>
                    <a:endParaRPr lang="en-US" altLang="ko-KR" sz="1300" b="1" dirty="0" smtClean="0"/>
                  </a:p>
                </p:txBody>
              </p:sp>
              <p:cxnSp>
                <p:nvCxnSpPr>
                  <p:cNvPr id="74" name="직선 연결선 73"/>
                  <p:cNvCxnSpPr/>
                  <p:nvPr/>
                </p:nvCxnSpPr>
                <p:spPr>
                  <a:xfrm>
                    <a:off x="7083209" y="4278260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7079966" y="4474555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/>
                  <p:cNvCxnSpPr/>
                  <p:nvPr/>
                </p:nvCxnSpPr>
                <p:spPr>
                  <a:xfrm>
                    <a:off x="7079966" y="4677797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/>
                  <p:nvPr/>
                </p:nvCxnSpPr>
                <p:spPr>
                  <a:xfrm>
                    <a:off x="7079966" y="508573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/>
                  <p:cNvCxnSpPr/>
                  <p:nvPr/>
                </p:nvCxnSpPr>
                <p:spPr>
                  <a:xfrm>
                    <a:off x="7079966" y="525718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/>
                  <p:cNvCxnSpPr/>
                  <p:nvPr/>
                </p:nvCxnSpPr>
                <p:spPr>
                  <a:xfrm>
                    <a:off x="7079966" y="5440068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/>
                  <p:cNvCxnSpPr/>
                  <p:nvPr/>
                </p:nvCxnSpPr>
                <p:spPr>
                  <a:xfrm>
                    <a:off x="7079966" y="5636124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4" name="TextBox 83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04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4/5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57814" y="1780704"/>
            <a:ext cx="8213615" cy="4297653"/>
            <a:chOff x="6938827" y="2160122"/>
            <a:chExt cx="2253964" cy="1285845"/>
          </a:xfrm>
        </p:grpSpPr>
        <p:sp>
          <p:nvSpPr>
            <p:cNvPr id="70" name="직사각형 6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42206" y="2733980"/>
              <a:ext cx="1239350" cy="1381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IMAGE</a:t>
              </a:r>
              <a:endParaRPr lang="ko-KR" altLang="en-US" sz="24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98055" y="2213024"/>
            <a:ext cx="2379888" cy="1792919"/>
            <a:chOff x="3510117" y="7197171"/>
            <a:chExt cx="2379888" cy="1792919"/>
          </a:xfrm>
        </p:grpSpPr>
        <p:sp>
          <p:nvSpPr>
            <p:cNvPr id="2" name="직사각형 1"/>
            <p:cNvSpPr/>
            <p:nvPr/>
          </p:nvSpPr>
          <p:spPr>
            <a:xfrm>
              <a:off x="3510117" y="7197171"/>
              <a:ext cx="2379888" cy="1792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27762" y="7420855"/>
              <a:ext cx="112121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smtClean="0"/>
                <a:t>영상관</a:t>
              </a:r>
              <a:endParaRPr lang="ko-KR" altLang="en-US" sz="13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751206" y="7830679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751206" y="8007660"/>
              <a:ext cx="1683319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777"/>
            <a:ext cx="2373221" cy="5421290"/>
            <a:chOff x="9781012" y="1038777"/>
            <a:chExt cx="2373221" cy="5421290"/>
          </a:xfrm>
        </p:grpSpPr>
        <p:grpSp>
          <p:nvGrpSpPr>
            <p:cNvPr id="54" name="그룹 53"/>
            <p:cNvGrpSpPr/>
            <p:nvPr/>
          </p:nvGrpSpPr>
          <p:grpSpPr>
            <a:xfrm>
              <a:off x="9784905" y="1038777"/>
              <a:ext cx="2369328" cy="5421290"/>
              <a:chOff x="541871" y="1245610"/>
              <a:chExt cx="2578337" cy="502652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711460" y="4354632"/>
                <a:ext cx="22485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err="1" smtClean="0"/>
                  <a:t>전시안내</a:t>
                </a:r>
                <a:r>
                  <a:rPr lang="ko-KR" altLang="en-US" sz="1500" dirty="0" smtClean="0"/>
                  <a:t> 보기   ↗</a:t>
                </a:r>
                <a:endParaRPr lang="ko-KR" altLang="en-US" sz="15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41871" y="1245610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03758" y="1817872"/>
                <a:ext cx="2428362" cy="4395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603758" y="1817872"/>
                <a:ext cx="2428362" cy="4395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V="1">
                <a:off x="603758" y="1832723"/>
                <a:ext cx="2428362" cy="43808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>
              <a:xfrm>
                <a:off x="712856" y="4535666"/>
                <a:ext cx="2281857" cy="1090398"/>
                <a:chOff x="682887" y="8087458"/>
                <a:chExt cx="2281857" cy="1090398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697334" y="8087458"/>
                  <a:ext cx="2267410" cy="10903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682887" y="8253968"/>
                  <a:ext cx="2103932" cy="757377"/>
                  <a:chOff x="3795146" y="8002099"/>
                  <a:chExt cx="2103932" cy="757377"/>
                </a:xfrm>
              </p:grpSpPr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795146" y="8002099"/>
                    <a:ext cx="2103932" cy="2923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b="1" dirty="0" smtClean="0"/>
                      <a:t>영상관</a:t>
                    </a:r>
                    <a:endParaRPr lang="en-US" altLang="ko-KR" sz="1300" b="1" dirty="0" smtClean="0"/>
                  </a:p>
                </p:txBody>
              </p: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3882017" y="8471651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>
                    <a:off x="3882017" y="8607786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 72"/>
                  <p:cNvCxnSpPr/>
                  <p:nvPr/>
                </p:nvCxnSpPr>
                <p:spPr>
                  <a:xfrm>
                    <a:off x="3882017" y="8759476"/>
                    <a:ext cx="200565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4" name="TextBox 73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6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180222" y="1567789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628371"/>
              <a:ext cx="82505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213896" y="2329751"/>
            <a:ext cx="1492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err="1" smtClean="0"/>
              <a:t>관람안내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5740707" y="2752866"/>
            <a:ext cx="586886" cy="317501"/>
            <a:chOff x="321740" y="3222381"/>
            <a:chExt cx="2421460" cy="1146770"/>
          </a:xfrm>
        </p:grpSpPr>
        <p:sp>
          <p:nvSpPr>
            <p:cNvPr id="74" name="직사각형 7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497121" y="2756383"/>
            <a:ext cx="12606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044-999-6393</a:t>
            </a:r>
            <a:endParaRPr lang="ko-KR" altLang="en-US" sz="13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7757794" y="2721886"/>
            <a:ext cx="980428" cy="335295"/>
            <a:chOff x="4281044" y="4745558"/>
            <a:chExt cx="2052625" cy="51191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281044" y="4745558"/>
              <a:ext cx="2052625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60033" y="4853262"/>
              <a:ext cx="1844301" cy="26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50" dirty="0" smtClean="0"/>
                <a:t>관광 문의하기</a:t>
              </a:r>
              <a:endParaRPr lang="ko-KR" altLang="en-US" sz="85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78499" y="2227279"/>
            <a:ext cx="4339601" cy="2258588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12973" y="3675587"/>
              <a:ext cx="1255464" cy="2040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1025853" y="3353731"/>
            <a:ext cx="1183756" cy="377094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4"/>
              <a:ext cx="1638349" cy="28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바로가기</a:t>
              </a:r>
              <a:r>
                <a:rPr lang="ko-KR" altLang="en-US" sz="1000" dirty="0" smtClean="0"/>
                <a:t>  ↗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6092" y="2467224"/>
            <a:ext cx="2199378" cy="688264"/>
            <a:chOff x="1834381" y="4878218"/>
            <a:chExt cx="2199378" cy="688264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85204" y="4882001"/>
              <a:ext cx="1492830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 </a:t>
              </a:r>
              <a:r>
                <a:rPr lang="ko-KR" altLang="en-US" sz="1300" dirty="0" err="1" smtClean="0"/>
                <a:t>바로알기</a:t>
              </a:r>
              <a:endParaRPr lang="ko-KR" altLang="en-US" sz="1300" dirty="0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2247720" y="5313571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2262520" y="5446921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73747" y="4716490"/>
            <a:ext cx="2199378" cy="688264"/>
            <a:chOff x="1834381" y="4878218"/>
            <a:chExt cx="2199378" cy="688264"/>
          </a:xfrm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4" y="4882001"/>
              <a:ext cx="14928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268757" y="5359492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270857" y="5480142"/>
              <a:ext cx="17009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5213896" y="3262188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관람시간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28792" y="3731951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휴관안내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240464" y="4114237"/>
            <a:ext cx="1492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위     치</a:t>
            </a:r>
            <a:endParaRPr lang="ko-KR" altLang="en-US" sz="1000" dirty="0"/>
          </a:p>
        </p:txBody>
      </p:sp>
      <p:cxnSp>
        <p:nvCxnSpPr>
          <p:cNvPr id="107" name="직선 연결선 106"/>
          <p:cNvCxnSpPr/>
          <p:nvPr/>
        </p:nvCxnSpPr>
        <p:spPr>
          <a:xfrm>
            <a:off x="6522027" y="3363667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42977" y="3474078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555677" y="3604268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555677" y="3853935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555677" y="4217630"/>
            <a:ext cx="16903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985461" y="4559711"/>
            <a:ext cx="1329872" cy="1544462"/>
            <a:chOff x="5192156" y="4559712"/>
            <a:chExt cx="1329872" cy="1544462"/>
          </a:xfrm>
        </p:grpSpPr>
        <p:sp>
          <p:nvSpPr>
            <p:cNvPr id="115" name="순서도: 대체 처리 114"/>
            <p:cNvSpPr/>
            <p:nvPr/>
          </p:nvSpPr>
          <p:spPr>
            <a:xfrm>
              <a:off x="5192156" y="4559712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5314014" y="4642225"/>
              <a:ext cx="1086155" cy="777002"/>
              <a:chOff x="6938827" y="2160122"/>
              <a:chExt cx="2253964" cy="128584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32" name="직선 연결선 131"/>
            <p:cNvCxnSpPr/>
            <p:nvPr/>
          </p:nvCxnSpPr>
          <p:spPr>
            <a:xfrm>
              <a:off x="5362690" y="577449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376748" y="5912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388090" y="6039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5286033" y="5455066"/>
              <a:ext cx="547442" cy="218784"/>
              <a:chOff x="3249858" y="5698298"/>
              <a:chExt cx="680068" cy="304729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</p:grpSp>
      <p:grpSp>
        <p:nvGrpSpPr>
          <p:cNvPr id="175" name="그룹 174"/>
          <p:cNvGrpSpPr/>
          <p:nvPr/>
        </p:nvGrpSpPr>
        <p:grpSpPr>
          <a:xfrm>
            <a:off x="6735892" y="4559711"/>
            <a:ext cx="1329872" cy="1544462"/>
            <a:chOff x="5192156" y="4559712"/>
            <a:chExt cx="1329872" cy="1544462"/>
          </a:xfrm>
        </p:grpSpPr>
        <p:sp>
          <p:nvSpPr>
            <p:cNvPr id="176" name="순서도: 대체 처리 175"/>
            <p:cNvSpPr/>
            <p:nvPr/>
          </p:nvSpPr>
          <p:spPr>
            <a:xfrm>
              <a:off x="5192156" y="4559712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5314014" y="4642225"/>
              <a:ext cx="1086155" cy="777002"/>
              <a:chOff x="6938827" y="2160122"/>
              <a:chExt cx="2253964" cy="1285845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78" name="직선 연결선 177"/>
            <p:cNvCxnSpPr/>
            <p:nvPr/>
          </p:nvCxnSpPr>
          <p:spPr>
            <a:xfrm>
              <a:off x="5362690" y="577449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5376748" y="5912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388090" y="6039888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/>
            <p:cNvGrpSpPr/>
            <p:nvPr/>
          </p:nvGrpSpPr>
          <p:grpSpPr>
            <a:xfrm>
              <a:off x="5286033" y="5455066"/>
              <a:ext cx="547442" cy="218784"/>
              <a:chOff x="3249858" y="5698298"/>
              <a:chExt cx="680068" cy="304729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</p:grpSp>
      <p:sp>
        <p:nvSpPr>
          <p:cNvPr id="211" name="순서도: 대체 처리 210"/>
          <p:cNvSpPr/>
          <p:nvPr/>
        </p:nvSpPr>
        <p:spPr>
          <a:xfrm>
            <a:off x="8491854" y="4546843"/>
            <a:ext cx="1329872" cy="15444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2" name="그룹 211"/>
          <p:cNvGrpSpPr/>
          <p:nvPr/>
        </p:nvGrpSpPr>
        <p:grpSpPr>
          <a:xfrm>
            <a:off x="8613712" y="4629356"/>
            <a:ext cx="1086155" cy="777002"/>
            <a:chOff x="6938827" y="2160122"/>
            <a:chExt cx="2253964" cy="1285845"/>
          </a:xfrm>
        </p:grpSpPr>
        <p:sp>
          <p:nvSpPr>
            <p:cNvPr id="219" name="직사각형 218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7438593" y="2618378"/>
              <a:ext cx="1239350" cy="3148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cxnSp>
        <p:nvCxnSpPr>
          <p:cNvPr id="213" name="직선 연결선 212"/>
          <p:cNvCxnSpPr/>
          <p:nvPr/>
        </p:nvCxnSpPr>
        <p:spPr>
          <a:xfrm>
            <a:off x="8662388" y="5761630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8676446" y="5900019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/>
          <p:nvPr/>
        </p:nvCxnSpPr>
        <p:spPr>
          <a:xfrm>
            <a:off x="8687788" y="6027019"/>
            <a:ext cx="9815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8585731" y="5442197"/>
            <a:ext cx="547442" cy="218784"/>
            <a:chOff x="3249858" y="5698298"/>
            <a:chExt cx="680068" cy="304729"/>
          </a:xfrm>
        </p:grpSpPr>
        <p:sp>
          <p:nvSpPr>
            <p:cNvPr id="217" name="모서리가 둥근 직사각형 216"/>
            <p:cNvSpPr/>
            <p:nvPr/>
          </p:nvSpPr>
          <p:spPr>
            <a:xfrm>
              <a:off x="3249858" y="5698298"/>
              <a:ext cx="680068" cy="30472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300713" y="5722370"/>
              <a:ext cx="578358" cy="247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news</a:t>
              </a:r>
              <a:endParaRPr lang="ko-KR" altLang="en-US" sz="8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2593" y="5446140"/>
            <a:ext cx="960681" cy="622510"/>
            <a:chOff x="2991352" y="6984153"/>
            <a:chExt cx="960681" cy="622510"/>
          </a:xfrm>
        </p:grpSpPr>
        <p:grpSp>
          <p:nvGrpSpPr>
            <p:cNvPr id="224" name="그룹 223"/>
            <p:cNvGrpSpPr/>
            <p:nvPr/>
          </p:nvGrpSpPr>
          <p:grpSpPr>
            <a:xfrm>
              <a:off x="2991352" y="6984153"/>
              <a:ext cx="397058" cy="500585"/>
              <a:chOff x="5131312" y="-2147598"/>
              <a:chExt cx="956568" cy="1205978"/>
            </a:xfrm>
            <a:solidFill>
              <a:srgbClr val="434250"/>
            </a:solidFill>
          </p:grpSpPr>
          <p:sp>
            <p:nvSpPr>
              <p:cNvPr id="225" name="타원 224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164423" y="-2147598"/>
                <a:ext cx="8250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&lt;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 rot="10800000">
              <a:off x="3554974" y="7087864"/>
              <a:ext cx="397059" cy="518799"/>
              <a:chOff x="5131310" y="-2191479"/>
              <a:chExt cx="956570" cy="1249859"/>
            </a:xfrm>
            <a:solidFill>
              <a:srgbClr val="434250"/>
            </a:solidFill>
          </p:grpSpPr>
          <p:sp>
            <p:nvSpPr>
              <p:cNvPr id="228" name="타원 227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131310" y="-2191479"/>
                <a:ext cx="8250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&lt;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781012" y="1027154"/>
            <a:ext cx="2352282" cy="5432914"/>
            <a:chOff x="9781012" y="1027154"/>
            <a:chExt cx="2352282" cy="5432914"/>
          </a:xfrm>
        </p:grpSpPr>
        <p:sp>
          <p:nvSpPr>
            <p:cNvPr id="131" name="직사각형 130"/>
            <p:cNvSpPr/>
            <p:nvPr/>
          </p:nvSpPr>
          <p:spPr>
            <a:xfrm>
              <a:off x="9827539" y="1027154"/>
              <a:ext cx="2281303" cy="5432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9888402" y="1561499"/>
              <a:ext cx="2090634" cy="2061236"/>
              <a:chOff x="321740" y="2835969"/>
              <a:chExt cx="2429927" cy="1871498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321740" y="2835969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914150" y="3602905"/>
                <a:ext cx="1255464" cy="306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11223582" y="1635150"/>
              <a:ext cx="753165" cy="814475"/>
              <a:chOff x="5197069" y="-1801200"/>
              <a:chExt cx="825053" cy="730379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5197069" y="-1801200"/>
                <a:ext cx="825053" cy="73037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197070" y="-1612900"/>
                <a:ext cx="82505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b="1" dirty="0" err="1" smtClean="0"/>
                  <a:t>단체예약</a:t>
                </a:r>
                <a:endParaRPr lang="en-US" altLang="ko-KR" sz="950" b="1" dirty="0" smtClean="0"/>
              </a:p>
              <a:p>
                <a:pPr algn="ctr"/>
                <a:r>
                  <a:rPr lang="ko-KR" altLang="en-US" sz="950" b="1" dirty="0" smtClean="0"/>
                  <a:t>신청</a:t>
                </a:r>
                <a:endParaRPr lang="ko-KR" altLang="en-US" sz="950" b="1" dirty="0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9892180" y="3197373"/>
              <a:ext cx="942851" cy="357001"/>
              <a:chOff x="3359892" y="-700526"/>
              <a:chExt cx="1279882" cy="396711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3359892" y="-700526"/>
                <a:ext cx="1279882" cy="39671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421371" y="-628066"/>
                <a:ext cx="1165889" cy="273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err="1" smtClean="0"/>
                  <a:t>바로가기</a:t>
                </a:r>
                <a:r>
                  <a:rPr lang="ko-KR" altLang="en-US" sz="1000" b="1" dirty="0" smtClean="0"/>
                  <a:t> </a:t>
                </a:r>
                <a:r>
                  <a:rPr lang="ko-KR" altLang="en-US" sz="1000" dirty="0"/>
                  <a:t>↗</a:t>
                </a:r>
                <a:endParaRPr lang="ko-KR" altLang="en-US" sz="1000" b="1" dirty="0"/>
              </a:p>
            </p:txBody>
          </p:sp>
        </p:grpSp>
        <p:sp>
          <p:nvSpPr>
            <p:cNvPr id="140" name="모서리가 둥근 직사각형 139"/>
            <p:cNvSpPr/>
            <p:nvPr/>
          </p:nvSpPr>
          <p:spPr>
            <a:xfrm>
              <a:off x="9899895" y="3857634"/>
              <a:ext cx="2150988" cy="24769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857763" y="3980251"/>
              <a:ext cx="929097" cy="31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b="1" dirty="0" err="1" smtClean="0"/>
                <a:t>관람안내</a:t>
              </a:r>
              <a:endParaRPr lang="ko-KR" altLang="en-US" sz="1300" b="1" dirty="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0108894" y="4813940"/>
              <a:ext cx="4252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0108893" y="5713081"/>
              <a:ext cx="4252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10108893" y="5964472"/>
              <a:ext cx="4252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10766425" y="4813940"/>
              <a:ext cx="10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779520" y="4944345"/>
              <a:ext cx="10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0779520" y="5102203"/>
              <a:ext cx="1831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10779520" y="5263492"/>
              <a:ext cx="10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10779520" y="5421350"/>
              <a:ext cx="1831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10766424" y="5702125"/>
              <a:ext cx="10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10779519" y="5960303"/>
              <a:ext cx="10961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0779519" y="6118161"/>
              <a:ext cx="5480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11078447" y="4285204"/>
              <a:ext cx="900589" cy="341874"/>
              <a:chOff x="4171950" y="7769497"/>
              <a:chExt cx="1743102" cy="352724"/>
            </a:xfrm>
          </p:grpSpPr>
          <p:sp>
            <p:nvSpPr>
              <p:cNvPr id="158" name="모서리가 둥근 직사각형 157"/>
              <p:cNvSpPr/>
              <p:nvPr/>
            </p:nvSpPr>
            <p:spPr>
              <a:xfrm>
                <a:off x="4171950" y="7769497"/>
                <a:ext cx="1743102" cy="35272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261905" y="7849068"/>
                <a:ext cx="1560529" cy="21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50" dirty="0" smtClean="0"/>
                  <a:t>관람 문의하기</a:t>
                </a:r>
                <a:endParaRPr lang="ko-KR" altLang="en-US" sz="750" dirty="0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9975377" y="4347078"/>
              <a:ext cx="1022968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50" b="1" dirty="0" smtClean="0"/>
                <a:t>044-999-6393</a:t>
              </a:r>
              <a:endParaRPr lang="ko-KR" altLang="en-US" sz="95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52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en-US" altLang="ko-KR" sz="1000" dirty="0" smtClean="0"/>
                <a:t>05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5/5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전시안내</a:t>
              </a:r>
              <a:r>
                <a:rPr lang="ko-KR" altLang="en-US" sz="1000" dirty="0" smtClean="0"/>
                <a:t>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72" name="직선 연결선 71"/>
          <p:cNvCxnSpPr/>
          <p:nvPr/>
        </p:nvCxnSpPr>
        <p:spPr>
          <a:xfrm>
            <a:off x="541871" y="1694524"/>
            <a:ext cx="89640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6" name="직사각형 115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5" name="직사각형 134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7" name="직선 연결선 136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Box 132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859721" y="1118561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독도현황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845099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322349" y="4682114"/>
            <a:ext cx="1242722" cy="550207"/>
            <a:chOff x="2959773" y="4934857"/>
            <a:chExt cx="1212177" cy="382207"/>
          </a:xfrm>
        </p:grpSpPr>
        <p:sp>
          <p:nvSpPr>
            <p:cNvPr id="11" name="직사각형 10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rgbClr val="4CA5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위치</a:t>
              </a:r>
              <a:endParaRPr lang="ko-KR" altLang="en-US" sz="13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679453" y="4682114"/>
            <a:ext cx="2243946" cy="550207"/>
            <a:chOff x="2959773" y="4934857"/>
            <a:chExt cx="1212177" cy="382207"/>
          </a:xfrm>
        </p:grpSpPr>
        <p:sp>
          <p:nvSpPr>
            <p:cNvPr id="107" name="직사각형 106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지형과 지명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37781" y="4682114"/>
            <a:ext cx="1242722" cy="550207"/>
            <a:chOff x="2959773" y="4934857"/>
            <a:chExt cx="1212177" cy="382207"/>
          </a:xfrm>
        </p:grpSpPr>
        <p:sp>
          <p:nvSpPr>
            <p:cNvPr id="117" name="직사각형 116"/>
            <p:cNvSpPr/>
            <p:nvPr/>
          </p:nvSpPr>
          <p:spPr>
            <a:xfrm>
              <a:off x="2959773" y="4934857"/>
              <a:ext cx="1212177" cy="38220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08649" y="5030033"/>
              <a:ext cx="1114425" cy="203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독도의 위치</a:t>
              </a:r>
              <a:endParaRPr lang="ko-KR" altLang="en-US" sz="13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781012" y="1042991"/>
            <a:ext cx="2373221" cy="5417076"/>
            <a:chOff x="9781012" y="1042991"/>
            <a:chExt cx="2373221" cy="5417076"/>
          </a:xfrm>
        </p:grpSpPr>
        <p:grpSp>
          <p:nvGrpSpPr>
            <p:cNvPr id="71" name="그룹 70"/>
            <p:cNvGrpSpPr/>
            <p:nvPr/>
          </p:nvGrpSpPr>
          <p:grpSpPr>
            <a:xfrm>
              <a:off x="9802117" y="1042991"/>
              <a:ext cx="2352116" cy="5417076"/>
              <a:chOff x="541871" y="1236134"/>
              <a:chExt cx="2578337" cy="5026524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541871" y="1236134"/>
                <a:ext cx="2578337" cy="5026524"/>
                <a:chOff x="541871" y="1236134"/>
                <a:chExt cx="2578337" cy="5026524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541871" y="1236134"/>
                  <a:ext cx="2578337" cy="5026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/>
                <p:cNvGrpSpPr/>
                <p:nvPr/>
              </p:nvGrpSpPr>
              <p:grpSpPr>
                <a:xfrm>
                  <a:off x="603758" y="1808396"/>
                  <a:ext cx="2436853" cy="2258588"/>
                  <a:chOff x="321740" y="2835971"/>
                  <a:chExt cx="2429927" cy="1871496"/>
                </a:xfrm>
              </p:grpSpPr>
              <p:sp>
                <p:nvSpPr>
                  <p:cNvPr id="111" name="직사각형 110"/>
                  <p:cNvSpPr/>
                  <p:nvPr/>
                </p:nvSpPr>
                <p:spPr>
                  <a:xfrm>
                    <a:off x="321740" y="2835971"/>
                    <a:ext cx="2421460" cy="1871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12" name="직선 연결선 111"/>
                  <p:cNvCxnSpPr/>
                  <p:nvPr/>
                </p:nvCxnSpPr>
                <p:spPr>
                  <a:xfrm>
                    <a:off x="321740" y="2835971"/>
                    <a:ext cx="2429927" cy="18714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/>
                  <p:nvPr/>
                </p:nvCxnSpPr>
                <p:spPr>
                  <a:xfrm flipV="1">
                    <a:off x="321740" y="2848277"/>
                    <a:ext cx="2421460" cy="18591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83448" y="3542895"/>
                    <a:ext cx="2097952" cy="3312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300" b="1" dirty="0" err="1" smtClean="0"/>
                      <a:t>독도현황</a:t>
                    </a:r>
                    <a:endParaRPr lang="en-US" altLang="ko-KR" sz="1300" b="1" dirty="0" smtClean="0"/>
                  </a:p>
                  <a:p>
                    <a:pPr algn="ctr"/>
                    <a:r>
                      <a:rPr lang="ko-KR" altLang="en-US" sz="900" b="1" dirty="0" smtClean="0"/>
                      <a:t>대한민국 독도</a:t>
                    </a:r>
                    <a:r>
                      <a:rPr lang="en-US" altLang="ko-KR" sz="900" b="1" dirty="0" smtClean="0"/>
                      <a:t>, </a:t>
                    </a:r>
                    <a:r>
                      <a:rPr lang="ko-KR" altLang="en-US" sz="900" b="1" dirty="0" smtClean="0"/>
                      <a:t>세종에서 만나다</a:t>
                    </a:r>
                    <a:r>
                      <a:rPr lang="en-US" altLang="ko-KR" sz="900" b="1" dirty="0" smtClean="0"/>
                      <a:t>!</a:t>
                    </a:r>
                    <a:endParaRPr lang="ko-KR" altLang="en-US" sz="900" b="1" dirty="0"/>
                  </a:p>
                </p:txBody>
              </p:sp>
            </p:grpSp>
          </p:grpSp>
          <p:grpSp>
            <p:nvGrpSpPr>
              <p:cNvPr id="81" name="그룹 80"/>
              <p:cNvGrpSpPr/>
              <p:nvPr/>
            </p:nvGrpSpPr>
            <p:grpSpPr>
              <a:xfrm>
                <a:off x="586505" y="5666185"/>
                <a:ext cx="2436853" cy="596032"/>
                <a:chOff x="603758" y="4796501"/>
                <a:chExt cx="2436853" cy="1317598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603758" y="4796501"/>
                  <a:ext cx="2436853" cy="1317598"/>
                  <a:chOff x="321740" y="2835971"/>
                  <a:chExt cx="2438422" cy="1871496"/>
                </a:xfrm>
              </p:grpSpPr>
              <p:sp>
                <p:nvSpPr>
                  <p:cNvPr id="97" name="직사각형 96"/>
                  <p:cNvSpPr/>
                  <p:nvPr/>
                </p:nvSpPr>
                <p:spPr>
                  <a:xfrm>
                    <a:off x="321740" y="2835971"/>
                    <a:ext cx="2438422" cy="1871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8" name="직선 연결선 97"/>
                  <p:cNvCxnSpPr/>
                  <p:nvPr/>
                </p:nvCxnSpPr>
                <p:spPr>
                  <a:xfrm>
                    <a:off x="321740" y="2835971"/>
                    <a:ext cx="2429927" cy="18714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/>
                  <p:cNvCxnSpPr/>
                  <p:nvPr/>
                </p:nvCxnSpPr>
                <p:spPr>
                  <a:xfrm flipV="1">
                    <a:off x="321740" y="2848277"/>
                    <a:ext cx="2421460" cy="18591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Box 95"/>
                <p:cNvSpPr txBox="1"/>
                <p:nvPr/>
              </p:nvSpPr>
              <p:spPr>
                <a:xfrm>
                  <a:off x="1183522" y="5190765"/>
                  <a:ext cx="1259042" cy="8207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IMAGE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566438" y="4836603"/>
                <a:ext cx="744501" cy="368147"/>
                <a:chOff x="3690810" y="7298357"/>
                <a:chExt cx="1008915" cy="412687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3717297" y="7298357"/>
                  <a:ext cx="943603" cy="4126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3690810" y="7393040"/>
                  <a:ext cx="1008915" cy="200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650" dirty="0" smtClean="0"/>
                    <a:t>독도의 위치</a:t>
                  </a:r>
                  <a:endParaRPr lang="ko-KR" altLang="en-US" sz="650" dirty="0"/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1294149" y="4835428"/>
                <a:ext cx="1081539" cy="369324"/>
                <a:chOff x="3692428" y="7298357"/>
                <a:chExt cx="992134" cy="412687"/>
              </a:xfrm>
            </p:grpSpPr>
            <p:sp>
              <p:nvSpPr>
                <p:cNvPr id="91" name="직사각형 90"/>
                <p:cNvSpPr/>
                <p:nvPr/>
              </p:nvSpPr>
              <p:spPr>
                <a:xfrm>
                  <a:off x="3717297" y="7298357"/>
                  <a:ext cx="943603" cy="4126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692428" y="7413271"/>
                  <a:ext cx="992134" cy="199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650" dirty="0" smtClean="0"/>
                    <a:t>독도의 지형과 지명</a:t>
                  </a:r>
                  <a:endParaRPr lang="ko-KR" altLang="en-US" sz="650" dirty="0"/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2365727" y="4837910"/>
                <a:ext cx="746551" cy="368147"/>
                <a:chOff x="3687808" y="7298357"/>
                <a:chExt cx="1008915" cy="412687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717297" y="7298357"/>
                  <a:ext cx="943603" cy="4126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687808" y="7429658"/>
                  <a:ext cx="1008915" cy="2000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650" dirty="0" smtClean="0"/>
                    <a:t>독도의 생성</a:t>
                  </a:r>
                  <a:endParaRPr lang="ko-KR" altLang="en-US" sz="650" dirty="0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959821" y="5330276"/>
                <a:ext cx="1716145" cy="228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독도의 위치 </a:t>
                </a:r>
                <a:r>
                  <a:rPr lang="ko-KR" altLang="en-US" sz="1000" dirty="0" err="1" smtClean="0"/>
                  <a:t>바로알기</a:t>
                </a:r>
                <a:endParaRPr lang="ko-KR" altLang="en-US" sz="1000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1859721" y="1118561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910467" y="3933964"/>
              <a:ext cx="2138122" cy="256902"/>
              <a:chOff x="9910671" y="2584539"/>
              <a:chExt cx="2138122" cy="256902"/>
            </a:xfrm>
          </p:grpSpPr>
          <p:sp>
            <p:nvSpPr>
              <p:cNvPr id="122" name="대각선 방향의 모서리가 둥근 사각형 121"/>
              <p:cNvSpPr/>
              <p:nvPr/>
            </p:nvSpPr>
            <p:spPr>
              <a:xfrm>
                <a:off x="9910671" y="2584539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106162" y="263194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 flipH="1">
                <a:off x="10532420" y="262741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3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117908" y="1782336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독도의 위치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바로알기</a:t>
            </a:r>
            <a:endParaRPr lang="ko-KR" altLang="en-US" sz="13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676739" y="2108274"/>
            <a:ext cx="4249222" cy="3718365"/>
            <a:chOff x="6938827" y="2160122"/>
            <a:chExt cx="2253964" cy="1285845"/>
          </a:xfrm>
        </p:grpSpPr>
        <p:sp>
          <p:nvSpPr>
            <p:cNvPr id="78" name="직사각형 7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442207" y="2730451"/>
              <a:ext cx="1239350" cy="14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288953" y="215697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수리적 위치</a:t>
            </a:r>
            <a:endParaRPr lang="ko-KR" altLang="en-US" sz="13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5434525" y="2478249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434525" y="265522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463287" y="2846958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463287" y="302393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08425" y="3104588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지리적 위치</a:t>
            </a:r>
            <a:endParaRPr lang="ko-KR" altLang="en-US" sz="13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5453997" y="3425860"/>
            <a:ext cx="85974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453997" y="3602840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482759" y="3794569"/>
            <a:ext cx="118351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2759" y="3971550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482759" y="4119034"/>
            <a:ext cx="83098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482759" y="4251769"/>
            <a:ext cx="580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482759" y="4384504"/>
            <a:ext cx="74966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482759" y="4531988"/>
            <a:ext cx="13162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482759" y="4664724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85324" y="475559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행정적 위치</a:t>
            </a:r>
            <a:endParaRPr lang="ko-KR" altLang="en-US" sz="13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5516148" y="510636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530896" y="5283344"/>
            <a:ext cx="6523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264538" y="5504573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544910" y="5504573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5530896" y="5697668"/>
            <a:ext cx="27564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264537" y="582902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6284976" y="6006005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560294" y="5829024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11292" y="5895852"/>
            <a:ext cx="3565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769739" y="1041399"/>
            <a:ext cx="2384494" cy="5418667"/>
            <a:chOff x="9769739" y="1041399"/>
            <a:chExt cx="2384494" cy="5418667"/>
          </a:xfrm>
        </p:grpSpPr>
        <p:grpSp>
          <p:nvGrpSpPr>
            <p:cNvPr id="77" name="그룹 76"/>
            <p:cNvGrpSpPr/>
            <p:nvPr/>
          </p:nvGrpSpPr>
          <p:grpSpPr>
            <a:xfrm>
              <a:off x="9769739" y="1041399"/>
              <a:ext cx="2384494" cy="5418667"/>
              <a:chOff x="3656249" y="1236134"/>
              <a:chExt cx="2578337" cy="5026524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6562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3942653" y="376398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3798379" y="3319598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smtClean="0">
                    <a:solidFill>
                      <a:schemeClr val="tx1"/>
                    </a:solidFill>
                  </a:rPr>
                  <a:t>수리적 위치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3942653" y="499185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3798379" y="4522063"/>
                <a:ext cx="1395163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지리적 위치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3942653" y="515595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3942653" y="5450114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3942653" y="5681044"/>
                <a:ext cx="20056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3942653" y="530381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3942653" y="5846144"/>
                <a:ext cx="20056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942653" y="6008299"/>
                <a:ext cx="20056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3726990" y="1797664"/>
                <a:ext cx="2436853" cy="1492192"/>
                <a:chOff x="603758" y="4796501"/>
                <a:chExt cx="2436853" cy="1317598"/>
              </a:xfrm>
            </p:grpSpPr>
            <p:grpSp>
              <p:nvGrpSpPr>
                <p:cNvPr id="127" name="그룹 126"/>
                <p:cNvGrpSpPr/>
                <p:nvPr/>
              </p:nvGrpSpPr>
              <p:grpSpPr>
                <a:xfrm>
                  <a:off x="603758" y="4796501"/>
                  <a:ext cx="2436853" cy="1317598"/>
                  <a:chOff x="321740" y="2835971"/>
                  <a:chExt cx="2438422" cy="1871496"/>
                </a:xfrm>
              </p:grpSpPr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321740" y="2835971"/>
                    <a:ext cx="2438422" cy="18714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0" name="직선 연결선 129"/>
                  <p:cNvCxnSpPr/>
                  <p:nvPr/>
                </p:nvCxnSpPr>
                <p:spPr>
                  <a:xfrm>
                    <a:off x="321740" y="2835971"/>
                    <a:ext cx="2429927" cy="18714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130"/>
                  <p:cNvCxnSpPr/>
                  <p:nvPr/>
                </p:nvCxnSpPr>
                <p:spPr>
                  <a:xfrm flipV="1">
                    <a:off x="321740" y="2848277"/>
                    <a:ext cx="2421460" cy="18591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TextBox 127"/>
                <p:cNvSpPr txBox="1"/>
                <p:nvPr/>
              </p:nvSpPr>
              <p:spPr>
                <a:xfrm>
                  <a:off x="1176157" y="5248616"/>
                  <a:ext cx="1259041" cy="3277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/>
                    <a:t>IMAGE</a:t>
                  </a:r>
                  <a:endParaRPr lang="ko-KR" altLang="en-US" sz="2000" b="1" dirty="0"/>
                </a:p>
              </p:txBody>
            </p:sp>
          </p:grpSp>
          <p:cxnSp>
            <p:nvCxnSpPr>
              <p:cNvPr id="121" name="직선 연결선 120"/>
              <p:cNvCxnSpPr/>
              <p:nvPr/>
            </p:nvCxnSpPr>
            <p:spPr>
              <a:xfrm>
                <a:off x="3942653" y="394178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42653" y="411958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3942653" y="4297389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3942653" y="6168863"/>
                <a:ext cx="20056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1859721" y="1118561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36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117908" y="1782336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독도의 위치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바로알기</a:t>
            </a:r>
            <a:endParaRPr lang="ko-KR" altLang="en-US" sz="13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676739" y="2108274"/>
            <a:ext cx="4249222" cy="3718365"/>
            <a:chOff x="6938827" y="2160122"/>
            <a:chExt cx="2253964" cy="1285845"/>
          </a:xfrm>
        </p:grpSpPr>
        <p:sp>
          <p:nvSpPr>
            <p:cNvPr id="78" name="직사각형 7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442207" y="2730451"/>
              <a:ext cx="1239350" cy="14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288953" y="215697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수리적 위치</a:t>
            </a:r>
            <a:endParaRPr lang="ko-KR" altLang="en-US" sz="13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5434525" y="2478249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434525" y="265522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463287" y="2846958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463287" y="3023939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08425" y="3104588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지리적 위치</a:t>
            </a:r>
            <a:endParaRPr lang="ko-KR" altLang="en-US" sz="1300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5453997" y="3425860"/>
            <a:ext cx="85974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453997" y="3602840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482759" y="3794569"/>
            <a:ext cx="118351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2759" y="3971550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482759" y="4119034"/>
            <a:ext cx="830980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482759" y="4251769"/>
            <a:ext cx="5800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482759" y="4384504"/>
            <a:ext cx="74966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482759" y="4531988"/>
            <a:ext cx="131624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482759" y="4664724"/>
            <a:ext cx="35856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85324" y="4755597"/>
            <a:ext cx="1799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행정적 위치</a:t>
            </a:r>
            <a:endParaRPr lang="ko-KR" altLang="en-US" sz="13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5516148" y="510636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530896" y="5283344"/>
            <a:ext cx="65232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264538" y="5504573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544910" y="5504573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5530896" y="5697668"/>
            <a:ext cx="27564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264537" y="5829024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6284976" y="6006005"/>
            <a:ext cx="17009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560294" y="5829024"/>
            <a:ext cx="48268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11292" y="5895852"/>
            <a:ext cx="3565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900" dirty="0"/>
          </a:p>
        </p:txBody>
      </p:sp>
      <p:grpSp>
        <p:nvGrpSpPr>
          <p:cNvPr id="5" name="그룹 4"/>
          <p:cNvGrpSpPr/>
          <p:nvPr/>
        </p:nvGrpSpPr>
        <p:grpSpPr>
          <a:xfrm>
            <a:off x="9781012" y="1041399"/>
            <a:ext cx="2373221" cy="5418667"/>
            <a:chOff x="9781012" y="1041399"/>
            <a:chExt cx="2373221" cy="5418667"/>
          </a:xfrm>
        </p:grpSpPr>
        <p:grpSp>
          <p:nvGrpSpPr>
            <p:cNvPr id="125" name="그룹 124"/>
            <p:cNvGrpSpPr/>
            <p:nvPr/>
          </p:nvGrpSpPr>
          <p:grpSpPr>
            <a:xfrm>
              <a:off x="9792577" y="1041399"/>
              <a:ext cx="2361656" cy="5418667"/>
              <a:chOff x="6746689" y="1236134"/>
              <a:chExt cx="2578337" cy="5026524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74668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833369" y="1837537"/>
                <a:ext cx="1510046" cy="4471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b="1" dirty="0" smtClean="0">
                    <a:solidFill>
                      <a:schemeClr val="tx1"/>
                    </a:solidFill>
                  </a:rPr>
                  <a:t>행정적 위치</a:t>
                </a:r>
                <a:endParaRPr lang="ko-KR" alt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6939850" y="2320626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6939850" y="2484727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6939850" y="2778886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6939850" y="2632591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6945998" y="292711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6945998" y="3091216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6945998" y="338537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6945998" y="3239080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939850" y="3690175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6939850" y="3543880"/>
                <a:ext cx="200565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11859721" y="1118561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30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독도현황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/>
                <a:t>클릭ㆍ독도현황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8" name="직사각형 117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859721" y="1115864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7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독도사진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독도사진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825613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466380" y="4277385"/>
            <a:ext cx="31323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울릉도의 </a:t>
            </a:r>
            <a:r>
              <a:rPr lang="ko-KR" altLang="en-US" sz="1300" dirty="0" err="1" smtClean="0"/>
              <a:t>부속섬</a:t>
            </a:r>
            <a:r>
              <a:rPr lang="en-US" altLang="ko-KR" sz="1300" dirty="0" smtClean="0"/>
              <a:t>,</a:t>
            </a:r>
            <a:r>
              <a:rPr lang="ko-KR" altLang="en-US" sz="1300" dirty="0" smtClean="0">
                <a:solidFill>
                  <a:schemeClr val="bg1">
                    <a:lumMod val="50000"/>
                  </a:schemeClr>
                </a:solidFill>
              </a:rPr>
              <a:t> 독도의 아름다운 사계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4202017" y="5071151"/>
            <a:ext cx="1511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</a:rPr>
              <a:t>외교부독도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0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466380" y="4720698"/>
            <a:ext cx="322013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822445" y="4938413"/>
            <a:ext cx="2578201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456104" y="5508829"/>
            <a:ext cx="5003180" cy="567468"/>
            <a:chOff x="2190783" y="5509139"/>
            <a:chExt cx="5003180" cy="567468"/>
          </a:xfrm>
        </p:grpSpPr>
        <p:grpSp>
          <p:nvGrpSpPr>
            <p:cNvPr id="22" name="그룹 21"/>
            <p:cNvGrpSpPr/>
            <p:nvPr/>
          </p:nvGrpSpPr>
          <p:grpSpPr>
            <a:xfrm>
              <a:off x="2190783" y="5526400"/>
              <a:ext cx="1144031" cy="550207"/>
              <a:chOff x="2959773" y="4934857"/>
              <a:chExt cx="1212177" cy="38220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959773" y="4934857"/>
                <a:ext cx="1212177" cy="382207"/>
              </a:xfrm>
              <a:prstGeom prst="rect">
                <a:avLst/>
              </a:prstGeom>
              <a:noFill/>
              <a:ln>
                <a:solidFill>
                  <a:srgbClr val="4CA5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8649" y="5030033"/>
                <a:ext cx="1114425" cy="20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봄</a:t>
                </a:r>
                <a:endParaRPr lang="ko-KR" altLang="en-US" sz="1300" dirty="0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6041439" y="5509139"/>
              <a:ext cx="1152524" cy="550207"/>
              <a:chOff x="2959773" y="4934857"/>
              <a:chExt cx="1124196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겨울</a:t>
                </a:r>
                <a:endParaRPr lang="ko-KR" altLang="en-US" sz="1300" dirty="0"/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4762780" y="5520651"/>
              <a:ext cx="1152524" cy="550207"/>
              <a:chOff x="2959773" y="4934857"/>
              <a:chExt cx="1124196" cy="38220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가을</a:t>
                </a:r>
                <a:endParaRPr lang="ko-KR" altLang="en-US" sz="13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3476397" y="5521762"/>
              <a:ext cx="1152524" cy="550207"/>
              <a:chOff x="2959773" y="4934857"/>
              <a:chExt cx="1124196" cy="38220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969544" y="5030033"/>
                <a:ext cx="1114425" cy="203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여름</a:t>
                </a:r>
                <a:endParaRPr lang="ko-KR" altLang="en-US" sz="1300" dirty="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9724346" y="1044023"/>
            <a:ext cx="2429941" cy="5416043"/>
            <a:chOff x="9724346" y="1044023"/>
            <a:chExt cx="2429941" cy="5416043"/>
          </a:xfrm>
        </p:grpSpPr>
        <p:sp>
          <p:nvSpPr>
            <p:cNvPr id="118" name="TextBox 117"/>
            <p:cNvSpPr txBox="1"/>
            <p:nvPr/>
          </p:nvSpPr>
          <p:spPr>
            <a:xfrm>
              <a:off x="9850971" y="1152578"/>
              <a:ext cx="2135136" cy="34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500" b="1" dirty="0" smtClean="0"/>
                <a:t>SEJONG CITY OFFICE OF EDUCATION</a:t>
              </a:r>
              <a:endParaRPr lang="ko-KR" altLang="en-US" sz="500" b="1" dirty="0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9741839" y="1044023"/>
              <a:ext cx="2393183" cy="5416043"/>
              <a:chOff x="541871" y="1236134"/>
              <a:chExt cx="2578337" cy="5026524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10" name="직사각형 10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483448" y="3542895"/>
                  <a:ext cx="2097952" cy="3313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독도사진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9724346" y="4891566"/>
              <a:ext cx="2429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울릉도의 </a:t>
              </a:r>
              <a:r>
                <a:rPr lang="ko-KR" altLang="en-US" sz="1000" dirty="0" err="1" smtClean="0"/>
                <a:t>부속섬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독도의 아름다운사계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9992948" y="5520600"/>
              <a:ext cx="1861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9987861" y="5689035"/>
              <a:ext cx="1861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9987861" y="5874086"/>
              <a:ext cx="1861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0000610" y="6061755"/>
              <a:ext cx="1861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10000610" y="6249424"/>
              <a:ext cx="1861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1859721" y="1115864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9872367" y="3933964"/>
              <a:ext cx="2138122" cy="256902"/>
              <a:chOff x="9872571" y="2584539"/>
              <a:chExt cx="2138122" cy="256902"/>
            </a:xfrm>
          </p:grpSpPr>
          <p:sp>
            <p:nvSpPr>
              <p:cNvPr id="121" name="대각선 방향의 모서리가 둥근 사각형 120"/>
              <p:cNvSpPr/>
              <p:nvPr/>
            </p:nvSpPr>
            <p:spPr>
              <a:xfrm>
                <a:off x="9872571" y="2584539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0106162" y="263194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 flipH="1">
                <a:off x="10951520" y="262741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0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독도사진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552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4327317" y="5672784"/>
            <a:ext cx="1452142" cy="246221"/>
            <a:chOff x="4215657" y="5670285"/>
            <a:chExt cx="1452142" cy="246221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215657" y="5677925"/>
              <a:ext cx="304800" cy="215444"/>
              <a:chOff x="3935186" y="5690436"/>
              <a:chExt cx="304800" cy="21544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flipV="1">
              <a:off x="5362999" y="5688551"/>
              <a:ext cx="304800" cy="215444"/>
              <a:chOff x="3935186" y="5690436"/>
              <a:chExt cx="304800" cy="21544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4402132" y="5670285"/>
              <a:ext cx="102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1  2  3  4  5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949452" y="1942307"/>
            <a:ext cx="2483936" cy="1132740"/>
            <a:chOff x="6938827" y="2160122"/>
            <a:chExt cx="2253964" cy="1285845"/>
          </a:xfrm>
        </p:grpSpPr>
        <p:sp>
          <p:nvSpPr>
            <p:cNvPr id="121" name="직사각형 12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715727" y="1935465"/>
            <a:ext cx="2483936" cy="1132740"/>
            <a:chOff x="6938827" y="2160122"/>
            <a:chExt cx="2253964" cy="1285845"/>
          </a:xfrm>
        </p:grpSpPr>
        <p:sp>
          <p:nvSpPr>
            <p:cNvPr id="126" name="직사각형 125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482002" y="1927791"/>
            <a:ext cx="2483936" cy="1132740"/>
            <a:chOff x="6938827" y="2160122"/>
            <a:chExt cx="2253964" cy="1285845"/>
          </a:xfrm>
        </p:grpSpPr>
        <p:sp>
          <p:nvSpPr>
            <p:cNvPr id="131" name="직사각형 130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949452" y="3773091"/>
            <a:ext cx="2483936" cy="1132740"/>
            <a:chOff x="6938827" y="2160122"/>
            <a:chExt cx="2253964" cy="1285845"/>
          </a:xfrm>
        </p:grpSpPr>
        <p:sp>
          <p:nvSpPr>
            <p:cNvPr id="153" name="직사각형 15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442206" y="2593418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3715727" y="3766249"/>
            <a:ext cx="2483936" cy="1132740"/>
            <a:chOff x="6938827" y="2160122"/>
            <a:chExt cx="2253964" cy="1285845"/>
          </a:xfrm>
        </p:grpSpPr>
        <p:sp>
          <p:nvSpPr>
            <p:cNvPr id="159" name="직사각형 158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442206" y="2601185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482002" y="3758575"/>
            <a:ext cx="2483936" cy="1132740"/>
            <a:chOff x="6938827" y="2160122"/>
            <a:chExt cx="2253964" cy="1285845"/>
          </a:xfrm>
        </p:grpSpPr>
        <p:sp>
          <p:nvSpPr>
            <p:cNvPr id="164" name="직사각형 163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469601" y="2609896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68" name="직선 연결선 167"/>
          <p:cNvCxnSpPr/>
          <p:nvPr/>
        </p:nvCxnSpPr>
        <p:spPr>
          <a:xfrm>
            <a:off x="1016897" y="3312812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016897" y="3501498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116134" y="5156126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116134" y="5344812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3928522" y="5127098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928522" y="5315784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901857" y="3301853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901857" y="3490539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6710063" y="3276380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6710063" y="3465066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6810137" y="5094221"/>
            <a:ext cx="1000589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6810137" y="5282907"/>
            <a:ext cx="65224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771921" y="1041399"/>
            <a:ext cx="2362957" cy="5418667"/>
            <a:chOff x="9771921" y="1041399"/>
            <a:chExt cx="2362957" cy="5418667"/>
          </a:xfrm>
        </p:grpSpPr>
        <p:sp>
          <p:nvSpPr>
            <p:cNvPr id="99" name="직사각형 98"/>
            <p:cNvSpPr/>
            <p:nvPr/>
          </p:nvSpPr>
          <p:spPr>
            <a:xfrm>
              <a:off x="9771921" y="1041399"/>
              <a:ext cx="2362957" cy="541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842036" y="1125531"/>
              <a:ext cx="272603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hlinkClick r:id="rId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851308" y="1741825"/>
              <a:ext cx="506781" cy="343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836535" y="1786507"/>
              <a:ext cx="541857" cy="22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봄</a:t>
              </a:r>
              <a:endParaRPr lang="ko-KR" altLang="en-US" sz="1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95596" y="1742411"/>
              <a:ext cx="506781" cy="343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380823" y="1778879"/>
              <a:ext cx="541857" cy="26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여름</a:t>
              </a:r>
              <a:endParaRPr lang="ko-KR" altLang="en-US" sz="10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947725" y="1741389"/>
              <a:ext cx="506781" cy="343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932953" y="1786072"/>
              <a:ext cx="541857" cy="26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가을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1504594" y="1741825"/>
              <a:ext cx="506781" cy="343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1489822" y="1786507"/>
              <a:ext cx="541857" cy="26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겨울</a:t>
              </a:r>
              <a:endParaRPr lang="ko-KR" altLang="en-US" sz="10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848034" y="2199680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9848034" y="2199680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9848034" y="2205735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9947450" y="2513004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0964651" y="2196322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10964651" y="2196322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V="1">
              <a:off x="10964651" y="2202377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1064067" y="2509646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9853280" y="3517391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9853280" y="3517391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V="1">
              <a:off x="9853280" y="3523447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9952696" y="3830715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0969897" y="3514033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10969897" y="3514033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10969897" y="3520089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1069313" y="3827357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9857372" y="4764057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9857372" y="4764057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V="1">
              <a:off x="9857372" y="4770112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9956788" y="5077381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0973989" y="4760699"/>
              <a:ext cx="1058082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10973989" y="4760699"/>
              <a:ext cx="1061782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V="1">
              <a:off x="10973989" y="4766754"/>
              <a:ext cx="1058082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11073405" y="5074023"/>
              <a:ext cx="871655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10284599" y="6037379"/>
              <a:ext cx="1330838" cy="265430"/>
              <a:chOff x="4215657" y="5670285"/>
              <a:chExt cx="1452142" cy="246221"/>
            </a:xfrm>
          </p:grpSpPr>
          <p:grpSp>
            <p:nvGrpSpPr>
              <p:cNvPr id="207" name="그룹 206"/>
              <p:cNvGrpSpPr/>
              <p:nvPr/>
            </p:nvGrpSpPr>
            <p:grpSpPr>
              <a:xfrm>
                <a:off x="4215657" y="5677925"/>
                <a:ext cx="304800" cy="202557"/>
                <a:chOff x="3935186" y="5690436"/>
                <a:chExt cx="304800" cy="202557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3987800" y="5718821"/>
                  <a:ext cx="174172" cy="1741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3935186" y="5690436"/>
                  <a:ext cx="304800" cy="185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 smtClean="0"/>
                    <a:t>|&lt;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208" name="그룹 207"/>
              <p:cNvGrpSpPr/>
              <p:nvPr/>
            </p:nvGrpSpPr>
            <p:grpSpPr>
              <a:xfrm flipV="1">
                <a:off x="5362999" y="5688551"/>
                <a:ext cx="304800" cy="187059"/>
                <a:chOff x="3935186" y="5718821"/>
                <a:chExt cx="304800" cy="187059"/>
              </a:xfrm>
            </p:grpSpPr>
            <p:sp>
              <p:nvSpPr>
                <p:cNvPr id="211" name="직사각형 210"/>
                <p:cNvSpPr/>
                <p:nvPr/>
              </p:nvSpPr>
              <p:spPr>
                <a:xfrm>
                  <a:off x="3987800" y="5718821"/>
                  <a:ext cx="174172" cy="1741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3935186" y="5720303"/>
                  <a:ext cx="304800" cy="185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 smtClean="0"/>
                    <a:t>|&lt;</a:t>
                  </a:r>
                  <a:endParaRPr lang="ko-KR" altLang="en-US" sz="700" b="1" dirty="0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4402132" y="5670285"/>
                <a:ext cx="10208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1  2  3  4  5</a:t>
                </a:r>
                <a:endParaRPr lang="ko-KR" altLang="en-US" sz="1000" dirty="0"/>
              </a:p>
            </p:txBody>
          </p:sp>
        </p:grpSp>
        <p:cxnSp>
          <p:nvCxnSpPr>
            <p:cNvPr id="190" name="직선 연결선 189"/>
            <p:cNvCxnSpPr/>
            <p:nvPr/>
          </p:nvCxnSpPr>
          <p:spPr>
            <a:xfrm>
              <a:off x="9931888" y="3251784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9931891" y="3379565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11049243" y="3251787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11049246" y="3379568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>
              <a:off x="9949948" y="4516238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>
              <a:off x="9949951" y="4644019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11067303" y="4516241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067306" y="4644022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9944075" y="5783017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9944078" y="5910799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11061430" y="5783021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1061433" y="5910802"/>
              <a:ext cx="7771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11859721" y="1115864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8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독도사진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 smtClean="0"/>
                <a:t>클릭ㆍ독도사진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8" name="직사각형 117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859721" y="109633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13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교육자료실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독도 자료실 </a:t>
              </a:r>
              <a:r>
                <a:rPr lang="ko-KR" altLang="en-US" sz="1000" dirty="0" err="1" smtClean="0"/>
                <a:t>클릭ㆍ교육자료실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24045" y="2557834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교육 자료실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865050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502698" y="4330817"/>
            <a:ext cx="1212063" cy="415354"/>
            <a:chOff x="2502698" y="4330817"/>
            <a:chExt cx="1212063" cy="41535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502698" y="4330817"/>
              <a:ext cx="1212063" cy="415354"/>
              <a:chOff x="2959773" y="4934857"/>
              <a:chExt cx="1116662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82438" y="4996255"/>
                <a:ext cx="522604" cy="269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전체</a:t>
                </a:r>
                <a:endParaRPr lang="ko-KR" altLang="en-US" sz="13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385439" y="4489197"/>
              <a:ext cx="155099" cy="106617"/>
              <a:chOff x="3562361" y="5088641"/>
              <a:chExt cx="304802" cy="209524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3562361" y="5088641"/>
                <a:ext cx="157152" cy="195353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3708808" y="5088641"/>
                <a:ext cx="158355" cy="209524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3817865" y="4326192"/>
            <a:ext cx="2390168" cy="414000"/>
            <a:chOff x="3952033" y="4330816"/>
            <a:chExt cx="2390168" cy="414000"/>
          </a:xfrm>
        </p:grpSpPr>
        <p:sp>
          <p:nvSpPr>
            <p:cNvPr id="35" name="직사각형 34"/>
            <p:cNvSpPr/>
            <p:nvPr/>
          </p:nvSpPr>
          <p:spPr>
            <a:xfrm>
              <a:off x="3952033" y="4330816"/>
              <a:ext cx="2390168" cy="41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3148" y="4384007"/>
              <a:ext cx="17611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검색어를</a:t>
              </a:r>
              <a:r>
                <a:rPr lang="ko-KR" altLang="en-US" sz="1300" dirty="0" smtClean="0"/>
                <a:t> 입력하세요</a:t>
              </a:r>
              <a:endParaRPr lang="ko-KR" altLang="en-US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02246" y="4326192"/>
            <a:ext cx="994386" cy="414000"/>
            <a:chOff x="6502246" y="4326192"/>
            <a:chExt cx="994386" cy="414000"/>
          </a:xfrm>
        </p:grpSpPr>
        <p:sp>
          <p:nvSpPr>
            <p:cNvPr id="95" name="직사각형 94"/>
            <p:cNvSpPr/>
            <p:nvPr/>
          </p:nvSpPr>
          <p:spPr>
            <a:xfrm>
              <a:off x="6502246" y="4326192"/>
              <a:ext cx="994386" cy="41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0066" y="4362474"/>
              <a:ext cx="5673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</a:rPr>
                <a:t>검색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1016897" y="4999703"/>
            <a:ext cx="8171104" cy="0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016897" y="5486399"/>
            <a:ext cx="81711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91314" y="5089860"/>
            <a:ext cx="79383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No.		</a:t>
            </a:r>
            <a:r>
              <a:rPr lang="ko-KR" altLang="en-US" sz="1300" dirty="0" smtClean="0"/>
              <a:t>제목</a:t>
            </a:r>
            <a:r>
              <a:rPr lang="en-US" altLang="ko-KR" sz="1300" dirty="0" smtClean="0"/>
              <a:t>				</a:t>
            </a:r>
            <a:r>
              <a:rPr lang="ko-KR" altLang="en-US" sz="1300" dirty="0" smtClean="0"/>
              <a:t>작성자</a:t>
            </a:r>
            <a:r>
              <a:rPr lang="en-US" altLang="ko-KR" sz="1300" dirty="0" smtClean="0"/>
              <a:t>	       </a:t>
            </a:r>
            <a:r>
              <a:rPr lang="ko-KR" altLang="en-US" sz="1300" dirty="0" smtClean="0"/>
              <a:t>작성일</a:t>
            </a:r>
            <a:endParaRPr lang="ko-KR" altLang="en-US" sz="1300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1213097" y="5739171"/>
            <a:ext cx="2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873045" y="5751871"/>
            <a:ext cx="1086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857994" y="5802671"/>
            <a:ext cx="2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084485" y="5802671"/>
            <a:ext cx="442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384023" y="6013197"/>
            <a:ext cx="1147343" cy="246221"/>
            <a:chOff x="1289679" y="5412826"/>
            <a:chExt cx="1147343" cy="246221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289679" y="5420466"/>
              <a:ext cx="304800" cy="215444"/>
              <a:chOff x="3935186" y="5690436"/>
              <a:chExt cx="304800" cy="21544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flipV="1">
              <a:off x="2132222" y="5430194"/>
              <a:ext cx="304800" cy="215444"/>
              <a:chOff x="3935186" y="5690436"/>
              <a:chExt cx="304800" cy="215444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704311" y="5412826"/>
              <a:ext cx="3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686457" y="1040905"/>
            <a:ext cx="2464086" cy="5419162"/>
            <a:chOff x="9686457" y="1040905"/>
            <a:chExt cx="2464086" cy="5419162"/>
          </a:xfrm>
        </p:grpSpPr>
        <p:grpSp>
          <p:nvGrpSpPr>
            <p:cNvPr id="143" name="그룹 142"/>
            <p:cNvGrpSpPr/>
            <p:nvPr/>
          </p:nvGrpSpPr>
          <p:grpSpPr>
            <a:xfrm>
              <a:off x="9758019" y="1040905"/>
              <a:ext cx="2392524" cy="5419162"/>
              <a:chOff x="541871" y="1236134"/>
              <a:chExt cx="2578337" cy="5026524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483448" y="3542895"/>
                  <a:ext cx="2097952" cy="33117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교육자료실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sp>
          <p:nvSpPr>
            <p:cNvPr id="147" name="TextBox 146"/>
            <p:cNvSpPr txBox="1"/>
            <p:nvPr/>
          </p:nvSpPr>
          <p:spPr>
            <a:xfrm>
              <a:off x="9686457" y="5292824"/>
              <a:ext cx="2429272" cy="298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독도전시관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체험학습지</a:t>
              </a:r>
              <a:r>
                <a:rPr lang="ko-KR" altLang="en-US" sz="1200" dirty="0" smtClean="0"/>
                <a:t> 정답</a:t>
              </a:r>
              <a:endParaRPr lang="ko-KR" altLang="en-US" sz="1200" dirty="0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11616784" y="4877442"/>
              <a:ext cx="130226" cy="150315"/>
              <a:chOff x="7814372" y="5016199"/>
              <a:chExt cx="89904" cy="89318"/>
            </a:xfrm>
          </p:grpSpPr>
          <p:cxnSp>
            <p:nvCxnSpPr>
              <p:cNvPr id="163" name="직선 연결선 162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순서도: 연결자 163"/>
              <p:cNvSpPr/>
              <p:nvPr/>
            </p:nvSpPr>
            <p:spPr>
              <a:xfrm>
                <a:off x="7814372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모서리가 둥근 직사각형 148"/>
            <p:cNvSpPr/>
            <p:nvPr/>
          </p:nvSpPr>
          <p:spPr>
            <a:xfrm>
              <a:off x="10087455" y="4807326"/>
              <a:ext cx="1751007" cy="277088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10425" y="4848016"/>
              <a:ext cx="110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10451935" y="5913524"/>
              <a:ext cx="1064657" cy="237829"/>
              <a:chOff x="1289679" y="5412826"/>
              <a:chExt cx="1147343" cy="220598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1289679" y="5420466"/>
                <a:ext cx="304800" cy="202557"/>
                <a:chOff x="3935186" y="5690436"/>
                <a:chExt cx="304800" cy="202557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3987800" y="5718821"/>
                  <a:ext cx="174172" cy="1741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935186" y="5690436"/>
                  <a:ext cx="304800" cy="185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 smtClean="0"/>
                    <a:t>|&lt;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 flipV="1">
                <a:off x="2132222" y="5443081"/>
                <a:ext cx="304800" cy="190343"/>
                <a:chOff x="3935186" y="5702650"/>
                <a:chExt cx="304800" cy="190343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3987800" y="5718821"/>
                  <a:ext cx="174172" cy="1741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3935186" y="5702650"/>
                  <a:ext cx="304800" cy="185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 smtClean="0"/>
                    <a:t>|&lt;</a:t>
                  </a:r>
                  <a:endParaRPr lang="ko-KR" altLang="en-US" sz="700" b="1" dirty="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1704311" y="5412826"/>
                <a:ext cx="317655" cy="18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/>
                  <a:t>1</a:t>
                </a:r>
                <a:endParaRPr lang="ko-KR" altLang="en-US" sz="7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9913208" y="5668104"/>
              <a:ext cx="4776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관리자</a:t>
              </a:r>
              <a:endParaRPr lang="ko-KR" altLang="en-US" sz="7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1324570" y="5668104"/>
              <a:ext cx="6650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2023-03-10</a:t>
              </a:r>
              <a:endParaRPr lang="ko-KR" altLang="en-US" sz="7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859721" y="109633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9872367" y="3933964"/>
              <a:ext cx="2138122" cy="256902"/>
              <a:chOff x="9872571" y="2584539"/>
              <a:chExt cx="2138122" cy="256902"/>
            </a:xfrm>
          </p:grpSpPr>
          <p:sp>
            <p:nvSpPr>
              <p:cNvPr id="177" name="대각선 방향의 모서리가 둥근 사각형 176"/>
              <p:cNvSpPr/>
              <p:nvPr/>
            </p:nvSpPr>
            <p:spPr>
              <a:xfrm>
                <a:off x="9872571" y="2584539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106162" y="263194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독도현황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독도사진</a:t>
                </a:r>
                <a:r>
                  <a:rPr lang="ko-KR" altLang="en-US" sz="650" dirty="0" smtClean="0">
                    <a:solidFill>
                      <a:schemeClr val="bg1"/>
                    </a:solidFill>
                  </a:rPr>
                  <a:t>   </a:t>
                </a:r>
                <a:r>
                  <a:rPr lang="ko-KR" altLang="en-US" sz="650" dirty="0" err="1" smtClean="0">
                    <a:solidFill>
                      <a:schemeClr val="bg1"/>
                    </a:solidFill>
                  </a:rPr>
                  <a:t>교육자료실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 flipH="1">
                <a:off x="11416340" y="262741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7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교육자료실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독도 자료실 </a:t>
              </a:r>
              <a:r>
                <a:rPr lang="ko-KR" altLang="en-US" sz="1000" dirty="0" err="1" smtClean="0"/>
                <a:t>클릭ㆍ교육자료실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8" name="직사각형 117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9851367" y="1516518"/>
              <a:ext cx="2228375" cy="1543810"/>
              <a:chOff x="321740" y="2835970"/>
              <a:chExt cx="2429926" cy="1871499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321740" y="2835972"/>
                <a:ext cx="2421459" cy="18714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321740" y="2835970"/>
                <a:ext cx="2429926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V="1">
                <a:off x="321740" y="2848276"/>
                <a:ext cx="2421459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914150" y="3580449"/>
                <a:ext cx="1255464" cy="4850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/>
                  <a:t>IMAGE</a:t>
                </a:r>
                <a:endParaRPr lang="ko-KR" altLang="en-US" sz="2000" b="1" dirty="0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859721" y="1090892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17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4525" y="1041400"/>
            <a:ext cx="9717201" cy="5816600"/>
            <a:chOff x="104525" y="1041400"/>
            <a:chExt cx="9717201" cy="5816600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525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Web Site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41871" y="1236134"/>
              <a:ext cx="8964079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8180222" y="1567789"/>
              <a:ext cx="956568" cy="988780"/>
              <a:chOff x="5131312" y="-1930400"/>
              <a:chExt cx="956568" cy="98878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5131312" y="-1930400"/>
                <a:ext cx="956568" cy="98878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7070" y="-1628371"/>
                <a:ext cx="82505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b="1" dirty="0" err="1" smtClean="0"/>
                  <a:t>단체예약</a:t>
                </a:r>
                <a:endParaRPr lang="en-US" altLang="ko-KR" sz="950" b="1" dirty="0" smtClean="0"/>
              </a:p>
              <a:p>
                <a:pPr algn="ctr"/>
                <a:r>
                  <a:rPr lang="ko-KR" altLang="en-US" sz="950" b="1" dirty="0" smtClean="0"/>
                  <a:t>신청</a:t>
                </a:r>
                <a:endParaRPr lang="ko-KR" altLang="en-US" sz="950" b="1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5213896" y="2329751"/>
              <a:ext cx="14928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관람안내</a:t>
              </a:r>
              <a:endParaRPr lang="ko-KR" altLang="en-US" sz="1300" dirty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740707" y="2752866"/>
              <a:ext cx="586886" cy="317501"/>
              <a:chOff x="321740" y="3222381"/>
              <a:chExt cx="2421460" cy="1146770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21740" y="3222381"/>
                <a:ext cx="2421460" cy="11467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49255" y="3472736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ICON</a:t>
                </a:r>
                <a:endParaRPr lang="ko-KR" altLang="en-US" sz="800" b="1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497121" y="2756383"/>
              <a:ext cx="126067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/>
                <a:t>044-999-6393</a:t>
              </a:r>
              <a:endParaRPr lang="ko-KR" altLang="en-US" sz="1300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7757794" y="2721886"/>
              <a:ext cx="980428" cy="335295"/>
              <a:chOff x="4281044" y="4745558"/>
              <a:chExt cx="2052625" cy="511910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4281044" y="4745558"/>
                <a:ext cx="2052625" cy="5119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60033" y="4853262"/>
                <a:ext cx="1844301" cy="264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관광 문의하기</a:t>
                </a:r>
                <a:endParaRPr lang="ko-KR" altLang="en-US" sz="850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59447" y="1336882"/>
              <a:ext cx="23003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500" b="1" dirty="0" smtClean="0"/>
                <a:t>SEJONG CITY OFFICE OF EDUCATION</a:t>
              </a:r>
              <a:endParaRPr lang="ko-KR" altLang="en-US" sz="5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10452" y="1366816"/>
              <a:ext cx="40712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전시관 소개 </a:t>
              </a:r>
              <a:r>
                <a:rPr lang="en-US" altLang="ko-KR" sz="1000" dirty="0" smtClean="0"/>
                <a:t> |  </a:t>
              </a:r>
              <a:r>
                <a:rPr lang="ko-KR" altLang="en-US" sz="1000" dirty="0" smtClean="0"/>
                <a:t>관람 정보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smtClean="0"/>
                <a:t>전시 안내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smtClean="0"/>
                <a:t>독도 자료실  </a:t>
              </a:r>
              <a:r>
                <a:rPr lang="en-US" altLang="ko-KR" sz="1000" dirty="0" smtClean="0"/>
                <a:t>|  </a:t>
              </a:r>
              <a:r>
                <a:rPr lang="ko-KR" altLang="en-US" sz="1000" dirty="0" err="1" smtClean="0"/>
                <a:t>열린광장</a:t>
              </a:r>
              <a:endParaRPr lang="ko-KR" altLang="en-US" sz="1000" dirty="0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778499" y="2227279"/>
              <a:ext cx="4339601" cy="2258588"/>
              <a:chOff x="321740" y="2835971"/>
              <a:chExt cx="2429927" cy="1871496"/>
            </a:xfrm>
            <a:solidFill>
              <a:schemeClr val="bg1">
                <a:lumMod val="85000"/>
              </a:schemeClr>
            </a:solidFill>
          </p:grpSpPr>
          <p:sp>
            <p:nvSpPr>
              <p:cNvPr id="88" name="직사각형 87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912973" y="3675587"/>
                <a:ext cx="1255464" cy="20402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IMAGE</a:t>
                </a:r>
                <a:endParaRPr lang="ko-KR" altLang="en-US" sz="1000" b="1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732342" y="1375733"/>
              <a:ext cx="12084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로그인ㆍ회원가입</a:t>
              </a:r>
              <a:endParaRPr lang="ko-KR" altLang="en-US" sz="1000" dirty="0" smtClean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1025853" y="3353731"/>
              <a:ext cx="1183756" cy="377094"/>
              <a:chOff x="4281044" y="4745558"/>
              <a:chExt cx="1660552" cy="51191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4281044" y="4745558"/>
                <a:ext cx="1643457" cy="51191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303247" y="4863014"/>
                <a:ext cx="1638349" cy="28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 ↗</a:t>
                </a:r>
                <a:endParaRPr lang="ko-KR" altLang="en-US" sz="10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826092" y="2467224"/>
              <a:ext cx="2199378" cy="688264"/>
              <a:chOff x="1834381" y="4878218"/>
              <a:chExt cx="2199378" cy="688264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1834381" y="4878218"/>
                <a:ext cx="2199378" cy="6882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985204" y="4882001"/>
                <a:ext cx="1492830" cy="2923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독도 </a:t>
                </a:r>
                <a:r>
                  <a:rPr lang="ko-KR" altLang="en-US" sz="1300" dirty="0" err="1" smtClean="0"/>
                  <a:t>바로알기</a:t>
                </a:r>
                <a:endParaRPr lang="ko-KR" altLang="en-US" sz="1300" dirty="0"/>
              </a:p>
            </p:txBody>
          </p:sp>
          <p:cxnSp>
            <p:nvCxnSpPr>
              <p:cNvPr id="155" name="직선 연결선 154"/>
              <p:cNvCxnSpPr/>
              <p:nvPr/>
            </p:nvCxnSpPr>
            <p:spPr>
              <a:xfrm>
                <a:off x="2247720" y="5313571"/>
                <a:ext cx="169030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2262520" y="5446921"/>
                <a:ext cx="170090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/>
            <p:cNvGrpSpPr/>
            <p:nvPr/>
          </p:nvGrpSpPr>
          <p:grpSpPr>
            <a:xfrm>
              <a:off x="773747" y="4716490"/>
              <a:ext cx="2199378" cy="688264"/>
              <a:chOff x="1834381" y="4878218"/>
              <a:chExt cx="2199378" cy="68826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834381" y="4878218"/>
                <a:ext cx="2199378" cy="688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85204" y="4882001"/>
                <a:ext cx="149283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/>
                  <a:t>공지사항</a:t>
                </a:r>
                <a:endParaRPr lang="ko-KR" altLang="en-US" sz="2000" dirty="0"/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>
                <a:off x="2268757" y="5359492"/>
                <a:ext cx="16903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2270857" y="5480142"/>
                <a:ext cx="17009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213896" y="3262188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관람시간</a:t>
              </a:r>
              <a:endParaRPr lang="ko-KR" altLang="en-US" sz="1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28792" y="3731951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휴관안내</a:t>
              </a:r>
              <a:endParaRPr lang="ko-KR" alt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0464" y="4114237"/>
              <a:ext cx="149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위     치</a:t>
              </a:r>
              <a:endParaRPr lang="ko-KR" altLang="en-US" sz="1000" dirty="0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6522027" y="3363667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542977" y="3474078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555677" y="3604268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555677" y="3853935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555677" y="4217630"/>
              <a:ext cx="16903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985461" y="4559711"/>
              <a:ext cx="1329872" cy="1544462"/>
              <a:chOff x="5192156" y="4559712"/>
              <a:chExt cx="1329872" cy="1544462"/>
            </a:xfrm>
          </p:grpSpPr>
          <p:sp>
            <p:nvSpPr>
              <p:cNvPr id="115" name="순서도: 대체 처리 114"/>
              <p:cNvSpPr/>
              <p:nvPr/>
            </p:nvSpPr>
            <p:spPr>
              <a:xfrm>
                <a:off x="5192156" y="4559712"/>
                <a:ext cx="1329872" cy="154446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5314014" y="4642225"/>
                <a:ext cx="1086155" cy="777002"/>
                <a:chOff x="6938827" y="2160122"/>
                <a:chExt cx="2253964" cy="1285845"/>
              </a:xfrm>
            </p:grpSpPr>
            <p:sp>
              <p:nvSpPr>
                <p:cNvPr id="126" name="직사각형 125"/>
                <p:cNvSpPr/>
                <p:nvPr/>
              </p:nvSpPr>
              <p:spPr>
                <a:xfrm>
                  <a:off x="6938827" y="2160122"/>
                  <a:ext cx="2246109" cy="12858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7" name="직선 연결선 126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7438593" y="2618378"/>
                  <a:ext cx="1239350" cy="31486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132" name="직선 연결선 131"/>
              <p:cNvCxnSpPr/>
              <p:nvPr/>
            </p:nvCxnSpPr>
            <p:spPr>
              <a:xfrm>
                <a:off x="5362690" y="5774499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376748" y="5912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5388090" y="6039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>
              <a:xfrm>
                <a:off x="5286033" y="5455066"/>
                <a:ext cx="547442" cy="218784"/>
                <a:chOff x="3249858" y="5698298"/>
                <a:chExt cx="680068" cy="304729"/>
              </a:xfrm>
            </p:grpSpPr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3249858" y="5698298"/>
                  <a:ext cx="680068" cy="3047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300713" y="5722370"/>
                  <a:ext cx="578358" cy="247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news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175" name="그룹 174"/>
            <p:cNvGrpSpPr/>
            <p:nvPr/>
          </p:nvGrpSpPr>
          <p:grpSpPr>
            <a:xfrm>
              <a:off x="6735892" y="4559711"/>
              <a:ext cx="1329872" cy="1544462"/>
              <a:chOff x="5192156" y="4559712"/>
              <a:chExt cx="1329872" cy="1544462"/>
            </a:xfrm>
          </p:grpSpPr>
          <p:sp>
            <p:nvSpPr>
              <p:cNvPr id="176" name="순서도: 대체 처리 175"/>
              <p:cNvSpPr/>
              <p:nvPr/>
            </p:nvSpPr>
            <p:spPr>
              <a:xfrm>
                <a:off x="5192156" y="4559712"/>
                <a:ext cx="1329872" cy="154446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7" name="그룹 176"/>
              <p:cNvGrpSpPr/>
              <p:nvPr/>
            </p:nvGrpSpPr>
            <p:grpSpPr>
              <a:xfrm>
                <a:off x="5314014" y="4642225"/>
                <a:ext cx="1086155" cy="777002"/>
                <a:chOff x="6938827" y="2160122"/>
                <a:chExt cx="2253964" cy="1285845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6938827" y="2160122"/>
                  <a:ext cx="2246109" cy="12858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7" name="직선 연결선 186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7438593" y="2618378"/>
                  <a:ext cx="1239350" cy="31486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cxnSp>
            <p:nvCxnSpPr>
              <p:cNvPr id="178" name="직선 연결선 177"/>
              <p:cNvCxnSpPr/>
              <p:nvPr/>
            </p:nvCxnSpPr>
            <p:spPr>
              <a:xfrm>
                <a:off x="5362690" y="5774499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6748" y="5912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5388090" y="6039888"/>
                <a:ext cx="9815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그룹 180"/>
              <p:cNvGrpSpPr/>
              <p:nvPr/>
            </p:nvGrpSpPr>
            <p:grpSpPr>
              <a:xfrm>
                <a:off x="5286033" y="5455066"/>
                <a:ext cx="547442" cy="218784"/>
                <a:chOff x="3249858" y="5698298"/>
                <a:chExt cx="680068" cy="304729"/>
              </a:xfrm>
            </p:grpSpPr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3249858" y="5698298"/>
                  <a:ext cx="680068" cy="3047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3300713" y="5722370"/>
                  <a:ext cx="578358" cy="247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news</a:t>
                  </a:r>
                  <a:endParaRPr lang="ko-KR" altLang="en-US" sz="800" dirty="0"/>
                </a:p>
              </p:txBody>
            </p:sp>
          </p:grpSp>
        </p:grpSp>
        <p:sp>
          <p:nvSpPr>
            <p:cNvPr id="211" name="순서도: 대체 처리 210"/>
            <p:cNvSpPr/>
            <p:nvPr/>
          </p:nvSpPr>
          <p:spPr>
            <a:xfrm>
              <a:off x="8491854" y="4546843"/>
              <a:ext cx="1329872" cy="15444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8613712" y="4629356"/>
              <a:ext cx="1086155" cy="777002"/>
              <a:chOff x="6938827" y="2160122"/>
              <a:chExt cx="2253964" cy="1285845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0" name="직선 연결선 219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213" name="직선 연결선 212"/>
            <p:cNvCxnSpPr/>
            <p:nvPr/>
          </p:nvCxnSpPr>
          <p:spPr>
            <a:xfrm>
              <a:off x="8662388" y="5761630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8676446" y="590001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8687788" y="6027019"/>
              <a:ext cx="981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그룹 215"/>
            <p:cNvGrpSpPr/>
            <p:nvPr/>
          </p:nvGrpSpPr>
          <p:grpSpPr>
            <a:xfrm>
              <a:off x="8585731" y="5442197"/>
              <a:ext cx="547442" cy="218784"/>
              <a:chOff x="3249858" y="5698298"/>
              <a:chExt cx="680068" cy="304729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3249858" y="5698298"/>
                <a:ext cx="680068" cy="30472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300713" y="5722370"/>
                <a:ext cx="578358" cy="24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news</a:t>
                </a:r>
                <a:endParaRPr lang="ko-KR" altLang="en-US" sz="800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092593" y="5446140"/>
              <a:ext cx="960681" cy="622510"/>
              <a:chOff x="2991352" y="6984153"/>
              <a:chExt cx="960681" cy="622510"/>
            </a:xfrm>
          </p:grpSpPr>
          <p:grpSp>
            <p:nvGrpSpPr>
              <p:cNvPr id="224" name="그룹 223"/>
              <p:cNvGrpSpPr/>
              <p:nvPr/>
            </p:nvGrpSpPr>
            <p:grpSpPr>
              <a:xfrm>
                <a:off x="2991352" y="6984153"/>
                <a:ext cx="397058" cy="500585"/>
                <a:chOff x="5131312" y="-2147598"/>
                <a:chExt cx="956568" cy="1205978"/>
              </a:xfrm>
              <a:solidFill>
                <a:srgbClr val="434250"/>
              </a:solidFill>
            </p:grpSpPr>
            <p:sp>
              <p:nvSpPr>
                <p:cNvPr id="225" name="타원 224"/>
                <p:cNvSpPr/>
                <p:nvPr/>
              </p:nvSpPr>
              <p:spPr>
                <a:xfrm>
                  <a:off x="5131312" y="-1930400"/>
                  <a:ext cx="956568" cy="98878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5164423" y="-2147598"/>
                  <a:ext cx="82505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0" b="1" dirty="0" smtClean="0">
                      <a:solidFill>
                        <a:schemeClr val="bg1"/>
                      </a:solidFill>
                    </a:rPr>
                    <a:t>&lt;</a:t>
                  </a:r>
                  <a:endParaRPr lang="ko-KR" altLang="en-US" sz="3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27" name="그룹 226"/>
              <p:cNvGrpSpPr/>
              <p:nvPr/>
            </p:nvGrpSpPr>
            <p:grpSpPr>
              <a:xfrm rot="10800000">
                <a:off x="3554974" y="7087864"/>
                <a:ext cx="397059" cy="518799"/>
                <a:chOff x="5131310" y="-2191479"/>
                <a:chExt cx="956570" cy="1249859"/>
              </a:xfrm>
              <a:solidFill>
                <a:srgbClr val="434250"/>
              </a:solidFill>
            </p:grpSpPr>
            <p:sp>
              <p:nvSpPr>
                <p:cNvPr id="228" name="타원 227"/>
                <p:cNvSpPr/>
                <p:nvPr/>
              </p:nvSpPr>
              <p:spPr>
                <a:xfrm>
                  <a:off x="5131312" y="-1930400"/>
                  <a:ext cx="956568" cy="98878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5131310" y="-2191479"/>
                  <a:ext cx="82505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0" b="1" dirty="0" smtClean="0">
                      <a:solidFill>
                        <a:schemeClr val="bg1"/>
                      </a:solidFill>
                    </a:rPr>
                    <a:t>&lt;</a:t>
                  </a:r>
                  <a:endParaRPr lang="ko-KR" altLang="en-US" sz="3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9781012" y="1029626"/>
            <a:ext cx="2681725" cy="5430441"/>
            <a:chOff x="9781012" y="1029626"/>
            <a:chExt cx="2681725" cy="5430441"/>
          </a:xfrm>
        </p:grpSpPr>
        <p:sp>
          <p:nvSpPr>
            <p:cNvPr id="169" name="직사각형 168"/>
            <p:cNvSpPr/>
            <p:nvPr/>
          </p:nvSpPr>
          <p:spPr>
            <a:xfrm>
              <a:off x="9822128" y="1029626"/>
              <a:ext cx="2311165" cy="5430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9884078" y="1606603"/>
              <a:ext cx="1242702" cy="1933912"/>
              <a:chOff x="6847209" y="1383270"/>
              <a:chExt cx="2437200" cy="2257200"/>
            </a:xfrm>
          </p:grpSpPr>
          <p:sp>
            <p:nvSpPr>
              <p:cNvPr id="238" name="순서도: 대체 처리 237"/>
              <p:cNvSpPr/>
              <p:nvPr/>
            </p:nvSpPr>
            <p:spPr>
              <a:xfrm>
                <a:off x="6847209" y="1383270"/>
                <a:ext cx="2437200" cy="2257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6938827" y="2160122"/>
                <a:ext cx="2253964" cy="1285845"/>
                <a:chOff x="6938827" y="2160122"/>
                <a:chExt cx="2253964" cy="1285845"/>
              </a:xfrm>
            </p:grpSpPr>
            <p:sp>
              <p:nvSpPr>
                <p:cNvPr id="248" name="직사각형 247"/>
                <p:cNvSpPr/>
                <p:nvPr/>
              </p:nvSpPr>
              <p:spPr>
                <a:xfrm>
                  <a:off x="6938827" y="2160122"/>
                  <a:ext cx="2246110" cy="1285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9" name="직선 연결선 248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TextBox 250"/>
                <p:cNvSpPr txBox="1"/>
                <p:nvPr/>
              </p:nvSpPr>
              <p:spPr>
                <a:xfrm>
                  <a:off x="7409237" y="2660792"/>
                  <a:ext cx="1239349" cy="2334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sp>
            <p:nvSpPr>
              <p:cNvPr id="240" name="TextBox 239"/>
              <p:cNvSpPr txBox="1"/>
              <p:nvPr/>
            </p:nvSpPr>
            <p:spPr>
              <a:xfrm>
                <a:off x="6938826" y="1464671"/>
                <a:ext cx="1987835" cy="30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공지사항</a:t>
                </a:r>
                <a:endParaRPr lang="ko-KR" altLang="en-US" sz="1100" b="1" dirty="0"/>
              </a:p>
            </p:txBody>
          </p:sp>
          <p:cxnSp>
            <p:nvCxnSpPr>
              <p:cNvPr id="241" name="직선 연결선 240"/>
              <p:cNvCxnSpPr/>
              <p:nvPr/>
            </p:nvCxnSpPr>
            <p:spPr>
              <a:xfrm>
                <a:off x="7041768" y="1874813"/>
                <a:ext cx="20641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그룹 171"/>
            <p:cNvGrpSpPr/>
            <p:nvPr/>
          </p:nvGrpSpPr>
          <p:grpSpPr>
            <a:xfrm>
              <a:off x="10014936" y="4110283"/>
              <a:ext cx="1976437" cy="2001179"/>
              <a:chOff x="531207" y="1298029"/>
              <a:chExt cx="2251433" cy="1852331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536526" y="1298029"/>
                <a:ext cx="2246114" cy="924355"/>
                <a:chOff x="536526" y="1298029"/>
                <a:chExt cx="2246114" cy="924355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>
                  <a:off x="536526" y="1298029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>
                <a:xfrm flipV="1">
                  <a:off x="536526" y="130487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>
                <a:xfrm flipH="1" flipV="1">
                  <a:off x="536526" y="130431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그룹 222"/>
                <p:cNvGrpSpPr/>
                <p:nvPr/>
              </p:nvGrpSpPr>
              <p:grpSpPr>
                <a:xfrm>
                  <a:off x="598292" y="1398215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230" name="직사각형 229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-2640842" y="1360962"/>
                    <a:ext cx="1196711" cy="2705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err="1" smtClean="0"/>
                      <a:t>체험존</a:t>
                    </a:r>
                    <a:r>
                      <a:rPr lang="ko-KR" altLang="en-US" sz="1100" b="1" dirty="0" smtClean="0"/>
                      <a:t>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232" name="그룹 231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236" name="직사각형 235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549254" y="3472737"/>
                      <a:ext cx="1994816" cy="7202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</a:t>
                      </a:r>
                      <a:r>
                        <a:rPr lang="en-US" altLang="ko-KR" sz="650" b="1" dirty="0" smtClean="0"/>
                        <a:t>CON</a:t>
                      </a:r>
                      <a:endParaRPr lang="ko-KR" altLang="en-US" sz="650" b="1" dirty="0"/>
                    </a:p>
                  </p:txBody>
                </p:sp>
              </p:grpSp>
              <p:cxnSp>
                <p:nvCxnSpPr>
                  <p:cNvPr id="233" name="직선 연결선 232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4" name="그룹 173"/>
              <p:cNvGrpSpPr/>
              <p:nvPr/>
            </p:nvGrpSpPr>
            <p:grpSpPr>
              <a:xfrm>
                <a:off x="531207" y="2222441"/>
                <a:ext cx="2251429" cy="927919"/>
                <a:chOff x="531207" y="2222441"/>
                <a:chExt cx="2251429" cy="927919"/>
              </a:xfrm>
            </p:grpSpPr>
            <p:sp>
              <p:nvSpPr>
                <p:cNvPr id="190" name="직사각형 189"/>
                <p:cNvSpPr/>
                <p:nvPr/>
              </p:nvSpPr>
              <p:spPr>
                <a:xfrm>
                  <a:off x="536526" y="2222441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1" name="직선 연결선 190"/>
                <p:cNvCxnSpPr/>
                <p:nvPr/>
              </p:nvCxnSpPr>
              <p:spPr>
                <a:xfrm flipV="1">
                  <a:off x="531207" y="223340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>
                <a:xfrm flipH="1" flipV="1">
                  <a:off x="531207" y="223284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그룹 194"/>
                <p:cNvGrpSpPr/>
                <p:nvPr/>
              </p:nvGrpSpPr>
              <p:grpSpPr>
                <a:xfrm>
                  <a:off x="598292" y="2310022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96" name="직사각형 195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-2640842" y="1360962"/>
                    <a:ext cx="1196711" cy="2705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smtClean="0"/>
                      <a:t>영상관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199" name="그룹 198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205" name="직사각형 204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6" name="TextBox 205"/>
                    <p:cNvSpPr txBox="1"/>
                    <p:nvPr/>
                  </p:nvSpPr>
                  <p:spPr>
                    <a:xfrm>
                      <a:off x="549254" y="3472737"/>
                      <a:ext cx="1994816" cy="6430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650" b="1" dirty="0" smtClean="0"/>
                        <a:t>ICON</a:t>
                      </a:r>
                      <a:endParaRPr lang="ko-KR" altLang="en-US" sz="650" b="1" dirty="0"/>
                    </a:p>
                  </p:txBody>
                </p:sp>
              </p:grpSp>
              <p:cxnSp>
                <p:nvCxnSpPr>
                  <p:cNvPr id="200" name="직선 연결선 199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12" name="그룹 311"/>
            <p:cNvGrpSpPr/>
            <p:nvPr/>
          </p:nvGrpSpPr>
          <p:grpSpPr>
            <a:xfrm>
              <a:off x="11097001" y="3821559"/>
              <a:ext cx="194425" cy="94472"/>
              <a:chOff x="7881350" y="3803040"/>
              <a:chExt cx="418024" cy="118915"/>
            </a:xfrm>
          </p:grpSpPr>
          <p:sp>
            <p:nvSpPr>
              <p:cNvPr id="313" name="타원 312"/>
              <p:cNvSpPr/>
              <p:nvPr/>
            </p:nvSpPr>
            <p:spPr>
              <a:xfrm flipH="1">
                <a:off x="7881350" y="3803040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 flipH="1">
                <a:off x="8035326" y="3803140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 flipH="1">
                <a:off x="8189302" y="380324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11220035" y="1606603"/>
              <a:ext cx="1242702" cy="1933912"/>
              <a:chOff x="6847209" y="1383270"/>
              <a:chExt cx="2437200" cy="2257200"/>
            </a:xfrm>
          </p:grpSpPr>
          <p:sp>
            <p:nvSpPr>
              <p:cNvPr id="321" name="순서도: 대체 처리 320"/>
              <p:cNvSpPr/>
              <p:nvPr/>
            </p:nvSpPr>
            <p:spPr>
              <a:xfrm>
                <a:off x="6847209" y="1383270"/>
                <a:ext cx="2437200" cy="2257200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2" name="그룹 321"/>
              <p:cNvGrpSpPr/>
              <p:nvPr/>
            </p:nvGrpSpPr>
            <p:grpSpPr>
              <a:xfrm>
                <a:off x="6938827" y="2160122"/>
                <a:ext cx="2253964" cy="1285845"/>
                <a:chOff x="6938827" y="2160122"/>
                <a:chExt cx="2253964" cy="1285845"/>
              </a:xfrm>
            </p:grpSpPr>
            <p:sp>
              <p:nvSpPr>
                <p:cNvPr id="325" name="직사각형 324"/>
                <p:cNvSpPr/>
                <p:nvPr/>
              </p:nvSpPr>
              <p:spPr>
                <a:xfrm>
                  <a:off x="6938827" y="2160122"/>
                  <a:ext cx="2246110" cy="1285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6" name="직선 연결선 325"/>
                <p:cNvCxnSpPr/>
                <p:nvPr/>
              </p:nvCxnSpPr>
              <p:spPr>
                <a:xfrm>
                  <a:off x="6938827" y="2160122"/>
                  <a:ext cx="2253964" cy="1285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/>
                <p:cNvCxnSpPr/>
                <p:nvPr/>
              </p:nvCxnSpPr>
              <p:spPr>
                <a:xfrm flipV="1">
                  <a:off x="6938827" y="2168577"/>
                  <a:ext cx="2246110" cy="12773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8" name="TextBox 327"/>
                <p:cNvSpPr txBox="1"/>
                <p:nvPr/>
              </p:nvSpPr>
              <p:spPr>
                <a:xfrm>
                  <a:off x="7409237" y="2660792"/>
                  <a:ext cx="1239349" cy="2334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sp>
            <p:nvSpPr>
              <p:cNvPr id="323" name="TextBox 322"/>
              <p:cNvSpPr txBox="1"/>
              <p:nvPr/>
            </p:nvSpPr>
            <p:spPr>
              <a:xfrm>
                <a:off x="6938826" y="1464671"/>
                <a:ext cx="1987835" cy="30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공지사항</a:t>
                </a:r>
                <a:endParaRPr lang="ko-KR" altLang="en-US" sz="1100" b="1" dirty="0"/>
              </a:p>
            </p:txBody>
          </p:sp>
          <p:cxnSp>
            <p:nvCxnSpPr>
              <p:cNvPr id="324" name="직선 연결선 323"/>
              <p:cNvCxnSpPr/>
              <p:nvPr/>
            </p:nvCxnSpPr>
            <p:spPr>
              <a:xfrm>
                <a:off x="7041768" y="1874813"/>
                <a:ext cx="20641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9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공지사항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클릭ㆍ공지사항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896131" y="2521251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공지사항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공지사항         포토앨범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20743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502698" y="4330817"/>
            <a:ext cx="1212063" cy="415354"/>
            <a:chOff x="2502698" y="4330817"/>
            <a:chExt cx="1212063" cy="415354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502698" y="4330817"/>
              <a:ext cx="1212063" cy="415354"/>
              <a:chOff x="2959773" y="4934857"/>
              <a:chExt cx="1116662" cy="38220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959773" y="4934857"/>
                <a:ext cx="1116662" cy="38220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82438" y="4996255"/>
                <a:ext cx="522604" cy="269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전체</a:t>
                </a:r>
                <a:endParaRPr lang="ko-KR" altLang="en-US" sz="13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385439" y="4489197"/>
              <a:ext cx="155099" cy="106617"/>
              <a:chOff x="3562361" y="5088641"/>
              <a:chExt cx="304802" cy="209524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3562361" y="5088641"/>
                <a:ext cx="157152" cy="195353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3708808" y="5088641"/>
                <a:ext cx="158355" cy="209524"/>
              </a:xfrm>
              <a:prstGeom prst="line">
                <a:avLst/>
              </a:prstGeom>
              <a:ln w="19050">
                <a:solidFill>
                  <a:srgbClr val="6B6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3817865" y="4326192"/>
            <a:ext cx="2390168" cy="414000"/>
            <a:chOff x="3952033" y="4330816"/>
            <a:chExt cx="2390168" cy="414000"/>
          </a:xfrm>
        </p:grpSpPr>
        <p:sp>
          <p:nvSpPr>
            <p:cNvPr id="35" name="직사각형 34"/>
            <p:cNvSpPr/>
            <p:nvPr/>
          </p:nvSpPr>
          <p:spPr>
            <a:xfrm>
              <a:off x="3952033" y="4330816"/>
              <a:ext cx="2390168" cy="41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3148" y="4384007"/>
              <a:ext cx="17611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검색어를</a:t>
              </a:r>
              <a:r>
                <a:rPr lang="ko-KR" altLang="en-US" sz="1300" dirty="0" smtClean="0"/>
                <a:t> 입력하세요</a:t>
              </a:r>
              <a:endParaRPr lang="ko-KR" altLang="en-US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02246" y="4326192"/>
            <a:ext cx="994386" cy="414000"/>
            <a:chOff x="6502246" y="4326192"/>
            <a:chExt cx="994386" cy="414000"/>
          </a:xfrm>
        </p:grpSpPr>
        <p:sp>
          <p:nvSpPr>
            <p:cNvPr id="95" name="직사각형 94"/>
            <p:cNvSpPr/>
            <p:nvPr/>
          </p:nvSpPr>
          <p:spPr>
            <a:xfrm>
              <a:off x="6502246" y="4326192"/>
              <a:ext cx="994386" cy="41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20066" y="4362474"/>
              <a:ext cx="56738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</a:rPr>
                <a:t>검색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1016897" y="4885403"/>
            <a:ext cx="8171104" cy="0"/>
          </a:xfrm>
          <a:prstGeom prst="line">
            <a:avLst/>
          </a:prstGeom>
          <a:ln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86813" y="6013197"/>
            <a:ext cx="1147343" cy="246221"/>
            <a:chOff x="1289679" y="5412826"/>
            <a:chExt cx="1147343" cy="246221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289679" y="5420466"/>
              <a:ext cx="304800" cy="215444"/>
              <a:chOff x="3935186" y="5690436"/>
              <a:chExt cx="304800" cy="21544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flipV="1">
              <a:off x="2132222" y="5430194"/>
              <a:ext cx="304800" cy="215444"/>
              <a:chOff x="3935186" y="5690436"/>
              <a:chExt cx="304800" cy="215444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704311" y="5412826"/>
              <a:ext cx="3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798557" y="5055622"/>
            <a:ext cx="646377" cy="344884"/>
            <a:chOff x="875983" y="5712454"/>
            <a:chExt cx="954045" cy="357915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75983" y="5712454"/>
              <a:ext cx="954045" cy="357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09322" y="5756580"/>
              <a:ext cx="902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공지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97543" y="4941896"/>
            <a:ext cx="853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2023.09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35734" y="5246841"/>
            <a:ext cx="2954397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34173" y="5572838"/>
            <a:ext cx="0" cy="3779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9773157" y="1052513"/>
            <a:ext cx="2381075" cy="5407554"/>
            <a:chOff x="541871" y="1236134"/>
            <a:chExt cx="2578337" cy="5026524"/>
          </a:xfrm>
        </p:grpSpPr>
        <p:sp>
          <p:nvSpPr>
            <p:cNvPr id="135" name="직사각형 134"/>
            <p:cNvSpPr/>
            <p:nvPr/>
          </p:nvSpPr>
          <p:spPr>
            <a:xfrm>
              <a:off x="541871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603758" y="1808396"/>
              <a:ext cx="2436853" cy="2258588"/>
              <a:chOff x="321740" y="2835971"/>
              <a:chExt cx="2429927" cy="1871496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483448" y="3675186"/>
                <a:ext cx="2097952" cy="242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 smtClean="0"/>
                  <a:t>공지사항</a:t>
                </a:r>
                <a:endParaRPr lang="en-US" altLang="ko-KR" sz="1300" b="1" dirty="0" smtClean="0"/>
              </a:p>
            </p:txBody>
          </p:sp>
        </p:grpSp>
      </p:grpSp>
      <p:cxnSp>
        <p:nvCxnSpPr>
          <p:cNvPr id="104" name="직선 연결선 103"/>
          <p:cNvCxnSpPr/>
          <p:nvPr/>
        </p:nvCxnSpPr>
        <p:spPr>
          <a:xfrm>
            <a:off x="10022996" y="5522074"/>
            <a:ext cx="1852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0017934" y="5690244"/>
            <a:ext cx="1852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0017934" y="5875005"/>
            <a:ext cx="1852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0030619" y="6062380"/>
            <a:ext cx="1852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11623027" y="4911573"/>
            <a:ext cx="129603" cy="149993"/>
            <a:chOff x="7814372" y="5016199"/>
            <a:chExt cx="89904" cy="89318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7867265" y="5067934"/>
              <a:ext cx="37011" cy="37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순서도: 연결자 131"/>
            <p:cNvSpPr/>
            <p:nvPr/>
          </p:nvSpPr>
          <p:spPr>
            <a:xfrm>
              <a:off x="7814372" y="5016199"/>
              <a:ext cx="61895" cy="61895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모서리가 둥근 직사각형 108"/>
          <p:cNvSpPr/>
          <p:nvPr/>
        </p:nvSpPr>
        <p:spPr>
          <a:xfrm>
            <a:off x="10101016" y="4841607"/>
            <a:ext cx="1742628" cy="27649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0123876" y="4882210"/>
            <a:ext cx="1100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검색어를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입력하세요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0463752" y="6164048"/>
            <a:ext cx="1059563" cy="264886"/>
            <a:chOff x="1289679" y="5412826"/>
            <a:chExt cx="1147343" cy="246221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289679" y="5420466"/>
              <a:ext cx="304800" cy="202557"/>
              <a:chOff x="3935186" y="5690436"/>
              <a:chExt cx="304800" cy="20255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935186" y="5690436"/>
                <a:ext cx="304800" cy="18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/>
                  <a:t>|&lt;</a:t>
                </a:r>
                <a:endParaRPr lang="ko-KR" altLang="en-US" sz="700" b="1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flipV="1">
              <a:off x="2132222" y="5430194"/>
              <a:ext cx="304800" cy="187059"/>
              <a:chOff x="3935186" y="5718821"/>
              <a:chExt cx="304800" cy="187059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935186" y="5719922"/>
                <a:ext cx="304800" cy="18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 smtClean="0"/>
                  <a:t>|&lt;</a:t>
                </a:r>
                <a:endParaRPr lang="ko-KR" altLang="en-US" sz="700" b="1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1704311" y="5412826"/>
              <a:ext cx="31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1859721" y="1090892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sp>
        <p:nvSpPr>
          <p:cNvPr id="145" name="대각선 방향의 모서리가 둥근 사각형 144"/>
          <p:cNvSpPr/>
          <p:nvPr/>
        </p:nvSpPr>
        <p:spPr>
          <a:xfrm>
            <a:off x="9872367" y="3933964"/>
            <a:ext cx="2138122" cy="256902"/>
          </a:xfrm>
          <a:prstGeom prst="round2DiagRect">
            <a:avLst>
              <a:gd name="adj1" fmla="val 37917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0105958" y="3981365"/>
            <a:ext cx="179404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" smtClean="0">
                <a:solidFill>
                  <a:schemeClr val="bg1"/>
                </a:solidFill>
              </a:rPr>
              <a:t>공지사항   포토앨범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 flipH="1">
            <a:off x="10773191" y="3976838"/>
            <a:ext cx="33557" cy="410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공지사항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클릭ㆍ공지사항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841320" y="1689075"/>
              <a:ext cx="66092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18" name="직사각형 117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그룹 123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859721" y="110540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2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포토앨범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1/3</a:t>
              </a: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896131" y="2521251"/>
            <a:ext cx="227288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/>
              <a:t>포토앨범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97543" y="3410786"/>
            <a:ext cx="8325885" cy="777002"/>
            <a:chOff x="897543" y="3294674"/>
            <a:chExt cx="8653152" cy="777002"/>
          </a:xfrm>
        </p:grpSpPr>
        <p:sp>
          <p:nvSpPr>
            <p:cNvPr id="3" name="대각선 방향의 모서리가 둥근 사각형 2"/>
            <p:cNvSpPr/>
            <p:nvPr/>
          </p:nvSpPr>
          <p:spPr>
            <a:xfrm>
              <a:off x="897543" y="3367119"/>
              <a:ext cx="8653152" cy="657143"/>
            </a:xfrm>
            <a:prstGeom prst="round2DiagRect">
              <a:avLst>
                <a:gd name="adj1" fmla="val 3791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94317" y="3544670"/>
              <a:ext cx="3556000" cy="301488"/>
              <a:chOff x="1149572" y="7216979"/>
              <a:chExt cx="3556000" cy="30148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9572" y="7241468"/>
                <a:ext cx="3556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</a:rPr>
                  <a:t>공지사항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		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포토앨범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865053" y="7216979"/>
                <a:ext cx="45719" cy="4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431506" y="3294674"/>
              <a:ext cx="1086155" cy="777002"/>
              <a:chOff x="6938827" y="2160122"/>
              <a:chExt cx="2253964" cy="128584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6938827" y="2160122"/>
                <a:ext cx="2246109" cy="1285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6938827" y="2160122"/>
                <a:ext cx="2253964" cy="1285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6938827" y="2168577"/>
                <a:ext cx="2246110" cy="12773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38593" y="2618378"/>
                <a:ext cx="1239350" cy="3148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2502698" y="4282650"/>
            <a:ext cx="4993934" cy="419979"/>
            <a:chOff x="2502698" y="4326192"/>
            <a:chExt cx="4993934" cy="419979"/>
          </a:xfrm>
        </p:grpSpPr>
        <p:grpSp>
          <p:nvGrpSpPr>
            <p:cNvPr id="40" name="그룹 39"/>
            <p:cNvGrpSpPr/>
            <p:nvPr/>
          </p:nvGrpSpPr>
          <p:grpSpPr>
            <a:xfrm>
              <a:off x="2502698" y="4330817"/>
              <a:ext cx="1212063" cy="415354"/>
              <a:chOff x="2502698" y="4330817"/>
              <a:chExt cx="1212063" cy="415354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2502698" y="4330817"/>
                <a:ext cx="1212063" cy="415354"/>
                <a:chOff x="2959773" y="4934857"/>
                <a:chExt cx="1116662" cy="382207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2959773" y="4934857"/>
                  <a:ext cx="1116662" cy="38220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982438" y="4996255"/>
                  <a:ext cx="522604" cy="269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/>
                    <a:t>전체</a:t>
                  </a:r>
                  <a:endParaRPr lang="ko-KR" altLang="en-US" sz="1300" dirty="0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3385439" y="4489197"/>
                <a:ext cx="155099" cy="106617"/>
                <a:chOff x="3562361" y="5088641"/>
                <a:chExt cx="304802" cy="209524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3562361" y="5088641"/>
                  <a:ext cx="157152" cy="195353"/>
                </a:xfrm>
                <a:prstGeom prst="line">
                  <a:avLst/>
                </a:prstGeom>
                <a:ln w="19050">
                  <a:solidFill>
                    <a:srgbClr val="6B6B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/>
                <p:nvPr/>
              </p:nvCxnSpPr>
              <p:spPr>
                <a:xfrm flipH="1">
                  <a:off x="3708808" y="5088641"/>
                  <a:ext cx="158355" cy="209524"/>
                </a:xfrm>
                <a:prstGeom prst="line">
                  <a:avLst/>
                </a:prstGeom>
                <a:ln w="19050">
                  <a:solidFill>
                    <a:srgbClr val="6B6B6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/>
            <p:cNvGrpSpPr/>
            <p:nvPr/>
          </p:nvGrpSpPr>
          <p:grpSpPr>
            <a:xfrm>
              <a:off x="3817865" y="4326192"/>
              <a:ext cx="2390168" cy="414000"/>
              <a:chOff x="3952033" y="4330816"/>
              <a:chExt cx="2390168" cy="414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3952033" y="4330816"/>
                <a:ext cx="2390168" cy="41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63148" y="4384007"/>
                <a:ext cx="176115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 err="1" smtClean="0"/>
                  <a:t>검색어를</a:t>
                </a:r>
                <a:r>
                  <a:rPr lang="ko-KR" altLang="en-US" sz="1300" dirty="0" smtClean="0"/>
                  <a:t> 입력하세요</a:t>
                </a:r>
                <a:endParaRPr lang="ko-KR" altLang="en-US" sz="1300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502246" y="4326192"/>
              <a:ext cx="994386" cy="414000"/>
              <a:chOff x="6502246" y="4326192"/>
              <a:chExt cx="994386" cy="41400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6502246" y="4326192"/>
                <a:ext cx="994386" cy="41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20066" y="4362474"/>
                <a:ext cx="56738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>
                    <a:solidFill>
                      <a:schemeClr val="bg1"/>
                    </a:solidFill>
                  </a:rPr>
                  <a:t>검색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949452" y="4830649"/>
            <a:ext cx="2483936" cy="1132740"/>
            <a:chOff x="6938827" y="2160122"/>
            <a:chExt cx="2253964" cy="1285845"/>
          </a:xfrm>
        </p:grpSpPr>
        <p:sp>
          <p:nvSpPr>
            <p:cNvPr id="97" name="직사각형 96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715727" y="4823807"/>
            <a:ext cx="2483936" cy="1132740"/>
            <a:chOff x="6938827" y="2160122"/>
            <a:chExt cx="2253964" cy="1285845"/>
          </a:xfrm>
        </p:grpSpPr>
        <p:sp>
          <p:nvSpPr>
            <p:cNvPr id="105" name="직사각형 104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482002" y="4816133"/>
            <a:ext cx="2483936" cy="1132740"/>
            <a:chOff x="6938827" y="2160122"/>
            <a:chExt cx="2253964" cy="1285845"/>
          </a:xfrm>
        </p:grpSpPr>
        <p:sp>
          <p:nvSpPr>
            <p:cNvPr id="110" name="직사각형 109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26" name="직선 연결선 125"/>
          <p:cNvCxnSpPr/>
          <p:nvPr/>
        </p:nvCxnSpPr>
        <p:spPr>
          <a:xfrm>
            <a:off x="1025499" y="61467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795695" y="613221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592160" y="61467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9772634" y="1041400"/>
            <a:ext cx="2388533" cy="5418666"/>
            <a:chOff x="9772634" y="1041400"/>
            <a:chExt cx="2388533" cy="5418666"/>
          </a:xfrm>
        </p:grpSpPr>
        <p:grpSp>
          <p:nvGrpSpPr>
            <p:cNvPr id="96" name="그룹 95"/>
            <p:cNvGrpSpPr/>
            <p:nvPr/>
          </p:nvGrpSpPr>
          <p:grpSpPr>
            <a:xfrm>
              <a:off x="9772634" y="1041400"/>
              <a:ext cx="2388533" cy="5418666"/>
              <a:chOff x="541871" y="1236134"/>
              <a:chExt cx="2578337" cy="502652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603758" y="1808396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146" name="직사각형 14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TextBox 148"/>
                <p:cNvSpPr txBox="1"/>
                <p:nvPr/>
              </p:nvSpPr>
              <p:spPr>
                <a:xfrm>
                  <a:off x="483448" y="3675186"/>
                  <a:ext cx="2097952" cy="242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smtClean="0"/>
                    <a:t>포토앨범</a:t>
                  </a:r>
                  <a:endParaRPr lang="en-US" altLang="ko-KR" sz="1300" b="1" dirty="0" smtClean="0"/>
                </a:p>
              </p:txBody>
            </p:sp>
          </p:grpSp>
        </p:grpSp>
        <p:grpSp>
          <p:nvGrpSpPr>
            <p:cNvPr id="115" name="그룹 114"/>
            <p:cNvGrpSpPr/>
            <p:nvPr/>
          </p:nvGrpSpPr>
          <p:grpSpPr>
            <a:xfrm>
              <a:off x="11628298" y="4574561"/>
              <a:ext cx="130009" cy="150301"/>
              <a:chOff x="7814372" y="5016199"/>
              <a:chExt cx="89904" cy="89318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순서도: 연결자 139"/>
              <p:cNvSpPr/>
              <p:nvPr/>
            </p:nvSpPr>
            <p:spPr>
              <a:xfrm>
                <a:off x="7814372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0101520" y="4504451"/>
              <a:ext cx="1748086" cy="277063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24452" y="4545138"/>
              <a:ext cx="1104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검색어를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입력하세요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872030" y="5041691"/>
              <a:ext cx="1069535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9872030" y="5041691"/>
              <a:ext cx="1073275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9872030" y="5047747"/>
              <a:ext cx="1069535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972521" y="5355015"/>
              <a:ext cx="881090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1000733" y="5038333"/>
              <a:ext cx="1069535" cy="920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11000733" y="5038333"/>
              <a:ext cx="1073275" cy="9208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11000733" y="5044389"/>
              <a:ext cx="1069535" cy="914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1101224" y="5351657"/>
              <a:ext cx="881090" cy="285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9956791" y="6093795"/>
              <a:ext cx="7855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9956794" y="6221576"/>
              <a:ext cx="7855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11086240" y="6093798"/>
              <a:ext cx="7855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11086243" y="6221579"/>
              <a:ext cx="7855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1859721" y="110540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9872367" y="3933964"/>
              <a:ext cx="2138122" cy="256902"/>
              <a:chOff x="9872571" y="2584539"/>
              <a:chExt cx="2138122" cy="256902"/>
            </a:xfrm>
          </p:grpSpPr>
          <p:sp>
            <p:nvSpPr>
              <p:cNvPr id="155" name="대각선 방향의 모서리가 둥근 사각형 154"/>
              <p:cNvSpPr/>
              <p:nvPr/>
            </p:nvSpPr>
            <p:spPr>
              <a:xfrm>
                <a:off x="9872571" y="2584539"/>
                <a:ext cx="2138122" cy="256902"/>
              </a:xfrm>
              <a:prstGeom prst="round2DiagRect">
                <a:avLst>
                  <a:gd name="adj1" fmla="val 37917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0106162" y="2631940"/>
                <a:ext cx="1794046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50" smtClean="0">
                    <a:solidFill>
                      <a:schemeClr val="bg1"/>
                    </a:solidFill>
                  </a:rPr>
                  <a:t>공지사항   포토앨범</a:t>
                </a:r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 flipH="1">
                <a:off x="11182977" y="2627413"/>
                <a:ext cx="33557" cy="410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8868" y="1237471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포토앨범</a:t>
              </a:r>
              <a:r>
                <a:rPr lang="en-US" altLang="ko-KR" sz="1000" dirty="0" smtClean="0"/>
                <a:t>02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2/3</a:t>
              </a:r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cxnSp>
        <p:nvCxnSpPr>
          <p:cNvPr id="90" name="직선 연결선 89"/>
          <p:cNvCxnSpPr/>
          <p:nvPr/>
        </p:nvCxnSpPr>
        <p:spPr>
          <a:xfrm>
            <a:off x="1016897" y="2010155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795695" y="2031853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6542800" y="2038891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949452" y="2406764"/>
            <a:ext cx="2483936" cy="1132740"/>
            <a:chOff x="6938827" y="2160122"/>
            <a:chExt cx="2253964" cy="1285845"/>
          </a:xfrm>
        </p:grpSpPr>
        <p:sp>
          <p:nvSpPr>
            <p:cNvPr id="103" name="직사각형 10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715727" y="2399922"/>
            <a:ext cx="2483936" cy="1132740"/>
            <a:chOff x="6938827" y="2160122"/>
            <a:chExt cx="2253964" cy="1285845"/>
          </a:xfrm>
        </p:grpSpPr>
        <p:sp>
          <p:nvSpPr>
            <p:cNvPr id="108" name="직사각형 10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482002" y="2392248"/>
            <a:ext cx="2483936" cy="1132740"/>
            <a:chOff x="6938827" y="2160122"/>
            <a:chExt cx="2253964" cy="1285845"/>
          </a:xfrm>
        </p:grpSpPr>
        <p:sp>
          <p:nvSpPr>
            <p:cNvPr id="125" name="직사각형 124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1025499" y="372284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795695" y="3708327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592160" y="3722842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949452" y="4082715"/>
            <a:ext cx="2483936" cy="1132740"/>
            <a:chOff x="6938827" y="2160122"/>
            <a:chExt cx="2253964" cy="1285845"/>
          </a:xfrm>
        </p:grpSpPr>
        <p:sp>
          <p:nvSpPr>
            <p:cNvPr id="133" name="직사각형 13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438648" y="2604442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3715727" y="4075873"/>
            <a:ext cx="2483936" cy="1132740"/>
            <a:chOff x="6938827" y="2160122"/>
            <a:chExt cx="2253964" cy="1285845"/>
          </a:xfrm>
        </p:grpSpPr>
        <p:sp>
          <p:nvSpPr>
            <p:cNvPr id="138" name="직사각형 137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442206" y="2612209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6482002" y="4068199"/>
            <a:ext cx="2483936" cy="1132740"/>
            <a:chOff x="6938827" y="2160122"/>
            <a:chExt cx="2253964" cy="1285845"/>
          </a:xfrm>
        </p:grpSpPr>
        <p:sp>
          <p:nvSpPr>
            <p:cNvPr id="143" name="직사각형 142"/>
            <p:cNvSpPr/>
            <p:nvPr/>
          </p:nvSpPr>
          <p:spPr>
            <a:xfrm>
              <a:off x="6938827" y="2160122"/>
              <a:ext cx="2246109" cy="12858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6938827" y="2160122"/>
              <a:ext cx="2253964" cy="128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6938827" y="2168577"/>
              <a:ext cx="2246110" cy="12773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442206" y="2616840"/>
              <a:ext cx="1239350" cy="419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cxnSp>
        <p:nvCxnSpPr>
          <p:cNvPr id="147" name="직선 연결선 146"/>
          <p:cNvCxnSpPr/>
          <p:nvPr/>
        </p:nvCxnSpPr>
        <p:spPr>
          <a:xfrm>
            <a:off x="1025499" y="5398793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795695" y="5384278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6592160" y="5398793"/>
            <a:ext cx="184057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4303246" y="5922048"/>
            <a:ext cx="1452142" cy="246221"/>
            <a:chOff x="4215657" y="5670285"/>
            <a:chExt cx="1452142" cy="246221"/>
          </a:xfrm>
        </p:grpSpPr>
        <p:grpSp>
          <p:nvGrpSpPr>
            <p:cNvPr id="151" name="그룹 150"/>
            <p:cNvGrpSpPr/>
            <p:nvPr/>
          </p:nvGrpSpPr>
          <p:grpSpPr>
            <a:xfrm>
              <a:off x="4215657" y="5677925"/>
              <a:ext cx="304800" cy="215444"/>
              <a:chOff x="3935186" y="5690436"/>
              <a:chExt cx="304800" cy="215444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flipV="1">
              <a:off x="5362999" y="5688551"/>
              <a:ext cx="304800" cy="215444"/>
              <a:chOff x="3935186" y="5690436"/>
              <a:chExt cx="304800" cy="215444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4402132" y="5670285"/>
              <a:ext cx="102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1  2  3  </a:t>
              </a:r>
              <a:endParaRPr lang="ko-KR" altLang="en-US" sz="1000" dirty="0"/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1059833" y="3867983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3824117" y="3860652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596883" y="3882204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062253" y="5551641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826537" y="5544310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599303" y="5565862"/>
            <a:ext cx="101510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167" name="직선 연결선 166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/>
          <p:cNvGrpSpPr/>
          <p:nvPr/>
        </p:nvGrpSpPr>
        <p:grpSpPr>
          <a:xfrm>
            <a:off x="9751200" y="1042547"/>
            <a:ext cx="2401597" cy="5417519"/>
            <a:chOff x="3634344" y="1236134"/>
            <a:chExt cx="2578337" cy="5026524"/>
          </a:xfrm>
        </p:grpSpPr>
        <p:sp>
          <p:nvSpPr>
            <p:cNvPr id="178" name="직사각형 177"/>
            <p:cNvSpPr/>
            <p:nvPr/>
          </p:nvSpPr>
          <p:spPr>
            <a:xfrm>
              <a:off x="3634344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3741998" y="1806400"/>
              <a:ext cx="1158562" cy="854240"/>
              <a:chOff x="321740" y="2835971"/>
              <a:chExt cx="2429927" cy="1871496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4960393" y="1803285"/>
              <a:ext cx="1158562" cy="854240"/>
              <a:chOff x="321740" y="2835971"/>
              <a:chExt cx="2429927" cy="1871496"/>
            </a:xfrm>
          </p:grpSpPr>
          <p:sp>
            <p:nvSpPr>
              <p:cNvPr id="228" name="직사각형 227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9" name="직선 연결선 228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81" name="직선 연결선 180"/>
            <p:cNvCxnSpPr/>
            <p:nvPr/>
          </p:nvCxnSpPr>
          <p:spPr>
            <a:xfrm>
              <a:off x="3833495" y="2782364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3833498" y="290089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5052695" y="2782367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>
              <a:off x="5052698" y="2900901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그룹 186"/>
            <p:cNvGrpSpPr/>
            <p:nvPr/>
          </p:nvGrpSpPr>
          <p:grpSpPr>
            <a:xfrm>
              <a:off x="3717748" y="3072868"/>
              <a:ext cx="1158562" cy="854240"/>
              <a:chOff x="321740" y="2835971"/>
              <a:chExt cx="2429927" cy="1871496"/>
            </a:xfrm>
          </p:grpSpPr>
          <p:sp>
            <p:nvSpPr>
              <p:cNvPr id="224" name="직사각형 22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22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936143" y="3069753"/>
              <a:ext cx="1158562" cy="854240"/>
              <a:chOff x="321740" y="2835971"/>
              <a:chExt cx="2429927" cy="1871496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1" name="직선 연결선 22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89" name="직선 연결선 188"/>
            <p:cNvCxnSpPr/>
            <p:nvPr/>
          </p:nvCxnSpPr>
          <p:spPr>
            <a:xfrm>
              <a:off x="3809245" y="4048832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3809248" y="4167366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028445" y="4048835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>
              <a:off x="5028448" y="4167369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3710937" y="4303061"/>
              <a:ext cx="1158562" cy="854240"/>
              <a:chOff x="321740" y="2835971"/>
              <a:chExt cx="2429927" cy="1871496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7" name="직선 연결선 216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4929332" y="4299946"/>
              <a:ext cx="1158562" cy="854240"/>
              <a:chOff x="321740" y="2835971"/>
              <a:chExt cx="2429927" cy="187149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cxnSp>
          <p:nvCxnSpPr>
            <p:cNvPr id="197" name="직선 연결선 196"/>
            <p:cNvCxnSpPr/>
            <p:nvPr/>
          </p:nvCxnSpPr>
          <p:spPr>
            <a:xfrm>
              <a:off x="3802434" y="5279025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3802437" y="5397559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5021634" y="5279028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5021637" y="5397562"/>
              <a:ext cx="8479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11859721" y="1105406"/>
            <a:ext cx="273573" cy="399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☰</a:t>
            </a:r>
            <a:endParaRPr lang="ko-KR" altLang="en-US" dirty="0">
              <a:hlinkClick r:id="rId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781012" y="1145157"/>
            <a:ext cx="2135773" cy="36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600" b="1" dirty="0" smtClean="0"/>
              <a:t>SEJONG CITY OFFICE OF EDUCATION</a:t>
            </a:r>
            <a:endParaRPr lang="ko-KR" altLang="en-US" sz="600" b="1" dirty="0"/>
          </a:p>
        </p:txBody>
      </p:sp>
      <p:grpSp>
        <p:nvGrpSpPr>
          <p:cNvPr id="238" name="그룹 237"/>
          <p:cNvGrpSpPr/>
          <p:nvPr/>
        </p:nvGrpSpPr>
        <p:grpSpPr>
          <a:xfrm>
            <a:off x="10469722" y="5870758"/>
            <a:ext cx="1147343" cy="246221"/>
            <a:chOff x="1289679" y="5412826"/>
            <a:chExt cx="1147343" cy="246221"/>
          </a:xfrm>
        </p:grpSpPr>
        <p:grpSp>
          <p:nvGrpSpPr>
            <p:cNvPr id="239" name="그룹 238"/>
            <p:cNvGrpSpPr/>
            <p:nvPr/>
          </p:nvGrpSpPr>
          <p:grpSpPr>
            <a:xfrm>
              <a:off x="1289679" y="5420466"/>
              <a:ext cx="304800" cy="215444"/>
              <a:chOff x="3935186" y="5690436"/>
              <a:chExt cx="304800" cy="215444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 flipV="1">
              <a:off x="2132222" y="5430194"/>
              <a:ext cx="304800" cy="215444"/>
              <a:chOff x="3935186" y="5690436"/>
              <a:chExt cx="304800" cy="215444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3987800" y="5718821"/>
                <a:ext cx="174172" cy="174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935186" y="5690436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 smtClean="0"/>
                  <a:t>|&lt;</a:t>
                </a:r>
                <a:endParaRPr lang="ko-KR" altLang="en-US" sz="800" b="1" dirty="0"/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1569079" y="5412826"/>
              <a:ext cx="6056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1  2  3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포토앨밤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열린광장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클릭ㆍ포토앨범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7" y="3426867"/>
              <a:ext cx="1994817" cy="580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6677125" y="5133998"/>
            <a:ext cx="956568" cy="988780"/>
            <a:chOff x="5131312" y="-1930400"/>
            <a:chExt cx="956568" cy="988780"/>
          </a:xfrm>
        </p:grpSpPr>
        <p:sp>
          <p:nvSpPr>
            <p:cNvPr id="80" name="타원 7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err="1" smtClean="0"/>
                <a:t>단체예약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smtClean="0"/>
                <a:t>신청</a:t>
              </a:r>
              <a:endParaRPr lang="ko-KR" altLang="en-US" sz="95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81588" y="5187466"/>
            <a:ext cx="586886" cy="317501"/>
            <a:chOff x="321740" y="3222381"/>
            <a:chExt cx="2421460" cy="1146770"/>
          </a:xfrm>
        </p:grpSpPr>
        <p:sp>
          <p:nvSpPr>
            <p:cNvPr id="98" name="직사각형 97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743020" y="1689075"/>
              <a:ext cx="51503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20" name="직사각형 119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9851471" y="5921828"/>
              <a:ext cx="684979" cy="414699"/>
              <a:chOff x="3433901" y="5717268"/>
              <a:chExt cx="749063" cy="384507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3433901" y="5717268"/>
                <a:ext cx="749063" cy="384507"/>
                <a:chOff x="321740" y="2835972"/>
                <a:chExt cx="2429927" cy="1871497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TextBox 138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9866732" y="3160478"/>
              <a:ext cx="2228375" cy="1543810"/>
              <a:chOff x="321740" y="2835969"/>
              <a:chExt cx="2429926" cy="187149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21740" y="2835971"/>
                <a:ext cx="2421459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321740" y="2835969"/>
                <a:ext cx="2429926" cy="18714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321741" y="2848275"/>
                <a:ext cx="2421459" cy="18591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8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1934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061062" y="5609455"/>
            <a:ext cx="586886" cy="317501"/>
            <a:chOff x="321740" y="3222381"/>
            <a:chExt cx="2421460" cy="1146770"/>
          </a:xfrm>
        </p:grpSpPr>
        <p:sp>
          <p:nvSpPr>
            <p:cNvPr id="139" name="직사각형 13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544" y="1792968"/>
            <a:ext cx="4936729" cy="731579"/>
          </a:xfrm>
          <a:prstGeom prst="roundRect">
            <a:avLst>
              <a:gd name="adj" fmla="val 3055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5326" y="1828745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체험존</a:t>
            </a:r>
            <a:r>
              <a:rPr lang="ko-KR" altLang="en-US" sz="1300" dirty="0" smtClean="0"/>
              <a:t> 안내</a:t>
            </a:r>
            <a:endParaRPr lang="ko-KR" altLang="en-US" sz="1300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2763981" y="2189287"/>
            <a:ext cx="116348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763980" y="2319915"/>
            <a:ext cx="11880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67855" y="1835686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영상관 안내</a:t>
            </a:r>
            <a:endParaRPr lang="ko-KR" altLang="en-US" sz="13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5286510" y="2196228"/>
            <a:ext cx="116362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5286509" y="2326856"/>
            <a:ext cx="117234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67119" y="1958560"/>
            <a:ext cx="586886" cy="317501"/>
            <a:chOff x="321740" y="3222381"/>
            <a:chExt cx="2421460" cy="1146770"/>
          </a:xfrm>
        </p:grpSpPr>
        <p:sp>
          <p:nvSpPr>
            <p:cNvPr id="161" name="직사각형 16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573527" y="1958560"/>
            <a:ext cx="586886" cy="317501"/>
            <a:chOff x="321740" y="3222381"/>
            <a:chExt cx="2421460" cy="1146770"/>
          </a:xfrm>
        </p:grpSpPr>
        <p:sp>
          <p:nvSpPr>
            <p:cNvPr id="191" name="직사각형 19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5023908" y="1885990"/>
            <a:ext cx="0" cy="521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781012" y="1027152"/>
            <a:ext cx="2373221" cy="5432915"/>
            <a:chOff x="9781012" y="1027152"/>
            <a:chExt cx="2373221" cy="5432915"/>
          </a:xfrm>
        </p:grpSpPr>
        <p:sp>
          <p:nvSpPr>
            <p:cNvPr id="92" name="직사각형 91"/>
            <p:cNvSpPr/>
            <p:nvPr/>
          </p:nvSpPr>
          <p:spPr>
            <a:xfrm>
              <a:off x="9782862" y="1027152"/>
              <a:ext cx="2371371" cy="5432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9927137" y="1770675"/>
              <a:ext cx="2070708" cy="2016358"/>
              <a:chOff x="531207" y="1298028"/>
              <a:chExt cx="2251433" cy="1865531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36526" y="1298028"/>
                <a:ext cx="2246114" cy="924355"/>
                <a:chOff x="536526" y="1298029"/>
                <a:chExt cx="2246114" cy="924355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536526" y="1298029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536526" y="130487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 flipH="1" flipV="1">
                  <a:off x="536526" y="1304319"/>
                  <a:ext cx="2246114" cy="9067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그룹 117"/>
                <p:cNvGrpSpPr/>
                <p:nvPr/>
              </p:nvGrpSpPr>
              <p:grpSpPr>
                <a:xfrm>
                  <a:off x="598292" y="1398215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-2640841" y="1360962"/>
                    <a:ext cx="1196712" cy="2703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err="1" smtClean="0"/>
                      <a:t>체험존</a:t>
                    </a:r>
                    <a:r>
                      <a:rPr lang="ko-KR" altLang="en-US" sz="1100" b="1" dirty="0" smtClean="0"/>
                      <a:t>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121" name="그룹 120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25" name="직사각형 124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22" name="직선 연결선 121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531207" y="2222441"/>
                <a:ext cx="2251429" cy="941118"/>
                <a:chOff x="531207" y="2222441"/>
                <a:chExt cx="2251429" cy="941118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536526" y="2222441"/>
                  <a:ext cx="2246110" cy="9243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531207" y="2233403"/>
                  <a:ext cx="2246110" cy="9169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 flipV="1">
                  <a:off x="531207" y="2256791"/>
                  <a:ext cx="2246114" cy="9067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그룹 104"/>
                <p:cNvGrpSpPr/>
                <p:nvPr/>
              </p:nvGrpSpPr>
              <p:grpSpPr>
                <a:xfrm>
                  <a:off x="598292" y="2310022"/>
                  <a:ext cx="2130431" cy="747011"/>
                  <a:chOff x="-2717800" y="1298029"/>
                  <a:chExt cx="2346296" cy="834497"/>
                </a:xfrm>
              </p:grpSpPr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-2717800" y="1298029"/>
                    <a:ext cx="2346296" cy="8344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-2640841" y="1360962"/>
                    <a:ext cx="1196712" cy="2703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b="1" dirty="0" smtClean="0"/>
                      <a:t>영상관 안내</a:t>
                    </a:r>
                    <a:endParaRPr lang="ko-KR" altLang="en-US" sz="1100" b="1" dirty="0"/>
                  </a:p>
                </p:txBody>
              </p: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-1154858" y="1631122"/>
                    <a:ext cx="646352" cy="354685"/>
                    <a:chOff x="321740" y="3222381"/>
                    <a:chExt cx="2421460" cy="1146770"/>
                  </a:xfrm>
                </p:grpSpPr>
                <p:sp>
                  <p:nvSpPr>
                    <p:cNvPr id="112" name="직사각형 111"/>
                    <p:cNvSpPr/>
                    <p:nvPr/>
                  </p:nvSpPr>
                  <p:spPr>
                    <a:xfrm>
                      <a:off x="321740" y="3222381"/>
                      <a:ext cx="2421460" cy="11467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549255" y="3472736"/>
                      <a:ext cx="1994815" cy="5807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b="1" dirty="0" smtClean="0"/>
                        <a:t>ICON</a:t>
                      </a:r>
                      <a:endParaRPr lang="ko-KR" altLang="en-US" sz="800" b="1" dirty="0"/>
                    </a:p>
                  </p:txBody>
                </p:sp>
              </p:grpSp>
              <p:cxnSp>
                <p:nvCxnSpPr>
                  <p:cNvPr id="109" name="직선 연결선 108"/>
                  <p:cNvCxnSpPr/>
                  <p:nvPr/>
                </p:nvCxnSpPr>
                <p:spPr>
                  <a:xfrm>
                    <a:off x="-2633028" y="1798366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/>
                  <p:cNvCxnSpPr/>
                  <p:nvPr/>
                </p:nvCxnSpPr>
                <p:spPr>
                  <a:xfrm>
                    <a:off x="-2633028" y="1888178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/>
                  <p:cNvCxnSpPr/>
                  <p:nvPr/>
                </p:nvCxnSpPr>
                <p:spPr>
                  <a:xfrm>
                    <a:off x="-2633028" y="1985807"/>
                    <a:ext cx="13532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7" name="TextBox 126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메인페이지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3/3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메인화면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659447" y="1765183"/>
            <a:ext cx="8846503" cy="4388345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88" name="직사각형 87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</a:t>
            </a:r>
            <a:r>
              <a:rPr lang="ko-KR" altLang="en-US" sz="1000" dirty="0"/>
              <a:t>안</a:t>
            </a:r>
            <a:r>
              <a:rPr lang="ko-KR" altLang="en-US" sz="1000" dirty="0" smtClean="0"/>
              <a:t>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7807546" y="5127290"/>
            <a:ext cx="956568" cy="988780"/>
            <a:chOff x="5131312" y="-1930400"/>
            <a:chExt cx="956568" cy="988780"/>
          </a:xfrm>
        </p:grpSpPr>
        <p:sp>
          <p:nvSpPr>
            <p:cNvPr id="60" name="타원 59"/>
            <p:cNvSpPr/>
            <p:nvPr/>
          </p:nvSpPr>
          <p:spPr>
            <a:xfrm>
              <a:off x="5131312" y="-1930400"/>
              <a:ext cx="956568" cy="988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97070" y="-1541287"/>
              <a:ext cx="86429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50" b="1" dirty="0" smtClean="0"/>
                <a:t>독도 전시관</a:t>
              </a:r>
              <a:endParaRPr lang="en-US" altLang="ko-KR" sz="950" b="1" dirty="0" smtClean="0"/>
            </a:p>
            <a:p>
              <a:pPr algn="ctr"/>
              <a:r>
                <a:rPr lang="ko-KR" altLang="en-US" sz="950" b="1" dirty="0" err="1" smtClean="0"/>
                <a:t>오시는길</a:t>
              </a:r>
              <a:endParaRPr lang="ko-KR" altLang="en-US" sz="95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9921" y="5160470"/>
            <a:ext cx="3052453" cy="688264"/>
            <a:chOff x="1834381" y="4878218"/>
            <a:chExt cx="3052453" cy="688264"/>
          </a:xfrm>
          <a:solidFill>
            <a:schemeClr val="bg1">
              <a:lumMod val="85000"/>
            </a:schemeClr>
          </a:solidFill>
        </p:grpSpPr>
        <p:sp>
          <p:nvSpPr>
            <p:cNvPr id="94" name="직사각형 93"/>
            <p:cNvSpPr/>
            <p:nvPr/>
          </p:nvSpPr>
          <p:spPr>
            <a:xfrm>
              <a:off x="1834381" y="4878218"/>
              <a:ext cx="2199378" cy="688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85203" y="4882000"/>
              <a:ext cx="2901631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이용약관ㆍ개인정보취급방침ㆍ이메일주소무단수집거부</a:t>
              </a:r>
              <a:endParaRPr lang="ko-KR" altLang="en-US" sz="800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198138" y="5209040"/>
              <a:ext cx="16903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8138" y="5396389"/>
              <a:ext cx="170090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8012009" y="5206158"/>
            <a:ext cx="586886" cy="317501"/>
            <a:chOff x="321740" y="3222381"/>
            <a:chExt cx="2421460" cy="1146770"/>
          </a:xfrm>
        </p:grpSpPr>
        <p:sp>
          <p:nvSpPr>
            <p:cNvPr id="134" name="직사각형 133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061062" y="5609455"/>
            <a:ext cx="586886" cy="317501"/>
            <a:chOff x="321740" y="3222381"/>
            <a:chExt cx="2421460" cy="1146770"/>
          </a:xfrm>
        </p:grpSpPr>
        <p:sp>
          <p:nvSpPr>
            <p:cNvPr id="139" name="직사각형 138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7447" y="3774689"/>
            <a:ext cx="32196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270458" y="2525618"/>
            <a:ext cx="159365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독도</a:t>
            </a:r>
            <a:endParaRPr lang="ko-KR" altLang="en-US" sz="4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376568" y="2837133"/>
            <a:ext cx="1101799" cy="2185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한국의 아름다운 섬</a:t>
            </a:r>
            <a:r>
              <a:rPr lang="en-US" altLang="ko-KR" sz="800" dirty="0" smtClean="0"/>
              <a:t>,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1518" y="3301293"/>
            <a:ext cx="260478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544" y="1792968"/>
            <a:ext cx="4936729" cy="731579"/>
          </a:xfrm>
          <a:prstGeom prst="roundRect">
            <a:avLst>
              <a:gd name="adj" fmla="val 3055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45326" y="1828745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체험존</a:t>
            </a:r>
            <a:r>
              <a:rPr lang="ko-KR" altLang="en-US" sz="1300" dirty="0" smtClean="0"/>
              <a:t> 안내</a:t>
            </a:r>
            <a:endParaRPr lang="ko-KR" altLang="en-US" sz="1300" dirty="0"/>
          </a:p>
        </p:txBody>
      </p:sp>
      <p:cxnSp>
        <p:nvCxnSpPr>
          <p:cNvPr id="146" name="직선 연결선 145"/>
          <p:cNvCxnSpPr/>
          <p:nvPr/>
        </p:nvCxnSpPr>
        <p:spPr>
          <a:xfrm>
            <a:off x="2763981" y="2189287"/>
            <a:ext cx="116348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763980" y="2319915"/>
            <a:ext cx="118805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67855" y="1835686"/>
            <a:ext cx="11448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영상관 안내</a:t>
            </a:r>
            <a:endParaRPr lang="ko-KR" altLang="en-US" sz="13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5286510" y="2196228"/>
            <a:ext cx="1163626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5286509" y="2326856"/>
            <a:ext cx="1172344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067119" y="1958560"/>
            <a:ext cx="586886" cy="317501"/>
            <a:chOff x="321740" y="3222381"/>
            <a:chExt cx="2421460" cy="1146770"/>
          </a:xfrm>
        </p:grpSpPr>
        <p:sp>
          <p:nvSpPr>
            <p:cNvPr id="161" name="직사각형 16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6573527" y="1958560"/>
            <a:ext cx="586886" cy="317501"/>
            <a:chOff x="321740" y="3222381"/>
            <a:chExt cx="2421460" cy="1146770"/>
          </a:xfrm>
        </p:grpSpPr>
        <p:sp>
          <p:nvSpPr>
            <p:cNvPr id="191" name="직사각형 190"/>
            <p:cNvSpPr/>
            <p:nvPr/>
          </p:nvSpPr>
          <p:spPr>
            <a:xfrm>
              <a:off x="321740" y="3222381"/>
              <a:ext cx="2421460" cy="1146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9255" y="3472736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ICON</a:t>
              </a:r>
              <a:endParaRPr lang="ko-KR" altLang="en-US" sz="800" b="1" dirty="0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5023908" y="1885990"/>
            <a:ext cx="0" cy="521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9781012" y="1038869"/>
            <a:ext cx="2373221" cy="5421198"/>
            <a:chOff x="9781012" y="1038869"/>
            <a:chExt cx="2373221" cy="5421198"/>
          </a:xfrm>
        </p:grpSpPr>
        <p:sp>
          <p:nvSpPr>
            <p:cNvPr id="128" name="직사각형 127"/>
            <p:cNvSpPr/>
            <p:nvPr/>
          </p:nvSpPr>
          <p:spPr>
            <a:xfrm>
              <a:off x="9796478" y="1038869"/>
              <a:ext cx="2357755" cy="542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9915606" y="5671243"/>
              <a:ext cx="1628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9915606" y="5410573"/>
              <a:ext cx="775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9915606" y="5307844"/>
              <a:ext cx="3183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9916435" y="5191062"/>
              <a:ext cx="18340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9851471" y="5921822"/>
              <a:ext cx="684979" cy="414699"/>
              <a:chOff x="3433901" y="5717277"/>
              <a:chExt cx="749063" cy="38450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433901" y="5717277"/>
                <a:ext cx="749063" cy="384508"/>
                <a:chOff x="321740" y="2835972"/>
                <a:chExt cx="2429927" cy="1871497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321740" y="2835972"/>
                  <a:ext cx="2421460" cy="18714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21740" y="2835972"/>
                  <a:ext cx="2429927" cy="18714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 flipV="1">
                  <a:off x="321740" y="2848278"/>
                  <a:ext cx="2421460" cy="1859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TextBox 151"/>
              <p:cNvSpPr txBox="1"/>
              <p:nvPr/>
            </p:nvSpPr>
            <p:spPr>
              <a:xfrm>
                <a:off x="3553066" y="5822700"/>
                <a:ext cx="50812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 smtClean="0"/>
                  <a:t>ICON</a:t>
                </a:r>
                <a:endParaRPr lang="ko-KR" altLang="en-US" sz="6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9866732" y="2989031"/>
              <a:ext cx="2228375" cy="1543809"/>
              <a:chOff x="321740" y="2835971"/>
              <a:chExt cx="2429927" cy="187149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525820" y="3044574"/>
                <a:ext cx="2066559" cy="3171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/>
                  <a:t>한국의 아름다운 섬</a:t>
                </a:r>
                <a:r>
                  <a:rPr lang="en-US" altLang="ko-KR" sz="1100" b="1" dirty="0" smtClean="0"/>
                  <a:t>, </a:t>
                </a:r>
                <a:r>
                  <a:rPr lang="ko-KR" altLang="en-US" sz="1100" b="1" dirty="0" smtClean="0"/>
                  <a:t>독도</a:t>
                </a:r>
                <a:endParaRPr lang="ko-KR" altLang="en-US" sz="1100" b="1" dirty="0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9851366" y="4784974"/>
              <a:ext cx="2253166" cy="192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50" dirty="0" smtClean="0"/>
                <a:t>이용약관</a:t>
              </a:r>
              <a:r>
                <a:rPr lang="en-US" altLang="ko-KR" sz="650" dirty="0" smtClean="0"/>
                <a:t>|</a:t>
              </a:r>
              <a:r>
                <a:rPr lang="ko-KR" altLang="en-US" sz="650" dirty="0" smtClean="0"/>
                <a:t>개인정보취급방침</a:t>
              </a:r>
              <a:r>
                <a:rPr lang="en-US" altLang="ko-KR" sz="650" dirty="0" smtClean="0"/>
                <a:t>|</a:t>
              </a:r>
              <a:r>
                <a:rPr lang="ko-KR" altLang="en-US" sz="650" dirty="0" err="1" smtClean="0"/>
                <a:t>이메일주소무단수집거부</a:t>
              </a:r>
              <a:endParaRPr lang="ko-KR" altLang="en-US" sz="65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859721" y="1089986"/>
              <a:ext cx="273573" cy="39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81012" y="1145157"/>
              <a:ext cx="2135773" cy="36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6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3570379" y="5864818"/>
            <a:ext cx="3033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회원가입  아이디 찾기 비밀번호 찾기</a:t>
            </a:r>
            <a:endParaRPr lang="ko-KR" altLang="en-US" sz="11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642950" y="5235495"/>
            <a:ext cx="2925564" cy="431913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3"/>
              <a:ext cx="1638349" cy="328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LOGIN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독도전시관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936" y="4384815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37936" y="4776658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9760335" y="1030678"/>
            <a:ext cx="2393897" cy="5376651"/>
            <a:chOff x="541871" y="1236134"/>
            <a:chExt cx="2578337" cy="5026524"/>
          </a:xfrm>
        </p:grpSpPr>
        <p:grpSp>
          <p:nvGrpSpPr>
            <p:cNvPr id="68" name="그룹 67"/>
            <p:cNvGrpSpPr/>
            <p:nvPr/>
          </p:nvGrpSpPr>
          <p:grpSpPr>
            <a:xfrm>
              <a:off x="541871" y="1236134"/>
              <a:ext cx="2578337" cy="5026524"/>
              <a:chOff x="541871" y="1236134"/>
              <a:chExt cx="2578337" cy="502652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4187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603758" y="1808396"/>
                <a:ext cx="2428362" cy="2156311"/>
                <a:chOff x="321740" y="2835971"/>
                <a:chExt cx="2421460" cy="1786748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321740" y="2835971"/>
                  <a:ext cx="2421460" cy="17867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>
                <a:xfrm>
                  <a:off x="321740" y="2835971"/>
                  <a:ext cx="2421460" cy="17867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 flipV="1">
                  <a:off x="321740" y="2848277"/>
                  <a:ext cx="2421460" cy="17744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483448" y="3542895"/>
                  <a:ext cx="2097952" cy="3337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b="1" dirty="0" err="1" smtClean="0"/>
                    <a:t>마이페이지</a:t>
                  </a:r>
                  <a:endParaRPr lang="en-US" altLang="ko-KR" sz="1300" b="1" dirty="0" smtClean="0"/>
                </a:p>
                <a:p>
                  <a:pPr algn="ctr"/>
                  <a:r>
                    <a:rPr lang="ko-KR" altLang="en-US" sz="900" b="1" dirty="0" smtClean="0"/>
                    <a:t>대한민국 독도</a:t>
                  </a:r>
                  <a:r>
                    <a:rPr lang="en-US" altLang="ko-KR" sz="900" b="1" dirty="0" smtClean="0"/>
                    <a:t>, </a:t>
                  </a:r>
                  <a:r>
                    <a:rPr lang="ko-KR" altLang="en-US" sz="900" b="1" dirty="0" smtClean="0"/>
                    <a:t>세종에서 만나다</a:t>
                  </a:r>
                  <a:r>
                    <a:rPr lang="en-US" altLang="ko-KR" sz="900" b="1" dirty="0" smtClean="0"/>
                    <a:t>!</a:t>
                  </a:r>
                  <a:endParaRPr lang="ko-KR" altLang="en-US" sz="900" b="1" dirty="0"/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564141" y="1343158"/>
              <a:ext cx="230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54251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290" y="44926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065" y="6697133"/>
            <a:ext cx="11914602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525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Web Site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</a:t>
              </a:r>
              <a:r>
                <a:rPr lang="en-US" altLang="ko-KR" sz="1000" dirty="0" smtClean="0"/>
                <a:t>01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0.1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2023. 10. 17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598725" y="612571"/>
              <a:ext cx="10959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1/2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2595641" y="624770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로그인 클릭</a:t>
              </a:r>
              <a:endParaRPr lang="ko-KR" altLang="en-US" sz="1000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41871" y="1236134"/>
            <a:ext cx="8964079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684848" y="1761552"/>
            <a:ext cx="8725852" cy="2187760"/>
            <a:chOff x="321740" y="2835971"/>
            <a:chExt cx="2429927" cy="1871496"/>
          </a:xfrm>
          <a:solidFill>
            <a:schemeClr val="bg1">
              <a:lumMod val="85000"/>
            </a:schemeClr>
          </a:solidFill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659447" y="1336882"/>
            <a:ext cx="2300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세종특별자치시교육청</a:t>
            </a:r>
            <a:r>
              <a:rPr lang="en-US" altLang="ko-KR" sz="1000" b="1" dirty="0" smtClean="0"/>
              <a:t>|</a:t>
            </a:r>
            <a:r>
              <a:rPr lang="ko-KR" altLang="en-US" sz="1000" b="1" dirty="0" err="1" smtClean="0"/>
              <a:t>독도전시관</a:t>
            </a:r>
            <a:endParaRPr lang="en-US" altLang="ko-KR" sz="1000" b="1" dirty="0" smtClean="0"/>
          </a:p>
          <a:p>
            <a:r>
              <a:rPr lang="en-US" altLang="ko-KR" sz="500" b="1" dirty="0" smtClean="0"/>
              <a:t>SEJONG CITY OFFICE OF EDUCATION</a:t>
            </a:r>
            <a:endParaRPr lang="ko-KR" altLang="en-US" sz="500" b="1" dirty="0"/>
          </a:p>
        </p:txBody>
      </p:sp>
      <p:sp>
        <p:nvSpPr>
          <p:cNvPr id="322" name="TextBox 321"/>
          <p:cNvSpPr txBox="1"/>
          <p:nvPr/>
        </p:nvSpPr>
        <p:spPr>
          <a:xfrm>
            <a:off x="3570379" y="5864818"/>
            <a:ext cx="3033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회원가입  아이디 찾기 비밀번호 찾기</a:t>
            </a:r>
            <a:endParaRPr lang="ko-KR" altLang="en-US" sz="11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3642950" y="5235495"/>
            <a:ext cx="2925564" cy="431913"/>
            <a:chOff x="4281044" y="4745558"/>
            <a:chExt cx="1660552" cy="51191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281044" y="4745558"/>
              <a:ext cx="1643457" cy="51191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03247" y="4863013"/>
              <a:ext cx="1638349" cy="328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LOGIN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10452" y="1366816"/>
            <a:ext cx="407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전시관 소개 </a:t>
            </a:r>
            <a:r>
              <a:rPr lang="en-US" altLang="ko-KR" sz="1000" dirty="0" smtClean="0"/>
              <a:t> |  </a:t>
            </a:r>
            <a:r>
              <a:rPr lang="ko-KR" altLang="en-US" sz="1000" dirty="0" smtClean="0"/>
              <a:t>관람 정보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전시 안내  </a:t>
            </a:r>
            <a:r>
              <a:rPr lang="en-US" altLang="ko-KR" sz="1000" dirty="0" smtClean="0"/>
              <a:t>|  </a:t>
            </a:r>
            <a:r>
              <a:rPr lang="ko-KR" altLang="en-US" sz="1000" dirty="0" smtClean="0"/>
              <a:t>독도 자료실  </a:t>
            </a:r>
            <a:r>
              <a:rPr lang="en-US" altLang="ko-KR" sz="1000" dirty="0" smtClean="0"/>
              <a:t>|  </a:t>
            </a:r>
            <a:r>
              <a:rPr lang="ko-KR" altLang="en-US" sz="1000" dirty="0" err="1" smtClean="0"/>
              <a:t>열린광장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32342" y="1375733"/>
            <a:ext cx="120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로그인ㆍ회원가입</a:t>
            </a:r>
            <a:endParaRPr lang="ko-KR" alt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909413" y="2557339"/>
            <a:ext cx="2096563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/>
              <a:t>마이페이지</a:t>
            </a:r>
            <a:endParaRPr lang="ko-KR" altLang="en-US" sz="30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22941" y="3058947"/>
            <a:ext cx="2619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대한민국 독도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세종에서 만나다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7936" y="3917897"/>
            <a:ext cx="214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독도전시관</a:t>
            </a:r>
            <a:r>
              <a:rPr lang="ko-KR" altLang="en-US" dirty="0" smtClean="0"/>
              <a:t> 로그인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7936" y="4384815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37936" y="4776658"/>
            <a:ext cx="224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1871" y="1689075"/>
            <a:ext cx="8964079" cy="5449"/>
            <a:chOff x="541871" y="1689075"/>
            <a:chExt cx="8964079" cy="5449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41871" y="1694524"/>
              <a:ext cx="896407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296229" y="1689075"/>
              <a:ext cx="59508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9756396" y="1041399"/>
            <a:ext cx="2456334" cy="5418667"/>
            <a:chOff x="3574400" y="1236134"/>
            <a:chExt cx="2713469" cy="5026524"/>
          </a:xfrm>
        </p:grpSpPr>
        <p:sp>
          <p:nvSpPr>
            <p:cNvPr id="66" name="직사각형 65"/>
            <p:cNvSpPr/>
            <p:nvPr/>
          </p:nvSpPr>
          <p:spPr>
            <a:xfrm>
              <a:off x="3656249" y="1236134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36096" y="1314177"/>
              <a:ext cx="29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☰</a:t>
              </a:r>
              <a:endParaRPr lang="ko-KR" altLang="en-US" dirty="0">
                <a:hlinkClick r:id="rId2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83644" y="1663355"/>
              <a:ext cx="2009325" cy="731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err="1" smtClean="0">
                  <a:solidFill>
                    <a:schemeClr val="tx1"/>
                  </a:solidFill>
                </a:rPr>
                <a:t>독도전시관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 로그인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851410" y="3215996"/>
              <a:ext cx="2153150" cy="35791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31733" y="2330269"/>
              <a:ext cx="1525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ID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31733" y="2712812"/>
              <a:ext cx="1525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password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94352" y="3260122"/>
              <a:ext cx="902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LOGIN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74400" y="4014781"/>
              <a:ext cx="902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회원가입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25005" y="4022139"/>
              <a:ext cx="1007342" cy="2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아이디 찾기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27123" y="4014780"/>
              <a:ext cx="1160746" cy="2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비밀번호 찾기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86631" y="1347587"/>
              <a:ext cx="2391278" cy="31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/>
                <a:t>세종특별자치시교육청</a:t>
              </a:r>
              <a:r>
                <a:rPr lang="en-US" altLang="ko-KR" sz="1000" b="1" dirty="0" smtClean="0"/>
                <a:t>|</a:t>
              </a:r>
              <a:r>
                <a:rPr lang="ko-KR" altLang="en-US" sz="1000" b="1" dirty="0" err="1" smtClean="0"/>
                <a:t>독도전시관</a:t>
              </a:r>
              <a:endParaRPr lang="en-US" altLang="ko-KR" sz="1000" b="1" dirty="0" smtClean="0"/>
            </a:p>
            <a:p>
              <a:r>
                <a:rPr lang="en-US" altLang="ko-KR" sz="600" b="1" dirty="0" smtClean="0"/>
                <a:t>SEJONG CITY OFFICE OF EDUCATION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6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4614</Words>
  <Application>Microsoft Office PowerPoint</Application>
  <PresentationFormat>와이드스크린</PresentationFormat>
  <Paragraphs>1927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83</cp:revision>
  <dcterms:created xsi:type="dcterms:W3CDTF">2023-10-17T01:50:44Z</dcterms:created>
  <dcterms:modified xsi:type="dcterms:W3CDTF">2023-10-19T05:10:47Z</dcterms:modified>
</cp:coreProperties>
</file>