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20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78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29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06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35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8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1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64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6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86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9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73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B00CB-F48A-4772-8C5D-80AF856E8EE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86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3695" y="43357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91193" y="6691745"/>
            <a:ext cx="11831474" cy="5388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2468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Mobile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41871" y="1236134"/>
            <a:ext cx="2578337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592765" y="2980267"/>
            <a:ext cx="2436853" cy="2258588"/>
            <a:chOff x="321740" y="2835971"/>
            <a:chExt cx="2429927" cy="1871496"/>
          </a:xfrm>
        </p:grpSpPr>
        <p:sp>
          <p:nvSpPr>
            <p:cNvPr id="52" name="직사각형 51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913181" y="3626790"/>
              <a:ext cx="12554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07084" y="5327036"/>
            <a:ext cx="1052372" cy="882480"/>
            <a:chOff x="321740" y="2835971"/>
            <a:chExt cx="2429927" cy="1871496"/>
          </a:xfrm>
        </p:grpSpPr>
        <p:sp>
          <p:nvSpPr>
            <p:cNvPr id="66" name="직사각형 65"/>
            <p:cNvSpPr/>
            <p:nvPr/>
          </p:nvSpPr>
          <p:spPr>
            <a:xfrm>
              <a:off x="321740" y="2835971"/>
              <a:ext cx="2421461" cy="187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28608" y="3556632"/>
              <a:ext cx="1394263" cy="4855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IMAGE</a:t>
              </a:r>
              <a:endParaRPr lang="ko-KR" altLang="en-US" sz="1000" b="1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735334" y="5332510"/>
            <a:ext cx="636995" cy="538946"/>
            <a:chOff x="321740" y="2835971"/>
            <a:chExt cx="2429927" cy="1871496"/>
          </a:xfrm>
        </p:grpSpPr>
        <p:sp>
          <p:nvSpPr>
            <p:cNvPr id="71" name="직사각형 70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25874" y="3528980"/>
              <a:ext cx="1827874" cy="6533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IMAGE</a:t>
              </a:r>
              <a:endParaRPr lang="ko-KR" altLang="en-US" sz="700" b="1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480808" y="5331887"/>
            <a:ext cx="422579" cy="358768"/>
            <a:chOff x="321740" y="2835971"/>
            <a:chExt cx="2429927" cy="1871496"/>
          </a:xfrm>
        </p:grpSpPr>
        <p:sp>
          <p:nvSpPr>
            <p:cNvPr id="76" name="직사각형 75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39031" y="3445903"/>
              <a:ext cx="2253431" cy="83045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6776641" y="1236134"/>
            <a:ext cx="2578337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592765" y="1301170"/>
            <a:ext cx="171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Title </a:t>
            </a:r>
            <a:r>
              <a:rPr lang="ko-KR" altLang="en-US" sz="1200" b="1" dirty="0" smtClean="0"/>
              <a:t>텍스트</a:t>
            </a:r>
            <a:endParaRPr lang="ko-KR" altLang="en-US" sz="12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612449" y="1478080"/>
            <a:ext cx="15500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기본 내용</a:t>
            </a:r>
            <a:r>
              <a:rPr lang="en-US" altLang="ko-KR" sz="700" b="1" dirty="0" smtClean="0"/>
              <a:t> </a:t>
            </a:r>
            <a:r>
              <a:rPr lang="ko-KR" altLang="en-US" sz="700" b="1" dirty="0" smtClean="0"/>
              <a:t>텍스트</a:t>
            </a:r>
            <a:endParaRPr lang="ko-KR" altLang="en-US" sz="700" b="1" dirty="0"/>
          </a:p>
        </p:txBody>
      </p:sp>
      <p:sp>
        <p:nvSpPr>
          <p:cNvPr id="132" name="직사각형 131"/>
          <p:cNvSpPr/>
          <p:nvPr/>
        </p:nvSpPr>
        <p:spPr>
          <a:xfrm>
            <a:off x="592765" y="2306904"/>
            <a:ext cx="2428362" cy="2195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592765" y="2615743"/>
            <a:ext cx="1013183" cy="2108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2473897" y="2609284"/>
            <a:ext cx="555722" cy="2249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2" name="그룹 121"/>
          <p:cNvGrpSpPr/>
          <p:nvPr/>
        </p:nvGrpSpPr>
        <p:grpSpPr>
          <a:xfrm>
            <a:off x="592765" y="1685605"/>
            <a:ext cx="2428362" cy="885060"/>
            <a:chOff x="592765" y="1685605"/>
            <a:chExt cx="2428362" cy="885060"/>
          </a:xfrm>
        </p:grpSpPr>
        <p:sp>
          <p:nvSpPr>
            <p:cNvPr id="120" name="모서리가 둥근 직사각형 119"/>
            <p:cNvSpPr/>
            <p:nvPr/>
          </p:nvSpPr>
          <p:spPr>
            <a:xfrm>
              <a:off x="592765" y="1717783"/>
              <a:ext cx="2428362" cy="19202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552384" y="1685605"/>
              <a:ext cx="559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버튼</a:t>
              </a:r>
              <a:endParaRPr lang="ko-KR" altLang="en-US" sz="12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551236" y="2293666"/>
              <a:ext cx="559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버튼</a:t>
              </a:r>
              <a:endParaRPr lang="ko-KR" altLang="en-US" sz="1200" dirty="0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592765" y="1985345"/>
            <a:ext cx="1003670" cy="877543"/>
            <a:chOff x="592765" y="1717783"/>
            <a:chExt cx="2428362" cy="731634"/>
          </a:xfrm>
        </p:grpSpPr>
        <p:sp>
          <p:nvSpPr>
            <p:cNvPr id="124" name="모서리가 둥근 직사각형 123"/>
            <p:cNvSpPr/>
            <p:nvPr/>
          </p:nvSpPr>
          <p:spPr>
            <a:xfrm>
              <a:off x="592765" y="1717783"/>
              <a:ext cx="2428362" cy="19202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242246" y="1721399"/>
              <a:ext cx="1189802" cy="205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242246" y="2244135"/>
              <a:ext cx="1189802" cy="205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1687691" y="2615744"/>
            <a:ext cx="702971" cy="2163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659713" y="1990510"/>
            <a:ext cx="730949" cy="250469"/>
            <a:chOff x="1659713" y="1990510"/>
            <a:chExt cx="730949" cy="250469"/>
          </a:xfrm>
        </p:grpSpPr>
        <p:sp>
          <p:nvSpPr>
            <p:cNvPr id="127" name="모서리가 둥근 직사각형 126"/>
            <p:cNvSpPr/>
            <p:nvPr/>
          </p:nvSpPr>
          <p:spPr>
            <a:xfrm>
              <a:off x="1659713" y="1990510"/>
              <a:ext cx="730949" cy="22557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775769" y="1994758"/>
              <a:ext cx="4966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1782162" y="2611227"/>
            <a:ext cx="496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버튼</a:t>
            </a:r>
            <a:endParaRPr lang="ko-KR" altLang="en-US" sz="1000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2455333" y="1997368"/>
            <a:ext cx="574285" cy="21482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2504180" y="2001413"/>
            <a:ext cx="474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버튼</a:t>
            </a:r>
            <a:endParaRPr lang="ko-KR" altLang="en-US" sz="1000" dirty="0"/>
          </a:p>
        </p:txBody>
      </p:sp>
      <p:sp>
        <p:nvSpPr>
          <p:cNvPr id="153" name="TextBox 152"/>
          <p:cNvSpPr txBox="1"/>
          <p:nvPr/>
        </p:nvSpPr>
        <p:spPr>
          <a:xfrm>
            <a:off x="2510385" y="2616242"/>
            <a:ext cx="474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버튼</a:t>
            </a:r>
            <a:endParaRPr lang="ko-KR" altLang="en-US" sz="10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모바일 스토리 보드 제작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1.1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2023. 10. 04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641667" y="612571"/>
              <a:ext cx="260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5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6" name="그룹 365"/>
          <p:cNvGrpSpPr/>
          <p:nvPr/>
        </p:nvGrpSpPr>
        <p:grpSpPr>
          <a:xfrm>
            <a:off x="6881312" y="1934281"/>
            <a:ext cx="840288" cy="217632"/>
            <a:chOff x="6881312" y="1934281"/>
            <a:chExt cx="840288" cy="217632"/>
          </a:xfrm>
        </p:grpSpPr>
        <p:sp>
          <p:nvSpPr>
            <p:cNvPr id="278" name="직사각형 277"/>
            <p:cNvSpPr/>
            <p:nvPr/>
          </p:nvSpPr>
          <p:spPr>
            <a:xfrm>
              <a:off x="6881312" y="1934281"/>
              <a:ext cx="840288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7511996" y="1937728"/>
              <a:ext cx="209599" cy="20959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이등변 삼각형 294"/>
            <p:cNvSpPr/>
            <p:nvPr/>
          </p:nvSpPr>
          <p:spPr>
            <a:xfrm rot="10800000">
              <a:off x="7531033" y="1964602"/>
              <a:ext cx="173627" cy="16324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0" name="그룹 329"/>
          <p:cNvGrpSpPr/>
          <p:nvPr/>
        </p:nvGrpSpPr>
        <p:grpSpPr>
          <a:xfrm>
            <a:off x="7775469" y="1934281"/>
            <a:ext cx="699087" cy="217632"/>
            <a:chOff x="7775469" y="1934281"/>
            <a:chExt cx="699087" cy="217632"/>
          </a:xfrm>
        </p:grpSpPr>
        <p:sp>
          <p:nvSpPr>
            <p:cNvPr id="279" name="직사각형 278"/>
            <p:cNvSpPr/>
            <p:nvPr/>
          </p:nvSpPr>
          <p:spPr>
            <a:xfrm>
              <a:off x="7775469" y="1934281"/>
              <a:ext cx="699087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7" name="그룹 296"/>
            <p:cNvGrpSpPr/>
            <p:nvPr/>
          </p:nvGrpSpPr>
          <p:grpSpPr>
            <a:xfrm>
              <a:off x="8260964" y="1938297"/>
              <a:ext cx="209599" cy="209599"/>
              <a:chOff x="8203166" y="3494076"/>
              <a:chExt cx="228255" cy="228255"/>
            </a:xfrm>
          </p:grpSpPr>
          <p:sp>
            <p:nvSpPr>
              <p:cNvPr id="298" name="직사각형 297"/>
              <p:cNvSpPr/>
              <p:nvPr/>
            </p:nvSpPr>
            <p:spPr>
              <a:xfrm>
                <a:off x="8203166" y="3494076"/>
                <a:ext cx="228255" cy="228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이등변 삼각형 298"/>
              <p:cNvSpPr/>
              <p:nvPr/>
            </p:nvSpPr>
            <p:spPr>
              <a:xfrm rot="10800000">
                <a:off x="8223897" y="3523342"/>
                <a:ext cx="189081" cy="17777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31" name="그룹 330"/>
          <p:cNvGrpSpPr/>
          <p:nvPr/>
        </p:nvGrpSpPr>
        <p:grpSpPr>
          <a:xfrm>
            <a:off x="8525463" y="1929695"/>
            <a:ext cx="696143" cy="217632"/>
            <a:chOff x="8525463" y="1929695"/>
            <a:chExt cx="696143" cy="217632"/>
          </a:xfrm>
        </p:grpSpPr>
        <p:sp>
          <p:nvSpPr>
            <p:cNvPr id="280" name="직사각형 279"/>
            <p:cNvSpPr/>
            <p:nvPr/>
          </p:nvSpPr>
          <p:spPr>
            <a:xfrm>
              <a:off x="8525463" y="1929695"/>
              <a:ext cx="694532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3" name="그룹 302"/>
            <p:cNvGrpSpPr/>
            <p:nvPr/>
          </p:nvGrpSpPr>
          <p:grpSpPr>
            <a:xfrm>
              <a:off x="9012007" y="1937728"/>
              <a:ext cx="209599" cy="209599"/>
              <a:chOff x="8213540" y="3494076"/>
              <a:chExt cx="228255" cy="228255"/>
            </a:xfrm>
          </p:grpSpPr>
          <p:sp>
            <p:nvSpPr>
              <p:cNvPr id="304" name="직사각형 303"/>
              <p:cNvSpPr/>
              <p:nvPr/>
            </p:nvSpPr>
            <p:spPr>
              <a:xfrm>
                <a:off x="8213540" y="3494076"/>
                <a:ext cx="228255" cy="228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이등변 삼각형 304"/>
              <p:cNvSpPr/>
              <p:nvPr/>
            </p:nvSpPr>
            <p:spPr>
              <a:xfrm rot="10800000">
                <a:off x="8234268" y="3523342"/>
                <a:ext cx="189081" cy="17777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38" name="그룹 337"/>
          <p:cNvGrpSpPr/>
          <p:nvPr/>
        </p:nvGrpSpPr>
        <p:grpSpPr>
          <a:xfrm>
            <a:off x="6883362" y="3709633"/>
            <a:ext cx="1378780" cy="841536"/>
            <a:chOff x="6883362" y="3591095"/>
            <a:chExt cx="1378780" cy="841536"/>
          </a:xfrm>
        </p:grpSpPr>
        <p:grpSp>
          <p:nvGrpSpPr>
            <p:cNvPr id="287" name="그룹 286"/>
            <p:cNvGrpSpPr/>
            <p:nvPr/>
          </p:nvGrpSpPr>
          <p:grpSpPr>
            <a:xfrm>
              <a:off x="6883362" y="3591095"/>
              <a:ext cx="1377604" cy="841536"/>
              <a:chOff x="6882563" y="3591095"/>
              <a:chExt cx="841428" cy="841536"/>
            </a:xfrm>
          </p:grpSpPr>
          <p:sp>
            <p:nvSpPr>
              <p:cNvPr id="284" name="직사각형 283"/>
              <p:cNvSpPr/>
              <p:nvPr/>
            </p:nvSpPr>
            <p:spPr>
              <a:xfrm>
                <a:off x="6883703" y="3591095"/>
                <a:ext cx="840288" cy="2176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>
                <a:off x="6882563" y="3806895"/>
                <a:ext cx="841180" cy="625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5" name="그룹 314"/>
            <p:cNvGrpSpPr/>
            <p:nvPr/>
          </p:nvGrpSpPr>
          <p:grpSpPr>
            <a:xfrm>
              <a:off x="8052543" y="3595111"/>
              <a:ext cx="209599" cy="209599"/>
              <a:chOff x="8210945" y="3494076"/>
              <a:chExt cx="228255" cy="228255"/>
            </a:xfrm>
          </p:grpSpPr>
          <p:sp>
            <p:nvSpPr>
              <p:cNvPr id="316" name="직사각형 315"/>
              <p:cNvSpPr/>
              <p:nvPr/>
            </p:nvSpPr>
            <p:spPr>
              <a:xfrm>
                <a:off x="8210945" y="3494076"/>
                <a:ext cx="228255" cy="228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이등변 삼각형 316"/>
              <p:cNvSpPr/>
              <p:nvPr/>
            </p:nvSpPr>
            <p:spPr>
              <a:xfrm rot="10800000">
                <a:off x="8223897" y="3523342"/>
                <a:ext cx="189081" cy="17777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37" name="그룹 336"/>
          <p:cNvGrpSpPr/>
          <p:nvPr/>
        </p:nvGrpSpPr>
        <p:grpSpPr>
          <a:xfrm>
            <a:off x="6881312" y="3415888"/>
            <a:ext cx="1379154" cy="218677"/>
            <a:chOff x="6881312" y="3297350"/>
            <a:chExt cx="1379154" cy="218677"/>
          </a:xfrm>
        </p:grpSpPr>
        <p:sp>
          <p:nvSpPr>
            <p:cNvPr id="283" name="직사각형 282"/>
            <p:cNvSpPr/>
            <p:nvPr/>
          </p:nvSpPr>
          <p:spPr>
            <a:xfrm>
              <a:off x="6881312" y="3297350"/>
              <a:ext cx="1375738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4" name="그룹 333"/>
            <p:cNvGrpSpPr/>
            <p:nvPr/>
          </p:nvGrpSpPr>
          <p:grpSpPr>
            <a:xfrm>
              <a:off x="8050867" y="3299285"/>
              <a:ext cx="209599" cy="216742"/>
              <a:chOff x="8218724" y="3494076"/>
              <a:chExt cx="228255" cy="236034"/>
            </a:xfrm>
          </p:grpSpPr>
          <p:sp>
            <p:nvSpPr>
              <p:cNvPr id="335" name="직사각형 334"/>
              <p:cNvSpPr/>
              <p:nvPr/>
            </p:nvSpPr>
            <p:spPr>
              <a:xfrm>
                <a:off x="8218724" y="3494076"/>
                <a:ext cx="228255" cy="2360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이등변 삼각형 335"/>
              <p:cNvSpPr/>
              <p:nvPr/>
            </p:nvSpPr>
            <p:spPr>
              <a:xfrm rot="10800000">
                <a:off x="8239455" y="3523342"/>
                <a:ext cx="189081" cy="17777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75" name="그룹 374"/>
          <p:cNvGrpSpPr/>
          <p:nvPr/>
        </p:nvGrpSpPr>
        <p:grpSpPr>
          <a:xfrm>
            <a:off x="6883711" y="4883190"/>
            <a:ext cx="811424" cy="217632"/>
            <a:chOff x="6893241" y="4475929"/>
            <a:chExt cx="811424" cy="217632"/>
          </a:xfrm>
        </p:grpSpPr>
        <p:sp>
          <p:nvSpPr>
            <p:cNvPr id="376" name="직사각형 375"/>
            <p:cNvSpPr/>
            <p:nvPr/>
          </p:nvSpPr>
          <p:spPr>
            <a:xfrm>
              <a:off x="7490425" y="4482557"/>
              <a:ext cx="209599" cy="20959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7" name="그룹 376"/>
            <p:cNvGrpSpPr/>
            <p:nvPr/>
          </p:nvGrpSpPr>
          <p:grpSpPr>
            <a:xfrm>
              <a:off x="6893241" y="4475929"/>
              <a:ext cx="811424" cy="217632"/>
              <a:chOff x="6893241" y="4475929"/>
              <a:chExt cx="811424" cy="217632"/>
            </a:xfrm>
          </p:grpSpPr>
          <p:sp>
            <p:nvSpPr>
              <p:cNvPr id="378" name="이등변 삼각형 377"/>
              <p:cNvSpPr/>
              <p:nvPr/>
            </p:nvSpPr>
            <p:spPr>
              <a:xfrm rot="10800000">
                <a:off x="7509462" y="4509431"/>
                <a:ext cx="173627" cy="16324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직사각형 378"/>
              <p:cNvSpPr/>
              <p:nvPr/>
            </p:nvSpPr>
            <p:spPr>
              <a:xfrm>
                <a:off x="6893241" y="4475929"/>
                <a:ext cx="811424" cy="2176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89" name="직사각형 388"/>
          <p:cNvSpPr/>
          <p:nvPr/>
        </p:nvSpPr>
        <p:spPr>
          <a:xfrm>
            <a:off x="6883711" y="5100255"/>
            <a:ext cx="811424" cy="629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8" name="그룹 397"/>
          <p:cNvGrpSpPr/>
          <p:nvPr/>
        </p:nvGrpSpPr>
        <p:grpSpPr>
          <a:xfrm>
            <a:off x="7769457" y="4642992"/>
            <a:ext cx="1086676" cy="208378"/>
            <a:chOff x="7769457" y="4534543"/>
            <a:chExt cx="1224558" cy="201795"/>
          </a:xfrm>
        </p:grpSpPr>
        <p:sp>
          <p:nvSpPr>
            <p:cNvPr id="392" name="포인트가 5개인 별 391"/>
            <p:cNvSpPr/>
            <p:nvPr/>
          </p:nvSpPr>
          <p:spPr>
            <a:xfrm>
              <a:off x="8263465" y="4535070"/>
              <a:ext cx="233256" cy="198288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7" name="그룹 396"/>
            <p:cNvGrpSpPr/>
            <p:nvPr/>
          </p:nvGrpSpPr>
          <p:grpSpPr>
            <a:xfrm>
              <a:off x="7769457" y="4534543"/>
              <a:ext cx="1224558" cy="201795"/>
              <a:chOff x="7777924" y="4534543"/>
              <a:chExt cx="1224558" cy="201795"/>
            </a:xfrm>
          </p:grpSpPr>
          <p:sp>
            <p:nvSpPr>
              <p:cNvPr id="390" name="포인트가 5개인 별 389"/>
              <p:cNvSpPr/>
              <p:nvPr/>
            </p:nvSpPr>
            <p:spPr>
              <a:xfrm>
                <a:off x="7777924" y="4534543"/>
                <a:ext cx="233256" cy="198288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포인트가 5개인 별 390"/>
              <p:cNvSpPr/>
              <p:nvPr/>
            </p:nvSpPr>
            <p:spPr>
              <a:xfrm>
                <a:off x="8024752" y="4534543"/>
                <a:ext cx="233256" cy="198288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포인트가 5개인 별 392"/>
              <p:cNvSpPr/>
              <p:nvPr/>
            </p:nvSpPr>
            <p:spPr>
              <a:xfrm>
                <a:off x="8525358" y="4538050"/>
                <a:ext cx="233256" cy="198288"/>
              </a:xfrm>
              <a:prstGeom prst="star5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포인트가 5개인 별 395"/>
              <p:cNvSpPr/>
              <p:nvPr/>
            </p:nvSpPr>
            <p:spPr>
              <a:xfrm>
                <a:off x="8769226" y="4538050"/>
                <a:ext cx="233256" cy="198288"/>
              </a:xfrm>
              <a:prstGeom prst="star5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400" name="직선 연결선 399"/>
          <p:cNvCxnSpPr/>
          <p:nvPr/>
        </p:nvCxnSpPr>
        <p:spPr>
          <a:xfrm>
            <a:off x="7769457" y="4995338"/>
            <a:ext cx="1425689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연결선 401"/>
          <p:cNvCxnSpPr/>
          <p:nvPr/>
        </p:nvCxnSpPr>
        <p:spPr>
          <a:xfrm flipV="1">
            <a:off x="8229656" y="4992892"/>
            <a:ext cx="1035861" cy="139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타원 400"/>
          <p:cNvSpPr/>
          <p:nvPr/>
        </p:nvSpPr>
        <p:spPr>
          <a:xfrm>
            <a:off x="8156571" y="4961703"/>
            <a:ext cx="74535" cy="7057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8" name="그룹 407"/>
          <p:cNvGrpSpPr/>
          <p:nvPr/>
        </p:nvGrpSpPr>
        <p:grpSpPr>
          <a:xfrm>
            <a:off x="6980145" y="5774706"/>
            <a:ext cx="549368" cy="215444"/>
            <a:chOff x="6980145" y="5669931"/>
            <a:chExt cx="549368" cy="215444"/>
          </a:xfrm>
        </p:grpSpPr>
        <p:sp>
          <p:nvSpPr>
            <p:cNvPr id="406" name="타원 405"/>
            <p:cNvSpPr/>
            <p:nvPr/>
          </p:nvSpPr>
          <p:spPr>
            <a:xfrm>
              <a:off x="6980145" y="5730620"/>
              <a:ext cx="74535" cy="705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7018710" y="5669931"/>
              <a:ext cx="5108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1 </a:t>
              </a:r>
              <a:endParaRPr lang="ko-KR" altLang="en-US" sz="800" dirty="0"/>
            </a:p>
          </p:txBody>
        </p:sp>
      </p:grpSp>
      <p:grpSp>
        <p:nvGrpSpPr>
          <p:cNvPr id="409" name="그룹 408"/>
          <p:cNvGrpSpPr/>
          <p:nvPr/>
        </p:nvGrpSpPr>
        <p:grpSpPr>
          <a:xfrm>
            <a:off x="7468930" y="5774701"/>
            <a:ext cx="519563" cy="215444"/>
            <a:chOff x="6980145" y="5669931"/>
            <a:chExt cx="549368" cy="190394"/>
          </a:xfrm>
        </p:grpSpPr>
        <p:sp>
          <p:nvSpPr>
            <p:cNvPr id="410" name="타원 409"/>
            <p:cNvSpPr/>
            <p:nvPr/>
          </p:nvSpPr>
          <p:spPr>
            <a:xfrm>
              <a:off x="6980145" y="5730620"/>
              <a:ext cx="74535" cy="705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7018710" y="5669931"/>
              <a:ext cx="510803" cy="190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/>
                <a:t>2</a:t>
              </a:r>
              <a:r>
                <a:rPr lang="en-US" altLang="ko-KR" sz="800" dirty="0" smtClean="0"/>
                <a:t> </a:t>
              </a:r>
              <a:endParaRPr lang="ko-KR" altLang="en-US" sz="800" dirty="0"/>
            </a:p>
          </p:txBody>
        </p:sp>
      </p:grpSp>
      <p:grpSp>
        <p:nvGrpSpPr>
          <p:cNvPr id="418" name="그룹 417"/>
          <p:cNvGrpSpPr/>
          <p:nvPr/>
        </p:nvGrpSpPr>
        <p:grpSpPr>
          <a:xfrm>
            <a:off x="7974513" y="5780722"/>
            <a:ext cx="519562" cy="215444"/>
            <a:chOff x="6980145" y="5669931"/>
            <a:chExt cx="549367" cy="190394"/>
          </a:xfrm>
        </p:grpSpPr>
        <p:sp>
          <p:nvSpPr>
            <p:cNvPr id="419" name="타원 418"/>
            <p:cNvSpPr/>
            <p:nvPr/>
          </p:nvSpPr>
          <p:spPr>
            <a:xfrm>
              <a:off x="6980145" y="5730620"/>
              <a:ext cx="74535" cy="705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7018709" y="5669931"/>
              <a:ext cx="510803" cy="190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2 </a:t>
              </a:r>
              <a:endParaRPr lang="ko-KR" altLang="en-US" sz="800" dirty="0"/>
            </a:p>
          </p:txBody>
        </p:sp>
      </p:grpSp>
      <p:grpSp>
        <p:nvGrpSpPr>
          <p:cNvPr id="424" name="그룹 423"/>
          <p:cNvGrpSpPr/>
          <p:nvPr/>
        </p:nvGrpSpPr>
        <p:grpSpPr>
          <a:xfrm>
            <a:off x="8465498" y="5771796"/>
            <a:ext cx="519562" cy="215444"/>
            <a:chOff x="6980145" y="5669931"/>
            <a:chExt cx="549367" cy="190394"/>
          </a:xfrm>
        </p:grpSpPr>
        <p:sp>
          <p:nvSpPr>
            <p:cNvPr id="425" name="타원 424"/>
            <p:cNvSpPr/>
            <p:nvPr/>
          </p:nvSpPr>
          <p:spPr>
            <a:xfrm>
              <a:off x="6980145" y="5730620"/>
              <a:ext cx="74535" cy="705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7018709" y="5669931"/>
              <a:ext cx="510803" cy="190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2 </a:t>
              </a:r>
              <a:endParaRPr lang="ko-KR" altLang="en-US" sz="800" dirty="0"/>
            </a:p>
          </p:txBody>
        </p:sp>
      </p:grpSp>
      <p:grpSp>
        <p:nvGrpSpPr>
          <p:cNvPr id="444" name="그룹 443"/>
          <p:cNvGrpSpPr/>
          <p:nvPr/>
        </p:nvGrpSpPr>
        <p:grpSpPr>
          <a:xfrm>
            <a:off x="7470259" y="6016870"/>
            <a:ext cx="545830" cy="215444"/>
            <a:chOff x="6980145" y="5902116"/>
            <a:chExt cx="545830" cy="215444"/>
          </a:xfrm>
        </p:grpSpPr>
        <p:sp>
          <p:nvSpPr>
            <p:cNvPr id="445" name="TextBox 444"/>
            <p:cNvSpPr txBox="1"/>
            <p:nvPr/>
          </p:nvSpPr>
          <p:spPr>
            <a:xfrm>
              <a:off x="7015172" y="5902116"/>
              <a:ext cx="5108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2 </a:t>
              </a:r>
              <a:endParaRPr lang="ko-KR" altLang="en-US" sz="800" dirty="0"/>
            </a:p>
          </p:txBody>
        </p:sp>
        <p:sp>
          <p:nvSpPr>
            <p:cNvPr id="446" name="직사각형 445"/>
            <p:cNvSpPr/>
            <p:nvPr/>
          </p:nvSpPr>
          <p:spPr>
            <a:xfrm>
              <a:off x="6980145" y="5967886"/>
              <a:ext cx="74535" cy="781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7" name="그룹 446"/>
          <p:cNvGrpSpPr/>
          <p:nvPr/>
        </p:nvGrpSpPr>
        <p:grpSpPr>
          <a:xfrm>
            <a:off x="7972317" y="6002743"/>
            <a:ext cx="545830" cy="215444"/>
            <a:chOff x="6980145" y="5902116"/>
            <a:chExt cx="545830" cy="215444"/>
          </a:xfrm>
        </p:grpSpPr>
        <p:sp>
          <p:nvSpPr>
            <p:cNvPr id="448" name="TextBox 447"/>
            <p:cNvSpPr txBox="1"/>
            <p:nvPr/>
          </p:nvSpPr>
          <p:spPr>
            <a:xfrm>
              <a:off x="7015172" y="5902116"/>
              <a:ext cx="5108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2 </a:t>
              </a:r>
              <a:endParaRPr lang="ko-KR" altLang="en-US" sz="800" dirty="0"/>
            </a:p>
          </p:txBody>
        </p:sp>
        <p:sp>
          <p:nvSpPr>
            <p:cNvPr id="449" name="직사각형 448"/>
            <p:cNvSpPr/>
            <p:nvPr/>
          </p:nvSpPr>
          <p:spPr>
            <a:xfrm>
              <a:off x="6980145" y="5967886"/>
              <a:ext cx="74535" cy="781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0" name="그룹 449"/>
          <p:cNvGrpSpPr/>
          <p:nvPr/>
        </p:nvGrpSpPr>
        <p:grpSpPr>
          <a:xfrm>
            <a:off x="8467089" y="6016870"/>
            <a:ext cx="545830" cy="215444"/>
            <a:chOff x="6980145" y="5902116"/>
            <a:chExt cx="545830" cy="215444"/>
          </a:xfrm>
        </p:grpSpPr>
        <p:sp>
          <p:nvSpPr>
            <p:cNvPr id="451" name="TextBox 450"/>
            <p:cNvSpPr txBox="1"/>
            <p:nvPr/>
          </p:nvSpPr>
          <p:spPr>
            <a:xfrm>
              <a:off x="7015172" y="5902116"/>
              <a:ext cx="5108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/>
                <a:t>2</a:t>
              </a:r>
              <a:r>
                <a:rPr lang="en-US" altLang="ko-KR" sz="800" dirty="0" smtClean="0"/>
                <a:t> </a:t>
              </a:r>
              <a:endParaRPr lang="ko-KR" altLang="en-US" sz="800" dirty="0"/>
            </a:p>
          </p:txBody>
        </p:sp>
        <p:sp>
          <p:nvSpPr>
            <p:cNvPr id="452" name="직사각형 451"/>
            <p:cNvSpPr/>
            <p:nvPr/>
          </p:nvSpPr>
          <p:spPr>
            <a:xfrm>
              <a:off x="6980145" y="5967886"/>
              <a:ext cx="74535" cy="781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0" name="그룹 439"/>
          <p:cNvGrpSpPr/>
          <p:nvPr/>
        </p:nvGrpSpPr>
        <p:grpSpPr>
          <a:xfrm>
            <a:off x="6980145" y="6006891"/>
            <a:ext cx="545830" cy="215444"/>
            <a:chOff x="6980145" y="5902116"/>
            <a:chExt cx="545830" cy="215444"/>
          </a:xfrm>
        </p:grpSpPr>
        <p:sp>
          <p:nvSpPr>
            <p:cNvPr id="429" name="TextBox 428"/>
            <p:cNvSpPr txBox="1"/>
            <p:nvPr/>
          </p:nvSpPr>
          <p:spPr>
            <a:xfrm>
              <a:off x="7015172" y="5902116"/>
              <a:ext cx="5108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1 </a:t>
              </a:r>
              <a:endParaRPr lang="ko-KR" altLang="en-US" sz="800" dirty="0"/>
            </a:p>
          </p:txBody>
        </p:sp>
        <p:sp>
          <p:nvSpPr>
            <p:cNvPr id="439" name="직사각형 438"/>
            <p:cNvSpPr/>
            <p:nvPr/>
          </p:nvSpPr>
          <p:spPr>
            <a:xfrm>
              <a:off x="6980145" y="5967886"/>
              <a:ext cx="74535" cy="781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6" name="그룹 265"/>
          <p:cNvGrpSpPr/>
          <p:nvPr/>
        </p:nvGrpSpPr>
        <p:grpSpPr>
          <a:xfrm>
            <a:off x="6964217" y="6019907"/>
            <a:ext cx="138315" cy="95848"/>
            <a:chOff x="3803672" y="3767184"/>
            <a:chExt cx="364758" cy="252764"/>
          </a:xfrm>
        </p:grpSpPr>
        <p:cxnSp>
          <p:nvCxnSpPr>
            <p:cNvPr id="262" name="직선 연결선 261"/>
            <p:cNvCxnSpPr/>
            <p:nvPr/>
          </p:nvCxnSpPr>
          <p:spPr>
            <a:xfrm>
              <a:off x="3803672" y="3897270"/>
              <a:ext cx="147226" cy="1226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 flipH="1">
              <a:off x="3906859" y="3767184"/>
              <a:ext cx="261571" cy="2487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5" name="그룹 504"/>
          <p:cNvGrpSpPr/>
          <p:nvPr/>
        </p:nvGrpSpPr>
        <p:grpSpPr>
          <a:xfrm>
            <a:off x="6881312" y="1282416"/>
            <a:ext cx="2338682" cy="276999"/>
            <a:chOff x="6881312" y="1282416"/>
            <a:chExt cx="2338682" cy="276999"/>
          </a:xfrm>
        </p:grpSpPr>
        <p:sp>
          <p:nvSpPr>
            <p:cNvPr id="274" name="직사각형 273"/>
            <p:cNvSpPr/>
            <p:nvPr/>
          </p:nvSpPr>
          <p:spPr>
            <a:xfrm>
              <a:off x="6881312" y="1301170"/>
              <a:ext cx="2338682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6895896" y="1282416"/>
              <a:ext cx="971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75000"/>
                    </a:schemeClr>
                  </a:solidFill>
                </a:rPr>
                <a:t>이름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06" name="그룹 505"/>
          <p:cNvGrpSpPr/>
          <p:nvPr/>
        </p:nvGrpSpPr>
        <p:grpSpPr>
          <a:xfrm>
            <a:off x="6881312" y="1592203"/>
            <a:ext cx="2338682" cy="276999"/>
            <a:chOff x="6881312" y="1592203"/>
            <a:chExt cx="2338682" cy="276999"/>
          </a:xfrm>
        </p:grpSpPr>
        <p:sp>
          <p:nvSpPr>
            <p:cNvPr id="277" name="직사각형 276"/>
            <p:cNvSpPr/>
            <p:nvPr/>
          </p:nvSpPr>
          <p:spPr>
            <a:xfrm>
              <a:off x="6881312" y="1606472"/>
              <a:ext cx="2338682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6881312" y="1592203"/>
              <a:ext cx="971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75000"/>
                    </a:schemeClr>
                  </a:solidFill>
                </a:rPr>
                <a:t>이메일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66" name="TextBox 465"/>
          <p:cNvSpPr txBox="1"/>
          <p:nvPr/>
        </p:nvSpPr>
        <p:spPr>
          <a:xfrm>
            <a:off x="6887770" y="1916259"/>
            <a:ext cx="852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년도</a:t>
            </a:r>
            <a:endParaRPr lang="ko-KR" altLang="en-US" sz="1200" dirty="0"/>
          </a:p>
        </p:txBody>
      </p:sp>
      <p:sp>
        <p:nvSpPr>
          <p:cNvPr id="468" name="TextBox 467"/>
          <p:cNvSpPr txBox="1"/>
          <p:nvPr/>
        </p:nvSpPr>
        <p:spPr>
          <a:xfrm>
            <a:off x="7730283" y="1921772"/>
            <a:ext cx="579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월</a:t>
            </a:r>
          </a:p>
        </p:txBody>
      </p:sp>
      <p:sp>
        <p:nvSpPr>
          <p:cNvPr id="302" name="직사각형 301"/>
          <p:cNvSpPr/>
          <p:nvPr/>
        </p:nvSpPr>
        <p:spPr>
          <a:xfrm>
            <a:off x="6893719" y="4132072"/>
            <a:ext cx="1359696" cy="22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9" name="TextBox 468"/>
          <p:cNvSpPr txBox="1"/>
          <p:nvPr/>
        </p:nvSpPr>
        <p:spPr>
          <a:xfrm>
            <a:off x="8474217" y="1916786"/>
            <a:ext cx="579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일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6881634" y="2885166"/>
            <a:ext cx="2339440" cy="22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직사각형 317"/>
          <p:cNvSpPr/>
          <p:nvPr/>
        </p:nvSpPr>
        <p:spPr>
          <a:xfrm>
            <a:off x="6900771" y="5308892"/>
            <a:ext cx="789256" cy="22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2" name="그룹 331"/>
          <p:cNvGrpSpPr/>
          <p:nvPr/>
        </p:nvGrpSpPr>
        <p:grpSpPr>
          <a:xfrm>
            <a:off x="6881312" y="2439527"/>
            <a:ext cx="2338682" cy="911007"/>
            <a:chOff x="6881312" y="2270189"/>
            <a:chExt cx="2338682" cy="911007"/>
          </a:xfrm>
        </p:grpSpPr>
        <p:grpSp>
          <p:nvGrpSpPr>
            <p:cNvPr id="286" name="그룹 285"/>
            <p:cNvGrpSpPr/>
            <p:nvPr/>
          </p:nvGrpSpPr>
          <p:grpSpPr>
            <a:xfrm>
              <a:off x="6881312" y="2270189"/>
              <a:ext cx="2338682" cy="911007"/>
              <a:chOff x="6881312" y="2270189"/>
              <a:chExt cx="2338682" cy="911007"/>
            </a:xfrm>
          </p:grpSpPr>
          <p:sp>
            <p:nvSpPr>
              <p:cNvPr id="281" name="직사각형 280"/>
              <p:cNvSpPr/>
              <p:nvPr/>
            </p:nvSpPr>
            <p:spPr>
              <a:xfrm>
                <a:off x="6881312" y="2270189"/>
                <a:ext cx="2338682" cy="2176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>
                <a:off x="6881312" y="2488154"/>
                <a:ext cx="2338682" cy="6930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6" name="그룹 305"/>
            <p:cNvGrpSpPr/>
            <p:nvPr/>
          </p:nvGrpSpPr>
          <p:grpSpPr>
            <a:xfrm>
              <a:off x="9010311" y="2271999"/>
              <a:ext cx="209599" cy="216136"/>
              <a:chOff x="8203166" y="3496669"/>
              <a:chExt cx="228255" cy="235374"/>
            </a:xfrm>
          </p:grpSpPr>
          <p:sp>
            <p:nvSpPr>
              <p:cNvPr id="307" name="직사각형 306"/>
              <p:cNvSpPr/>
              <p:nvPr/>
            </p:nvSpPr>
            <p:spPr>
              <a:xfrm>
                <a:off x="8203166" y="3496669"/>
                <a:ext cx="228255" cy="23537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이등변 삼각형 307"/>
              <p:cNvSpPr/>
              <p:nvPr/>
            </p:nvSpPr>
            <p:spPr>
              <a:xfrm rot="10800000">
                <a:off x="8223897" y="3523342"/>
                <a:ext cx="189081" cy="17777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70" name="TextBox 469"/>
          <p:cNvSpPr txBox="1"/>
          <p:nvPr/>
        </p:nvSpPr>
        <p:spPr>
          <a:xfrm>
            <a:off x="6887770" y="2404909"/>
            <a:ext cx="97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sp>
        <p:nvSpPr>
          <p:cNvPr id="288" name="TextBox 287"/>
          <p:cNvSpPr txBox="1"/>
          <p:nvPr/>
        </p:nvSpPr>
        <p:spPr>
          <a:xfrm>
            <a:off x="6892670" y="2652919"/>
            <a:ext cx="97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6885474" y="3067606"/>
            <a:ext cx="97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선택항목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6880470" y="2857280"/>
            <a:ext cx="97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6878773" y="3904396"/>
            <a:ext cx="89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6878274" y="4320036"/>
            <a:ext cx="89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선택항목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6878274" y="4108677"/>
            <a:ext cx="89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6881876" y="5079083"/>
            <a:ext cx="587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선택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6881377" y="5494723"/>
            <a:ext cx="587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선택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881377" y="5283364"/>
            <a:ext cx="587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선택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07" name="그룹 506"/>
          <p:cNvGrpSpPr/>
          <p:nvPr/>
        </p:nvGrpSpPr>
        <p:grpSpPr>
          <a:xfrm>
            <a:off x="6885227" y="2168041"/>
            <a:ext cx="2332889" cy="276999"/>
            <a:chOff x="6881312" y="1592203"/>
            <a:chExt cx="2338682" cy="276999"/>
          </a:xfrm>
        </p:grpSpPr>
        <p:sp>
          <p:nvSpPr>
            <p:cNvPr id="508" name="직사각형 507"/>
            <p:cNvSpPr/>
            <p:nvPr/>
          </p:nvSpPr>
          <p:spPr>
            <a:xfrm>
              <a:off x="6881312" y="1606472"/>
              <a:ext cx="2338682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TextBox 508"/>
            <p:cNvSpPr txBox="1"/>
            <p:nvPr/>
          </p:nvSpPr>
          <p:spPr>
            <a:xfrm>
              <a:off x="6881312" y="1592203"/>
              <a:ext cx="971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선택항목</a:t>
              </a:r>
              <a:endParaRPr lang="ko-KR" altLang="en-US" sz="1200" dirty="0"/>
            </a:p>
          </p:txBody>
        </p:sp>
      </p:grpSp>
      <p:sp>
        <p:nvSpPr>
          <p:cNvPr id="293" name="TextBox 292"/>
          <p:cNvSpPr txBox="1"/>
          <p:nvPr/>
        </p:nvSpPr>
        <p:spPr>
          <a:xfrm>
            <a:off x="6887770" y="3397063"/>
            <a:ext cx="97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sp>
        <p:nvSpPr>
          <p:cNvPr id="294" name="TextBox 293"/>
          <p:cNvSpPr txBox="1"/>
          <p:nvPr/>
        </p:nvSpPr>
        <p:spPr>
          <a:xfrm>
            <a:off x="6885474" y="3688475"/>
            <a:ext cx="97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6875702" y="4557797"/>
            <a:ext cx="819023" cy="276999"/>
            <a:chOff x="6885642" y="4558150"/>
            <a:chExt cx="819023" cy="276999"/>
          </a:xfrm>
        </p:grpSpPr>
        <p:grpSp>
          <p:nvGrpSpPr>
            <p:cNvPr id="374" name="그룹 373"/>
            <p:cNvGrpSpPr/>
            <p:nvPr/>
          </p:nvGrpSpPr>
          <p:grpSpPr>
            <a:xfrm>
              <a:off x="6893241" y="4594467"/>
              <a:ext cx="811424" cy="217632"/>
              <a:chOff x="6893241" y="4475929"/>
              <a:chExt cx="811424" cy="217632"/>
            </a:xfrm>
          </p:grpSpPr>
          <p:sp>
            <p:nvSpPr>
              <p:cNvPr id="363" name="직사각형 362"/>
              <p:cNvSpPr/>
              <p:nvPr/>
            </p:nvSpPr>
            <p:spPr>
              <a:xfrm>
                <a:off x="7492806" y="4480176"/>
                <a:ext cx="209599" cy="2095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67" name="그룹 366"/>
              <p:cNvGrpSpPr/>
              <p:nvPr/>
            </p:nvGrpSpPr>
            <p:grpSpPr>
              <a:xfrm>
                <a:off x="6893241" y="4475929"/>
                <a:ext cx="811424" cy="217632"/>
                <a:chOff x="6893241" y="4475929"/>
                <a:chExt cx="811424" cy="217632"/>
              </a:xfrm>
            </p:grpSpPr>
            <p:sp>
              <p:nvSpPr>
                <p:cNvPr id="364" name="이등변 삼각형 363"/>
                <p:cNvSpPr/>
                <p:nvPr/>
              </p:nvSpPr>
              <p:spPr>
                <a:xfrm rot="10800000">
                  <a:off x="7511843" y="4507050"/>
                  <a:ext cx="173627" cy="16324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9" name="직사각형 358"/>
                <p:cNvSpPr/>
                <p:nvPr/>
              </p:nvSpPr>
              <p:spPr>
                <a:xfrm>
                  <a:off x="6893241" y="4475929"/>
                  <a:ext cx="811424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10" name="TextBox 309"/>
            <p:cNvSpPr txBox="1"/>
            <p:nvPr/>
          </p:nvSpPr>
          <p:spPr>
            <a:xfrm>
              <a:off x="6885642" y="4558150"/>
              <a:ext cx="597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sp>
        <p:nvSpPr>
          <p:cNvPr id="311" name="TextBox 310"/>
          <p:cNvSpPr txBox="1"/>
          <p:nvPr/>
        </p:nvSpPr>
        <p:spPr>
          <a:xfrm>
            <a:off x="6881453" y="4853212"/>
            <a:ext cx="597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선택</a:t>
            </a:r>
            <a:endParaRPr lang="ko-KR" altLang="en-US" sz="1200" dirty="0"/>
          </a:p>
        </p:txBody>
      </p:sp>
      <p:grpSp>
        <p:nvGrpSpPr>
          <p:cNvPr id="9" name="그룹 8"/>
          <p:cNvGrpSpPr/>
          <p:nvPr/>
        </p:nvGrpSpPr>
        <p:grpSpPr>
          <a:xfrm>
            <a:off x="3656249" y="1236134"/>
            <a:ext cx="2578337" cy="5026524"/>
            <a:chOff x="3761172" y="1246005"/>
            <a:chExt cx="2578337" cy="5026524"/>
          </a:xfrm>
        </p:grpSpPr>
        <p:sp>
          <p:nvSpPr>
            <p:cNvPr id="83" name="직사각형 82"/>
            <p:cNvSpPr/>
            <p:nvPr/>
          </p:nvSpPr>
          <p:spPr>
            <a:xfrm>
              <a:off x="3761172" y="1246005"/>
              <a:ext cx="2578337" cy="5026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3819117" y="1404519"/>
              <a:ext cx="749063" cy="694266"/>
              <a:chOff x="321740" y="2835971"/>
              <a:chExt cx="2429927" cy="1871496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0" name="직선 연결선 89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549255" y="3472734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4643505" y="1404519"/>
              <a:ext cx="749063" cy="694266"/>
              <a:chOff x="321740" y="2835971"/>
              <a:chExt cx="2429927" cy="1871496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528656" y="3472734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480045" y="1404519"/>
              <a:ext cx="749063" cy="694266"/>
              <a:chOff x="321740" y="2835971"/>
              <a:chExt cx="2429927" cy="1871496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0" name="직선 연결선 99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/>
              <p:cNvSpPr txBox="1"/>
              <p:nvPr/>
            </p:nvSpPr>
            <p:spPr>
              <a:xfrm>
                <a:off x="528656" y="3489851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3825045" y="2166519"/>
              <a:ext cx="749063" cy="694266"/>
              <a:chOff x="321740" y="2835971"/>
              <a:chExt cx="2429927" cy="1871496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5" name="직선 연결선 104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/>
            </p:nvSpPr>
            <p:spPr>
              <a:xfrm>
                <a:off x="549255" y="3455617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4649433" y="2166519"/>
              <a:ext cx="749063" cy="694266"/>
              <a:chOff x="321740" y="2835971"/>
              <a:chExt cx="2429927" cy="1871496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0" name="직선 연결선 109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549255" y="3489851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5485973" y="2166519"/>
              <a:ext cx="749063" cy="694266"/>
              <a:chOff x="321740" y="2835971"/>
              <a:chExt cx="2429927" cy="1871496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5" name="직선 연결선 114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549255" y="3472734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3819117" y="3970831"/>
              <a:ext cx="749063" cy="694266"/>
              <a:chOff x="321740" y="2835971"/>
              <a:chExt cx="2429927" cy="1871496"/>
            </a:xfrm>
            <a:solidFill>
              <a:schemeClr val="bg1">
                <a:lumMod val="75000"/>
              </a:schemeClr>
            </a:solidFill>
          </p:grpSpPr>
          <p:sp>
            <p:nvSpPr>
              <p:cNvPr id="155" name="직사각형 154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6" name="직선 연결선 155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/>
              <p:cNvSpPr txBox="1"/>
              <p:nvPr/>
            </p:nvSpPr>
            <p:spPr>
              <a:xfrm>
                <a:off x="549255" y="3489851"/>
                <a:ext cx="1994815" cy="58076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4643505" y="3970831"/>
              <a:ext cx="749063" cy="694266"/>
              <a:chOff x="321740" y="2835971"/>
              <a:chExt cx="2429927" cy="1871496"/>
            </a:xfrm>
            <a:solidFill>
              <a:schemeClr val="bg1">
                <a:lumMod val="75000"/>
              </a:schemeClr>
            </a:solidFill>
          </p:grpSpPr>
          <p:sp>
            <p:nvSpPr>
              <p:cNvPr id="160" name="직사각형 159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1" name="직선 연결선 160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TextBox 162"/>
              <p:cNvSpPr txBox="1"/>
              <p:nvPr/>
            </p:nvSpPr>
            <p:spPr>
              <a:xfrm>
                <a:off x="528656" y="3558321"/>
                <a:ext cx="1994815" cy="58076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5480045" y="3970831"/>
              <a:ext cx="749063" cy="694266"/>
              <a:chOff x="321740" y="2835971"/>
              <a:chExt cx="2429927" cy="1871496"/>
            </a:xfrm>
          </p:grpSpPr>
          <p:sp>
            <p:nvSpPr>
              <p:cNvPr id="165" name="직사각형 164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6" name="직선 연결선 165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Box 167"/>
              <p:cNvSpPr txBox="1"/>
              <p:nvPr/>
            </p:nvSpPr>
            <p:spPr>
              <a:xfrm>
                <a:off x="549255" y="3472734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3825045" y="4732831"/>
              <a:ext cx="749063" cy="694266"/>
              <a:chOff x="3825045" y="4732831"/>
              <a:chExt cx="749063" cy="694266"/>
            </a:xfrm>
          </p:grpSpPr>
          <p:sp>
            <p:nvSpPr>
              <p:cNvPr id="170" name="직사각형 169"/>
              <p:cNvSpPr/>
              <p:nvPr/>
            </p:nvSpPr>
            <p:spPr>
              <a:xfrm>
                <a:off x="3825045" y="4732831"/>
                <a:ext cx="746453" cy="6942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1" name="직선 연결선 170"/>
              <p:cNvCxnSpPr/>
              <p:nvPr/>
            </p:nvCxnSpPr>
            <p:spPr>
              <a:xfrm>
                <a:off x="3825045" y="4732831"/>
                <a:ext cx="749063" cy="6942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 flipV="1">
                <a:off x="3825045" y="4737396"/>
                <a:ext cx="746453" cy="6897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TextBox 172"/>
              <p:cNvSpPr txBox="1"/>
              <p:nvPr/>
            </p:nvSpPr>
            <p:spPr>
              <a:xfrm>
                <a:off x="3895180" y="4969050"/>
                <a:ext cx="61493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217" name="그룹 216"/>
            <p:cNvGrpSpPr/>
            <p:nvPr/>
          </p:nvGrpSpPr>
          <p:grpSpPr>
            <a:xfrm>
              <a:off x="4030128" y="5674015"/>
              <a:ext cx="268653" cy="408325"/>
              <a:chOff x="4047066" y="5769103"/>
              <a:chExt cx="211667" cy="321712"/>
            </a:xfrm>
            <a:solidFill>
              <a:schemeClr val="bg1">
                <a:lumMod val="75000"/>
              </a:schemeClr>
            </a:solidFill>
          </p:grpSpPr>
          <p:sp>
            <p:nvSpPr>
              <p:cNvPr id="215" name="모서리가 둥근 직사각형 214"/>
              <p:cNvSpPr/>
              <p:nvPr/>
            </p:nvSpPr>
            <p:spPr>
              <a:xfrm>
                <a:off x="4047066" y="5927705"/>
                <a:ext cx="211667" cy="16311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4047067" y="5769103"/>
                <a:ext cx="211666" cy="179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649433" y="4732831"/>
              <a:ext cx="749063" cy="694266"/>
              <a:chOff x="321740" y="2835971"/>
              <a:chExt cx="2429927" cy="1871496"/>
            </a:xfrm>
            <a:solidFill>
              <a:schemeClr val="bg1">
                <a:lumMod val="75000"/>
              </a:schemeClr>
            </a:solidFill>
          </p:grpSpPr>
          <p:sp>
            <p:nvSpPr>
              <p:cNvPr id="175" name="직사각형 174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6" name="직선 연결선 175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TextBox 177"/>
              <p:cNvSpPr txBox="1"/>
              <p:nvPr/>
            </p:nvSpPr>
            <p:spPr>
              <a:xfrm>
                <a:off x="549255" y="3472734"/>
                <a:ext cx="1994815" cy="58076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5485973" y="4732831"/>
              <a:ext cx="749063" cy="694266"/>
              <a:chOff x="321740" y="2835971"/>
              <a:chExt cx="2429927" cy="1871496"/>
            </a:xfrm>
          </p:grpSpPr>
          <p:sp>
            <p:nvSpPr>
              <p:cNvPr id="180" name="직사각형 179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TextBox 182"/>
              <p:cNvSpPr txBox="1"/>
              <p:nvPr/>
            </p:nvSpPr>
            <p:spPr>
              <a:xfrm>
                <a:off x="528656" y="3455617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220" name="그룹 219"/>
            <p:cNvGrpSpPr/>
            <p:nvPr/>
          </p:nvGrpSpPr>
          <p:grpSpPr>
            <a:xfrm>
              <a:off x="4574108" y="5587650"/>
              <a:ext cx="268825" cy="262273"/>
              <a:chOff x="4574108" y="5587650"/>
              <a:chExt cx="268825" cy="262273"/>
            </a:xfrm>
          </p:grpSpPr>
          <p:sp>
            <p:nvSpPr>
              <p:cNvPr id="218" name="모서리가 둥근 직사각형 217"/>
              <p:cNvSpPr/>
              <p:nvPr/>
            </p:nvSpPr>
            <p:spPr>
              <a:xfrm>
                <a:off x="4574108" y="5587650"/>
                <a:ext cx="268825" cy="26227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포인트가 5개인 별 218"/>
              <p:cNvSpPr/>
              <p:nvPr/>
            </p:nvSpPr>
            <p:spPr>
              <a:xfrm>
                <a:off x="4592703" y="5607973"/>
                <a:ext cx="216362" cy="210641"/>
              </a:xfrm>
              <a:prstGeom prst="star5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1" name="그룹 220"/>
            <p:cNvGrpSpPr/>
            <p:nvPr/>
          </p:nvGrpSpPr>
          <p:grpSpPr>
            <a:xfrm>
              <a:off x="4913975" y="5587759"/>
              <a:ext cx="268825" cy="262273"/>
              <a:chOff x="4574108" y="5587650"/>
              <a:chExt cx="268825" cy="262273"/>
            </a:xfrm>
          </p:grpSpPr>
          <p:sp>
            <p:nvSpPr>
              <p:cNvPr id="222" name="모서리가 둥근 직사각형 221"/>
              <p:cNvSpPr/>
              <p:nvPr/>
            </p:nvSpPr>
            <p:spPr>
              <a:xfrm>
                <a:off x="4574108" y="5587650"/>
                <a:ext cx="268825" cy="26227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포인트가 5개인 별 222"/>
              <p:cNvSpPr/>
              <p:nvPr/>
            </p:nvSpPr>
            <p:spPr>
              <a:xfrm>
                <a:off x="4592703" y="5607973"/>
                <a:ext cx="216362" cy="210641"/>
              </a:xfrm>
              <a:prstGeom prst="star5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2" name="타원 251"/>
            <p:cNvSpPr/>
            <p:nvPr/>
          </p:nvSpPr>
          <p:spPr>
            <a:xfrm flipH="1">
              <a:off x="4942454" y="3488154"/>
              <a:ext cx="110072" cy="1187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5" name="그룹 254"/>
            <p:cNvGrpSpPr/>
            <p:nvPr/>
          </p:nvGrpSpPr>
          <p:grpSpPr>
            <a:xfrm>
              <a:off x="4698993" y="3072009"/>
              <a:ext cx="609432" cy="688690"/>
              <a:chOff x="4698993" y="2919606"/>
              <a:chExt cx="609432" cy="688690"/>
            </a:xfrm>
          </p:grpSpPr>
          <p:sp>
            <p:nvSpPr>
              <p:cNvPr id="224" name="타원 223"/>
              <p:cNvSpPr/>
              <p:nvPr/>
            </p:nvSpPr>
            <p:spPr>
              <a:xfrm flipH="1">
                <a:off x="4698993" y="2919606"/>
                <a:ext cx="110072" cy="1187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타원 230"/>
              <p:cNvSpPr/>
              <p:nvPr/>
            </p:nvSpPr>
            <p:spPr>
              <a:xfrm flipH="1">
                <a:off x="4822498" y="2919606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타원 231"/>
              <p:cNvSpPr/>
              <p:nvPr/>
            </p:nvSpPr>
            <p:spPr>
              <a:xfrm flipH="1">
                <a:off x="4942454" y="2919606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타원 232"/>
              <p:cNvSpPr/>
              <p:nvPr/>
            </p:nvSpPr>
            <p:spPr>
              <a:xfrm flipH="1">
                <a:off x="5072028" y="2919606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타원 233"/>
              <p:cNvSpPr/>
              <p:nvPr/>
            </p:nvSpPr>
            <p:spPr>
              <a:xfrm flipH="1">
                <a:off x="5198353" y="2919606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타원 234"/>
              <p:cNvSpPr/>
              <p:nvPr/>
            </p:nvSpPr>
            <p:spPr>
              <a:xfrm flipH="1">
                <a:off x="4698993" y="3055519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타원 235"/>
              <p:cNvSpPr/>
              <p:nvPr/>
            </p:nvSpPr>
            <p:spPr>
              <a:xfrm flipH="1">
                <a:off x="4822498" y="3055519"/>
                <a:ext cx="110072" cy="1187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타원 236"/>
              <p:cNvSpPr/>
              <p:nvPr/>
            </p:nvSpPr>
            <p:spPr>
              <a:xfrm flipH="1">
                <a:off x="4942454" y="3055519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타원 237"/>
              <p:cNvSpPr/>
              <p:nvPr/>
            </p:nvSpPr>
            <p:spPr>
              <a:xfrm flipH="1">
                <a:off x="5072028" y="3055519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타원 238"/>
              <p:cNvSpPr/>
              <p:nvPr/>
            </p:nvSpPr>
            <p:spPr>
              <a:xfrm flipH="1">
                <a:off x="5198353" y="3055519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타원 239"/>
              <p:cNvSpPr/>
              <p:nvPr/>
            </p:nvSpPr>
            <p:spPr>
              <a:xfrm flipH="1">
                <a:off x="4698993" y="3190302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타원 240"/>
              <p:cNvSpPr/>
              <p:nvPr/>
            </p:nvSpPr>
            <p:spPr>
              <a:xfrm flipH="1">
                <a:off x="4822498" y="3190302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타원 241"/>
              <p:cNvSpPr/>
              <p:nvPr/>
            </p:nvSpPr>
            <p:spPr>
              <a:xfrm flipH="1">
                <a:off x="4942454" y="3190302"/>
                <a:ext cx="110072" cy="1187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타원 242"/>
              <p:cNvSpPr/>
              <p:nvPr/>
            </p:nvSpPr>
            <p:spPr>
              <a:xfrm flipH="1">
                <a:off x="5072028" y="3190302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타원 243"/>
              <p:cNvSpPr/>
              <p:nvPr/>
            </p:nvSpPr>
            <p:spPr>
              <a:xfrm flipH="1">
                <a:off x="5198353" y="3190302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타원 244"/>
              <p:cNvSpPr/>
              <p:nvPr/>
            </p:nvSpPr>
            <p:spPr>
              <a:xfrm flipH="1">
                <a:off x="4698993" y="3336053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타원 245"/>
              <p:cNvSpPr/>
              <p:nvPr/>
            </p:nvSpPr>
            <p:spPr>
              <a:xfrm flipH="1">
                <a:off x="4822498" y="3336053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타원 246"/>
              <p:cNvSpPr/>
              <p:nvPr/>
            </p:nvSpPr>
            <p:spPr>
              <a:xfrm flipH="1">
                <a:off x="4942454" y="3336053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타원 247"/>
              <p:cNvSpPr/>
              <p:nvPr/>
            </p:nvSpPr>
            <p:spPr>
              <a:xfrm flipH="1">
                <a:off x="5072028" y="3336053"/>
                <a:ext cx="110072" cy="1187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타원 248"/>
              <p:cNvSpPr/>
              <p:nvPr/>
            </p:nvSpPr>
            <p:spPr>
              <a:xfrm flipH="1">
                <a:off x="5198353" y="3336053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타원 249"/>
              <p:cNvSpPr/>
              <p:nvPr/>
            </p:nvSpPr>
            <p:spPr>
              <a:xfrm flipH="1">
                <a:off x="4698993" y="3488154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타원 250"/>
              <p:cNvSpPr/>
              <p:nvPr/>
            </p:nvSpPr>
            <p:spPr>
              <a:xfrm flipH="1">
                <a:off x="4822498" y="3488154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타원 252"/>
              <p:cNvSpPr/>
              <p:nvPr/>
            </p:nvSpPr>
            <p:spPr>
              <a:xfrm flipH="1">
                <a:off x="5072028" y="3488154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타원 253"/>
              <p:cNvSpPr/>
              <p:nvPr/>
            </p:nvSpPr>
            <p:spPr>
              <a:xfrm flipH="1">
                <a:off x="5198353" y="3489585"/>
                <a:ext cx="110072" cy="1187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타원 255"/>
              <p:cNvSpPr/>
              <p:nvPr/>
            </p:nvSpPr>
            <p:spPr>
              <a:xfrm flipH="1">
                <a:off x="4949748" y="3488153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8" name="그룹 267"/>
            <p:cNvGrpSpPr/>
            <p:nvPr/>
          </p:nvGrpSpPr>
          <p:grpSpPr>
            <a:xfrm>
              <a:off x="4611933" y="3834653"/>
              <a:ext cx="260325" cy="176078"/>
              <a:chOff x="3803672" y="3768547"/>
              <a:chExt cx="371687" cy="251401"/>
            </a:xfrm>
          </p:grpSpPr>
          <p:cxnSp>
            <p:nvCxnSpPr>
              <p:cNvPr id="269" name="직선 연결선 268"/>
              <p:cNvCxnSpPr/>
              <p:nvPr/>
            </p:nvCxnSpPr>
            <p:spPr>
              <a:xfrm>
                <a:off x="3803672" y="3897270"/>
                <a:ext cx="147226" cy="12267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>
              <a:xfrm flipH="1">
                <a:off x="3911333" y="3768547"/>
                <a:ext cx="264026" cy="25113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1" name="그룹 270"/>
            <p:cNvGrpSpPr/>
            <p:nvPr/>
          </p:nvGrpSpPr>
          <p:grpSpPr>
            <a:xfrm>
              <a:off x="4637981" y="4593782"/>
              <a:ext cx="260325" cy="176078"/>
              <a:chOff x="3803672" y="3768547"/>
              <a:chExt cx="371687" cy="251401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3803672" y="3897270"/>
                <a:ext cx="147226" cy="12267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/>
              <p:cNvCxnSpPr/>
              <p:nvPr/>
            </p:nvCxnSpPr>
            <p:spPr>
              <a:xfrm flipH="1">
                <a:off x="3911333" y="3768547"/>
                <a:ext cx="264026" cy="25113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7" name="그룹 456"/>
            <p:cNvGrpSpPr/>
            <p:nvPr/>
          </p:nvGrpSpPr>
          <p:grpSpPr>
            <a:xfrm>
              <a:off x="3799762" y="3825341"/>
              <a:ext cx="260325" cy="176078"/>
              <a:chOff x="3803672" y="3768547"/>
              <a:chExt cx="371687" cy="251401"/>
            </a:xfrm>
          </p:grpSpPr>
          <p:cxnSp>
            <p:nvCxnSpPr>
              <p:cNvPr id="458" name="직선 연결선 457"/>
              <p:cNvCxnSpPr/>
              <p:nvPr/>
            </p:nvCxnSpPr>
            <p:spPr>
              <a:xfrm>
                <a:off x="3803672" y="3897270"/>
                <a:ext cx="147226" cy="12267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직선 연결선 458"/>
              <p:cNvCxnSpPr/>
              <p:nvPr/>
            </p:nvCxnSpPr>
            <p:spPr>
              <a:xfrm flipH="1">
                <a:off x="3911333" y="3768547"/>
                <a:ext cx="264026" cy="25113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직사각형 212"/>
            <p:cNvSpPr/>
            <p:nvPr/>
          </p:nvSpPr>
          <p:spPr>
            <a:xfrm>
              <a:off x="3889131" y="5576639"/>
              <a:ext cx="547404" cy="5091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784410" y="5105394"/>
            <a:ext cx="1463485" cy="199329"/>
            <a:chOff x="7784410" y="5334000"/>
            <a:chExt cx="1463485" cy="199329"/>
          </a:xfrm>
        </p:grpSpPr>
        <p:grpSp>
          <p:nvGrpSpPr>
            <p:cNvPr id="498" name="그룹 497"/>
            <p:cNvGrpSpPr/>
            <p:nvPr/>
          </p:nvGrpSpPr>
          <p:grpSpPr>
            <a:xfrm>
              <a:off x="7832284" y="5370461"/>
              <a:ext cx="140226" cy="139424"/>
              <a:chOff x="7814444" y="5016199"/>
              <a:chExt cx="89832" cy="89318"/>
            </a:xfrm>
          </p:grpSpPr>
          <p:cxnSp>
            <p:nvCxnSpPr>
              <p:cNvPr id="484" name="직선 연결선 483"/>
              <p:cNvCxnSpPr/>
              <p:nvPr/>
            </p:nvCxnSpPr>
            <p:spPr>
              <a:xfrm>
                <a:off x="7867265" y="5067934"/>
                <a:ext cx="37011" cy="3758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2" name="순서도: 연결자 481"/>
              <p:cNvSpPr/>
              <p:nvPr/>
            </p:nvSpPr>
            <p:spPr>
              <a:xfrm>
                <a:off x="7814444" y="5016199"/>
                <a:ext cx="61895" cy="6189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7784410" y="5334000"/>
              <a:ext cx="1463485" cy="199329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47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chemeClr val="tx1">
                <a:alpha val="51000"/>
                <a:lumMod val="0"/>
              </a:schemeClr>
            </a:gs>
            <a:gs pos="63000">
              <a:schemeClr val="bg2"/>
            </a:gs>
            <a:gs pos="100000">
              <a:schemeClr val="bg1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10406391" y="3524704"/>
            <a:ext cx="1252035" cy="83241"/>
            <a:chOff x="7769457" y="4961703"/>
            <a:chExt cx="1496060" cy="70575"/>
          </a:xfrm>
        </p:grpSpPr>
        <p:cxnSp>
          <p:nvCxnSpPr>
            <p:cNvPr id="400" name="직선 연결선 399"/>
            <p:cNvCxnSpPr/>
            <p:nvPr/>
          </p:nvCxnSpPr>
          <p:spPr>
            <a:xfrm>
              <a:off x="7769457" y="4995338"/>
              <a:ext cx="1425689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tx1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직선 연결선 401"/>
            <p:cNvCxnSpPr/>
            <p:nvPr/>
          </p:nvCxnSpPr>
          <p:spPr>
            <a:xfrm flipV="1">
              <a:off x="8229656" y="4992892"/>
              <a:ext cx="1035861" cy="139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타원 400"/>
            <p:cNvSpPr/>
            <p:nvPr/>
          </p:nvSpPr>
          <p:spPr>
            <a:xfrm>
              <a:off x="8156571" y="4961703"/>
              <a:ext cx="74535" cy="705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실행 단추: 뒤로 또는 이전 17">
            <a:hlinkClick r:id="" action="ppaction://hlinkshowjump?jump=previousslide" highlightClick="1"/>
          </p:cNvPr>
          <p:cNvSpPr/>
          <p:nvPr/>
        </p:nvSpPr>
        <p:spPr>
          <a:xfrm rot="16200000">
            <a:off x="10358431" y="1926859"/>
            <a:ext cx="607420" cy="680188"/>
          </a:xfrm>
          <a:custGeom>
            <a:avLst/>
            <a:gdLst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42333 w 607420"/>
              <a:gd name="connsiteY3" fmla="*/ 333054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548154 w 607420"/>
              <a:gd name="connsiteY2" fmla="*/ 603988 h 680188"/>
              <a:gd name="connsiteX3" fmla="*/ 42333 w 607420"/>
              <a:gd name="connsiteY3" fmla="*/ 333054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548154 w 607420"/>
              <a:gd name="connsiteY2" fmla="*/ 578588 h 680188"/>
              <a:gd name="connsiteX3" fmla="*/ 42333 w 607420"/>
              <a:gd name="connsiteY3" fmla="*/ 333054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497354 w 607420"/>
              <a:gd name="connsiteY1" fmla="*/ 118533 h 680188"/>
              <a:gd name="connsiteX2" fmla="*/ 548154 w 607420"/>
              <a:gd name="connsiteY2" fmla="*/ 578588 h 680188"/>
              <a:gd name="connsiteX3" fmla="*/ 42333 w 607420"/>
              <a:gd name="connsiteY3" fmla="*/ 333054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539688 w 607420"/>
              <a:gd name="connsiteY1" fmla="*/ 127000 h 680188"/>
              <a:gd name="connsiteX2" fmla="*/ 548154 w 607420"/>
              <a:gd name="connsiteY2" fmla="*/ 578588 h 680188"/>
              <a:gd name="connsiteX3" fmla="*/ 42333 w 607420"/>
              <a:gd name="connsiteY3" fmla="*/ 333054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539688 w 607420"/>
              <a:gd name="connsiteY1" fmla="*/ 127000 h 680188"/>
              <a:gd name="connsiteX2" fmla="*/ 548154 w 607420"/>
              <a:gd name="connsiteY2" fmla="*/ 561655 h 680188"/>
              <a:gd name="connsiteX3" fmla="*/ 42333 w 607420"/>
              <a:gd name="connsiteY3" fmla="*/ 333054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186266 w 607420"/>
              <a:gd name="connsiteY0" fmla="*/ 304800 h 680188"/>
              <a:gd name="connsiteX1" fmla="*/ 539688 w 607420"/>
              <a:gd name="connsiteY1" fmla="*/ 127000 h 680188"/>
              <a:gd name="connsiteX2" fmla="*/ 548154 w 607420"/>
              <a:gd name="connsiteY2" fmla="*/ 561655 h 680188"/>
              <a:gd name="connsiteX3" fmla="*/ 42333 w 607420"/>
              <a:gd name="connsiteY3" fmla="*/ 333054 h 680188"/>
              <a:gd name="connsiteX4" fmla="*/ 186266 w 607420"/>
              <a:gd name="connsiteY4" fmla="*/ 304800 h 680188"/>
              <a:gd name="connsiteX0" fmla="*/ 1 w 607421"/>
              <a:gd name="connsiteY0" fmla="*/ 0 h 680188"/>
              <a:gd name="connsiteX1" fmla="*/ 607421 w 607421"/>
              <a:gd name="connsiteY1" fmla="*/ 0 h 680188"/>
              <a:gd name="connsiteX2" fmla="*/ 607421 w 607421"/>
              <a:gd name="connsiteY2" fmla="*/ 680188 h 680188"/>
              <a:gd name="connsiteX3" fmla="*/ 1 w 607421"/>
              <a:gd name="connsiteY3" fmla="*/ 680188 h 680188"/>
              <a:gd name="connsiteX4" fmla="*/ 1 w 607421"/>
              <a:gd name="connsiteY4" fmla="*/ 0 h 680188"/>
              <a:gd name="connsiteX5" fmla="*/ 75929 w 607421"/>
              <a:gd name="connsiteY5" fmla="*/ 340094 h 680188"/>
              <a:gd name="connsiteX6" fmla="*/ 531494 w 607421"/>
              <a:gd name="connsiteY6" fmla="*/ 112312 h 680188"/>
              <a:gd name="connsiteX7" fmla="*/ 531494 w 607421"/>
              <a:gd name="connsiteY7" fmla="*/ 567877 h 680188"/>
              <a:gd name="connsiteX8" fmla="*/ 75929 w 607421"/>
              <a:gd name="connsiteY8" fmla="*/ 340094 h 680188"/>
              <a:gd name="connsiteX0" fmla="*/ 75929 w 607421"/>
              <a:gd name="connsiteY0" fmla="*/ 340094 h 680188"/>
              <a:gd name="connsiteX1" fmla="*/ 531494 w 607421"/>
              <a:gd name="connsiteY1" fmla="*/ 112312 h 680188"/>
              <a:gd name="connsiteX2" fmla="*/ 531494 w 607421"/>
              <a:gd name="connsiteY2" fmla="*/ 567877 h 680188"/>
              <a:gd name="connsiteX3" fmla="*/ 75929 w 607421"/>
              <a:gd name="connsiteY3" fmla="*/ 340094 h 680188"/>
              <a:gd name="connsiteX0" fmla="*/ 75929 w 607421"/>
              <a:gd name="connsiteY0" fmla="*/ 340094 h 680188"/>
              <a:gd name="connsiteX1" fmla="*/ 531494 w 607421"/>
              <a:gd name="connsiteY1" fmla="*/ 112312 h 680188"/>
              <a:gd name="connsiteX2" fmla="*/ 531494 w 607421"/>
              <a:gd name="connsiteY2" fmla="*/ 567877 h 680188"/>
              <a:gd name="connsiteX3" fmla="*/ 75929 w 607421"/>
              <a:gd name="connsiteY3" fmla="*/ 340094 h 680188"/>
              <a:gd name="connsiteX0" fmla="*/ 186267 w 607421"/>
              <a:gd name="connsiteY0" fmla="*/ 304800 h 680188"/>
              <a:gd name="connsiteX1" fmla="*/ 539689 w 607421"/>
              <a:gd name="connsiteY1" fmla="*/ 127000 h 680188"/>
              <a:gd name="connsiteX2" fmla="*/ 548155 w 607421"/>
              <a:gd name="connsiteY2" fmla="*/ 561655 h 680188"/>
              <a:gd name="connsiteX3" fmla="*/ 0 w 607421"/>
              <a:gd name="connsiteY3" fmla="*/ 358454 h 680188"/>
              <a:gd name="connsiteX4" fmla="*/ 186267 w 607421"/>
              <a:gd name="connsiteY4" fmla="*/ 304800 h 680188"/>
              <a:gd name="connsiteX0" fmla="*/ 1 w 607421"/>
              <a:gd name="connsiteY0" fmla="*/ 0 h 680188"/>
              <a:gd name="connsiteX1" fmla="*/ 607421 w 607421"/>
              <a:gd name="connsiteY1" fmla="*/ 0 h 680188"/>
              <a:gd name="connsiteX2" fmla="*/ 607421 w 607421"/>
              <a:gd name="connsiteY2" fmla="*/ 680188 h 680188"/>
              <a:gd name="connsiteX3" fmla="*/ 1 w 607421"/>
              <a:gd name="connsiteY3" fmla="*/ 680188 h 680188"/>
              <a:gd name="connsiteX4" fmla="*/ 1 w 607421"/>
              <a:gd name="connsiteY4" fmla="*/ 0 h 680188"/>
              <a:gd name="connsiteX5" fmla="*/ 75929 w 607421"/>
              <a:gd name="connsiteY5" fmla="*/ 340094 h 680188"/>
              <a:gd name="connsiteX6" fmla="*/ 531494 w 607421"/>
              <a:gd name="connsiteY6" fmla="*/ 112312 h 680188"/>
              <a:gd name="connsiteX7" fmla="*/ 531494 w 607421"/>
              <a:gd name="connsiteY7" fmla="*/ 567877 h 680188"/>
              <a:gd name="connsiteX8" fmla="*/ 75929 w 607421"/>
              <a:gd name="connsiteY8" fmla="*/ 340094 h 680188"/>
              <a:gd name="connsiteX0" fmla="*/ 75929 w 607421"/>
              <a:gd name="connsiteY0" fmla="*/ 340094 h 680188"/>
              <a:gd name="connsiteX1" fmla="*/ 531494 w 607421"/>
              <a:gd name="connsiteY1" fmla="*/ 112312 h 680188"/>
              <a:gd name="connsiteX2" fmla="*/ 531494 w 607421"/>
              <a:gd name="connsiteY2" fmla="*/ 567877 h 680188"/>
              <a:gd name="connsiteX3" fmla="*/ 75929 w 607421"/>
              <a:gd name="connsiteY3" fmla="*/ 340094 h 680188"/>
              <a:gd name="connsiteX0" fmla="*/ 75929 w 607421"/>
              <a:gd name="connsiteY0" fmla="*/ 340094 h 680188"/>
              <a:gd name="connsiteX1" fmla="*/ 531494 w 607421"/>
              <a:gd name="connsiteY1" fmla="*/ 112312 h 680188"/>
              <a:gd name="connsiteX2" fmla="*/ 531494 w 607421"/>
              <a:gd name="connsiteY2" fmla="*/ 567877 h 680188"/>
              <a:gd name="connsiteX3" fmla="*/ 75929 w 607421"/>
              <a:gd name="connsiteY3" fmla="*/ 340094 h 680188"/>
              <a:gd name="connsiteX0" fmla="*/ 67734 w 607421"/>
              <a:gd name="connsiteY0" fmla="*/ 330203 h 680188"/>
              <a:gd name="connsiteX1" fmla="*/ 539689 w 607421"/>
              <a:gd name="connsiteY1" fmla="*/ 127000 h 680188"/>
              <a:gd name="connsiteX2" fmla="*/ 548155 w 607421"/>
              <a:gd name="connsiteY2" fmla="*/ 561655 h 680188"/>
              <a:gd name="connsiteX3" fmla="*/ 0 w 607421"/>
              <a:gd name="connsiteY3" fmla="*/ 358454 h 680188"/>
              <a:gd name="connsiteX4" fmla="*/ 67734 w 607421"/>
              <a:gd name="connsiteY4" fmla="*/ 330203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67733 w 607420"/>
              <a:gd name="connsiteY0" fmla="*/ 330203 h 680188"/>
              <a:gd name="connsiteX1" fmla="*/ 539688 w 607420"/>
              <a:gd name="connsiteY1" fmla="*/ 127000 h 680188"/>
              <a:gd name="connsiteX2" fmla="*/ 548154 w 607420"/>
              <a:gd name="connsiteY2" fmla="*/ 561655 h 680188"/>
              <a:gd name="connsiteX3" fmla="*/ 33866 w 607420"/>
              <a:gd name="connsiteY3" fmla="*/ 349990 h 680188"/>
              <a:gd name="connsiteX4" fmla="*/ 67733 w 607420"/>
              <a:gd name="connsiteY4" fmla="*/ 330203 h 68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420" h="680188" stroke="0" extrusionOk="0">
                <a:moveTo>
                  <a:pt x="0" y="0"/>
                </a:moveTo>
                <a:lnTo>
                  <a:pt x="607420" y="0"/>
                </a:lnTo>
                <a:lnTo>
                  <a:pt x="607420" y="680188"/>
                </a:lnTo>
                <a:lnTo>
                  <a:pt x="0" y="680188"/>
                </a:lnTo>
                <a:lnTo>
                  <a:pt x="0" y="0"/>
                </a:lnTo>
                <a:close/>
                <a:moveTo>
                  <a:pt x="75928" y="340094"/>
                </a:moveTo>
                <a:lnTo>
                  <a:pt x="531493" y="112312"/>
                </a:lnTo>
                <a:lnTo>
                  <a:pt x="531493" y="567877"/>
                </a:lnTo>
                <a:lnTo>
                  <a:pt x="75928" y="340094"/>
                </a:lnTo>
                <a:close/>
              </a:path>
              <a:path w="607420" h="680188" fill="darken" stroke="0" extrusionOk="0">
                <a:moveTo>
                  <a:pt x="75928" y="340094"/>
                </a:moveTo>
                <a:lnTo>
                  <a:pt x="531493" y="112312"/>
                </a:lnTo>
                <a:lnTo>
                  <a:pt x="531493" y="567877"/>
                </a:lnTo>
                <a:lnTo>
                  <a:pt x="75928" y="340094"/>
                </a:lnTo>
                <a:close/>
              </a:path>
              <a:path w="607420" h="680188" fill="none" extrusionOk="0">
                <a:moveTo>
                  <a:pt x="75928" y="340094"/>
                </a:moveTo>
                <a:lnTo>
                  <a:pt x="531493" y="112312"/>
                </a:lnTo>
                <a:lnTo>
                  <a:pt x="531493" y="567877"/>
                </a:lnTo>
                <a:lnTo>
                  <a:pt x="75928" y="340094"/>
                </a:lnTo>
                <a:close/>
              </a:path>
              <a:path w="607420" h="680188" fill="none">
                <a:moveTo>
                  <a:pt x="67733" y="330203"/>
                </a:moveTo>
                <a:lnTo>
                  <a:pt x="539688" y="127000"/>
                </a:lnTo>
                <a:lnTo>
                  <a:pt x="548154" y="561655"/>
                </a:lnTo>
                <a:lnTo>
                  <a:pt x="33866" y="349990"/>
                </a:lnTo>
                <a:lnTo>
                  <a:pt x="67733" y="33020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51000"/>
                  <a:lumMod val="0"/>
                </a:schemeClr>
              </a:gs>
              <a:gs pos="6300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60" name="그룹 459"/>
          <p:cNvGrpSpPr/>
          <p:nvPr/>
        </p:nvGrpSpPr>
        <p:grpSpPr>
          <a:xfrm>
            <a:off x="191192" y="82032"/>
            <a:ext cx="11831475" cy="6775968"/>
            <a:chOff x="191192" y="82032"/>
            <a:chExt cx="11831475" cy="6775968"/>
          </a:xfrm>
        </p:grpSpPr>
        <p:sp>
          <p:nvSpPr>
            <p:cNvPr id="86" name="직사각형 85"/>
            <p:cNvSpPr/>
            <p:nvPr/>
          </p:nvSpPr>
          <p:spPr>
            <a:xfrm>
              <a:off x="191192" y="1041400"/>
              <a:ext cx="9533006" cy="5418667"/>
            </a:xfrm>
            <a:prstGeom prst="rect">
              <a:avLst/>
            </a:prstGeom>
            <a:gradFill flip="none" rotWithShape="1">
              <a:gsLst>
                <a:gs pos="52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91192" y="299754"/>
              <a:ext cx="825705" cy="57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3695" y="433575"/>
              <a:ext cx="497508" cy="326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기본</a:t>
              </a:r>
              <a:endParaRPr lang="ko-KR" altLang="en-US" sz="1200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91193" y="82032"/>
              <a:ext cx="11831474" cy="111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91193" y="6691745"/>
              <a:ext cx="11831474" cy="5388"/>
            </a:xfrm>
            <a:prstGeom prst="line">
              <a:avLst/>
            </a:prstGeom>
            <a:ln w="254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62468" y="6550223"/>
              <a:ext cx="2387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Mobile Storyboard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  <p:grpSp>
          <p:nvGrpSpPr>
            <p:cNvPr id="455" name="그룹 454"/>
            <p:cNvGrpSpPr/>
            <p:nvPr/>
          </p:nvGrpSpPr>
          <p:grpSpPr>
            <a:xfrm>
              <a:off x="552149" y="1236134"/>
              <a:ext cx="2578337" cy="5026524"/>
              <a:chOff x="552149" y="1236134"/>
              <a:chExt cx="2578337" cy="5026524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552149" y="1236134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4" name="그룹 63"/>
              <p:cNvGrpSpPr/>
              <p:nvPr/>
            </p:nvGrpSpPr>
            <p:grpSpPr>
              <a:xfrm>
                <a:off x="592765" y="2980267"/>
                <a:ext cx="2436853" cy="2258588"/>
                <a:chOff x="321740" y="2835971"/>
                <a:chExt cx="2429927" cy="1871496"/>
              </a:xfrm>
            </p:grpSpPr>
            <p:sp>
              <p:nvSpPr>
                <p:cNvPr id="52" name="직사각형 51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922679" y="3595220"/>
                  <a:ext cx="125546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 smtClean="0"/>
                    <a:t>IMAGE</a:t>
                  </a:r>
                  <a:endParaRPr lang="ko-KR" altLang="en-US" b="1" dirty="0"/>
                </a:p>
              </p:txBody>
            </p:sp>
          </p:grpSp>
          <p:grpSp>
            <p:nvGrpSpPr>
              <p:cNvPr id="65" name="그룹 64"/>
              <p:cNvGrpSpPr/>
              <p:nvPr/>
            </p:nvGrpSpPr>
            <p:grpSpPr>
              <a:xfrm>
                <a:off x="596723" y="5327036"/>
                <a:ext cx="1062733" cy="882480"/>
                <a:chOff x="297816" y="2835971"/>
                <a:chExt cx="2453851" cy="1871496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297816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7" name="직선 연결선 66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850600" y="3536431"/>
                  <a:ext cx="1394262" cy="48558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b="1" dirty="0" smtClean="0"/>
                    <a:t>IMAGE</a:t>
                  </a:r>
                  <a:endParaRPr lang="ko-KR" altLang="en-US" sz="1000" b="1" dirty="0"/>
                </a:p>
              </p:txBody>
            </p:sp>
          </p:grpSp>
          <p:grpSp>
            <p:nvGrpSpPr>
              <p:cNvPr id="70" name="그룹 69"/>
              <p:cNvGrpSpPr/>
              <p:nvPr/>
            </p:nvGrpSpPr>
            <p:grpSpPr>
              <a:xfrm>
                <a:off x="1810758" y="5328629"/>
                <a:ext cx="636995" cy="538946"/>
                <a:chOff x="321740" y="2835971"/>
                <a:chExt cx="2429927" cy="1871496"/>
              </a:xfrm>
            </p:grpSpPr>
            <p:sp>
              <p:nvSpPr>
                <p:cNvPr id="71" name="직사각형 70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2" name="직선 연결선 71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TextBox 73"/>
                <p:cNvSpPr txBox="1"/>
                <p:nvPr/>
              </p:nvSpPr>
              <p:spPr>
                <a:xfrm>
                  <a:off x="625872" y="3462829"/>
                  <a:ext cx="1827873" cy="653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700" b="1" dirty="0" smtClean="0"/>
                    <a:t>IMAGE</a:t>
                  </a:r>
                  <a:endParaRPr lang="ko-KR" altLang="en-US" sz="700" b="1" dirty="0"/>
                </a:p>
              </p:txBody>
            </p:sp>
          </p:grpSp>
          <p:grpSp>
            <p:nvGrpSpPr>
              <p:cNvPr id="75" name="그룹 74"/>
              <p:cNvGrpSpPr/>
              <p:nvPr/>
            </p:nvGrpSpPr>
            <p:grpSpPr>
              <a:xfrm>
                <a:off x="2595641" y="5338498"/>
                <a:ext cx="422579" cy="358768"/>
                <a:chOff x="321740" y="2835971"/>
                <a:chExt cx="2429927" cy="1871496"/>
              </a:xfrm>
            </p:grpSpPr>
            <p:sp>
              <p:nvSpPr>
                <p:cNvPr id="76" name="직사각형 75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7" name="직선 연결선 76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78"/>
                <p:cNvSpPr txBox="1"/>
                <p:nvPr/>
              </p:nvSpPr>
              <p:spPr>
                <a:xfrm>
                  <a:off x="384262" y="3296845"/>
                  <a:ext cx="2253429" cy="83044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500" b="1" dirty="0" smtClean="0"/>
                    <a:t>IMAGE</a:t>
                  </a:r>
                  <a:endParaRPr lang="ko-KR" altLang="en-US" sz="500" b="1" dirty="0"/>
                </a:p>
              </p:txBody>
            </p:sp>
          </p:grpSp>
          <p:grpSp>
            <p:nvGrpSpPr>
              <p:cNvPr id="454" name="그룹 453"/>
              <p:cNvGrpSpPr/>
              <p:nvPr/>
            </p:nvGrpSpPr>
            <p:grpSpPr>
              <a:xfrm>
                <a:off x="592765" y="1301170"/>
                <a:ext cx="1711068" cy="376965"/>
                <a:chOff x="592765" y="1301170"/>
                <a:chExt cx="1711068" cy="376965"/>
              </a:xfrm>
            </p:grpSpPr>
            <p:sp>
              <p:nvSpPr>
                <p:cNvPr id="118" name="TextBox 117"/>
                <p:cNvSpPr txBox="1"/>
                <p:nvPr/>
              </p:nvSpPr>
              <p:spPr>
                <a:xfrm>
                  <a:off x="592765" y="1301170"/>
                  <a:ext cx="171106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 smtClean="0"/>
                    <a:t>Title </a:t>
                  </a:r>
                  <a:r>
                    <a:rPr lang="ko-KR" altLang="en-US" sz="1200" b="1" dirty="0" smtClean="0"/>
                    <a:t>텍스트</a:t>
                  </a:r>
                  <a:endParaRPr lang="ko-KR" altLang="en-US" sz="1200" b="1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612449" y="1478080"/>
                  <a:ext cx="1550045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00" b="1" dirty="0" smtClean="0"/>
                    <a:t>기본 내용</a:t>
                  </a:r>
                  <a:r>
                    <a:rPr lang="en-US" altLang="ko-KR" sz="700" b="1" dirty="0" smtClean="0"/>
                    <a:t> </a:t>
                  </a:r>
                  <a:r>
                    <a:rPr lang="ko-KR" altLang="en-US" sz="700" b="1" dirty="0" smtClean="0"/>
                    <a:t>텍스트</a:t>
                  </a:r>
                  <a:endParaRPr lang="ko-KR" altLang="en-US" sz="700" b="1" dirty="0"/>
                </a:p>
              </p:txBody>
            </p:sp>
          </p:grpSp>
          <p:grpSp>
            <p:nvGrpSpPr>
              <p:cNvPr id="453" name="그룹 452"/>
              <p:cNvGrpSpPr/>
              <p:nvPr/>
            </p:nvGrpSpPr>
            <p:grpSpPr>
              <a:xfrm>
                <a:off x="592765" y="1685605"/>
                <a:ext cx="2436854" cy="1177283"/>
                <a:chOff x="592765" y="1685605"/>
                <a:chExt cx="2436854" cy="1177283"/>
              </a:xfrm>
            </p:grpSpPr>
            <p:grpSp>
              <p:nvGrpSpPr>
                <p:cNvPr id="54" name="그룹 53"/>
                <p:cNvGrpSpPr/>
                <p:nvPr/>
              </p:nvGrpSpPr>
              <p:grpSpPr>
                <a:xfrm>
                  <a:off x="592765" y="1685605"/>
                  <a:ext cx="2428362" cy="276999"/>
                  <a:chOff x="592765" y="1685605"/>
                  <a:chExt cx="2428362" cy="276999"/>
                </a:xfrm>
              </p:grpSpPr>
              <p:sp>
                <p:nvSpPr>
                  <p:cNvPr id="120" name="모서리가 둥근 직사각형 119"/>
                  <p:cNvSpPr/>
                  <p:nvPr/>
                </p:nvSpPr>
                <p:spPr>
                  <a:xfrm>
                    <a:off x="592765" y="1717783"/>
                    <a:ext cx="2428362" cy="192029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1552384" y="1685605"/>
                    <a:ext cx="55960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 smtClean="0"/>
                      <a:t>버튼</a:t>
                    </a:r>
                    <a:endParaRPr lang="ko-KR" altLang="en-US" sz="1200" dirty="0"/>
                  </a:p>
                </p:txBody>
              </p:sp>
            </p:grpSp>
            <p:grpSp>
              <p:nvGrpSpPr>
                <p:cNvPr id="60" name="그룹 59"/>
                <p:cNvGrpSpPr/>
                <p:nvPr/>
              </p:nvGrpSpPr>
              <p:grpSpPr>
                <a:xfrm>
                  <a:off x="592765" y="2293666"/>
                  <a:ext cx="2428362" cy="276999"/>
                  <a:chOff x="592765" y="2293666"/>
                  <a:chExt cx="2428362" cy="276999"/>
                </a:xfrm>
              </p:grpSpPr>
              <p:sp>
                <p:nvSpPr>
                  <p:cNvPr id="132" name="직사각형 131"/>
                  <p:cNvSpPr/>
                  <p:nvPr/>
                </p:nvSpPr>
                <p:spPr>
                  <a:xfrm>
                    <a:off x="592765" y="2306904"/>
                    <a:ext cx="2428362" cy="21953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1551236" y="2293666"/>
                    <a:ext cx="55960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 smtClean="0"/>
                      <a:t>버튼</a:t>
                    </a:r>
                    <a:endParaRPr lang="ko-KR" altLang="en-US" sz="1200" dirty="0"/>
                  </a:p>
                </p:txBody>
              </p:sp>
            </p:grpSp>
            <p:grpSp>
              <p:nvGrpSpPr>
                <p:cNvPr id="56" name="그룹 55"/>
                <p:cNvGrpSpPr/>
                <p:nvPr/>
              </p:nvGrpSpPr>
              <p:grpSpPr>
                <a:xfrm>
                  <a:off x="592765" y="1985345"/>
                  <a:ext cx="1003670" cy="250558"/>
                  <a:chOff x="592765" y="1985345"/>
                  <a:chExt cx="1003670" cy="250558"/>
                </a:xfrm>
              </p:grpSpPr>
              <p:sp>
                <p:nvSpPr>
                  <p:cNvPr id="124" name="모서리가 둥근 직사각형 123"/>
                  <p:cNvSpPr/>
                  <p:nvPr/>
                </p:nvSpPr>
                <p:spPr>
                  <a:xfrm>
                    <a:off x="592765" y="1985345"/>
                    <a:ext cx="1003670" cy="230325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861203" y="1989682"/>
                    <a:ext cx="49175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/>
                      <a:t>버튼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61" name="그룹 60"/>
                <p:cNvGrpSpPr/>
                <p:nvPr/>
              </p:nvGrpSpPr>
              <p:grpSpPr>
                <a:xfrm>
                  <a:off x="592765" y="2615743"/>
                  <a:ext cx="1013183" cy="247145"/>
                  <a:chOff x="592765" y="2615743"/>
                  <a:chExt cx="1013183" cy="247145"/>
                </a:xfrm>
              </p:grpSpPr>
              <p:sp>
                <p:nvSpPr>
                  <p:cNvPr id="133" name="직사각형 132"/>
                  <p:cNvSpPr/>
                  <p:nvPr/>
                </p:nvSpPr>
                <p:spPr>
                  <a:xfrm>
                    <a:off x="592765" y="2615743"/>
                    <a:ext cx="1013183" cy="21085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861203" y="2616667"/>
                    <a:ext cx="49175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/>
                      <a:t>버튼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57" name="그룹 56"/>
                <p:cNvGrpSpPr/>
                <p:nvPr/>
              </p:nvGrpSpPr>
              <p:grpSpPr>
                <a:xfrm>
                  <a:off x="1659713" y="1990510"/>
                  <a:ext cx="730949" cy="250469"/>
                  <a:chOff x="1659713" y="1990510"/>
                  <a:chExt cx="730949" cy="250469"/>
                </a:xfrm>
              </p:grpSpPr>
              <p:sp>
                <p:nvSpPr>
                  <p:cNvPr id="127" name="모서리가 둥근 직사각형 126"/>
                  <p:cNvSpPr/>
                  <p:nvPr/>
                </p:nvSpPr>
                <p:spPr>
                  <a:xfrm>
                    <a:off x="1659713" y="1990510"/>
                    <a:ext cx="730949" cy="225575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1775769" y="1994758"/>
                    <a:ext cx="496646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/>
                      <a:t>버튼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62" name="그룹 61"/>
                <p:cNvGrpSpPr/>
                <p:nvPr/>
              </p:nvGrpSpPr>
              <p:grpSpPr>
                <a:xfrm>
                  <a:off x="1687691" y="2611227"/>
                  <a:ext cx="702971" cy="246221"/>
                  <a:chOff x="1687691" y="2611227"/>
                  <a:chExt cx="702971" cy="246221"/>
                </a:xfrm>
              </p:grpSpPr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1687691" y="2615744"/>
                    <a:ext cx="702971" cy="21635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1782162" y="2611227"/>
                    <a:ext cx="49664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/>
                      <a:t>버튼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58" name="그룹 57"/>
                <p:cNvGrpSpPr/>
                <p:nvPr/>
              </p:nvGrpSpPr>
              <p:grpSpPr>
                <a:xfrm>
                  <a:off x="2455333" y="1997368"/>
                  <a:ext cx="574285" cy="250266"/>
                  <a:chOff x="2455333" y="1997368"/>
                  <a:chExt cx="574285" cy="250266"/>
                </a:xfrm>
              </p:grpSpPr>
              <p:sp>
                <p:nvSpPr>
                  <p:cNvPr id="130" name="모서리가 둥근 직사각형 129"/>
                  <p:cNvSpPr/>
                  <p:nvPr/>
                </p:nvSpPr>
                <p:spPr>
                  <a:xfrm>
                    <a:off x="2455333" y="1997368"/>
                    <a:ext cx="574285" cy="214824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2504180" y="2001413"/>
                    <a:ext cx="47461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/>
                      <a:t>버튼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63" name="그룹 62"/>
                <p:cNvGrpSpPr/>
                <p:nvPr/>
              </p:nvGrpSpPr>
              <p:grpSpPr>
                <a:xfrm>
                  <a:off x="2473897" y="2609284"/>
                  <a:ext cx="555722" cy="253179"/>
                  <a:chOff x="2473897" y="2609284"/>
                  <a:chExt cx="555722" cy="253179"/>
                </a:xfrm>
              </p:grpSpPr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2473897" y="2609284"/>
                    <a:ext cx="555722" cy="22496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2510385" y="2616242"/>
                    <a:ext cx="47461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/>
                      <a:t>버튼</a:t>
                    </a:r>
                    <a:endParaRPr lang="ko-KR" altLang="en-US" sz="1000" dirty="0"/>
                  </a:p>
                </p:txBody>
              </p:sp>
            </p:grpSp>
          </p:grpSp>
        </p:grpSp>
        <p:grpSp>
          <p:nvGrpSpPr>
            <p:cNvPr id="10" name="그룹 9"/>
            <p:cNvGrpSpPr/>
            <p:nvPr/>
          </p:nvGrpSpPr>
          <p:grpSpPr>
            <a:xfrm>
              <a:off x="1131916" y="299754"/>
              <a:ext cx="10780222" cy="590414"/>
              <a:chOff x="1131916" y="299754"/>
              <a:chExt cx="10780222" cy="590414"/>
            </a:xfrm>
          </p:grpSpPr>
          <p:sp>
            <p:nvSpPr>
              <p:cNvPr id="184" name="직사각형 183"/>
              <p:cNvSpPr/>
              <p:nvPr/>
            </p:nvSpPr>
            <p:spPr>
              <a:xfrm>
                <a:off x="9508902" y="302987"/>
                <a:ext cx="800511" cy="57725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131916" y="304800"/>
                <a:ext cx="1313018" cy="5853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434525" y="302986"/>
                <a:ext cx="797901" cy="57725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230534" y="302277"/>
                <a:ext cx="886680" cy="29175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131916" y="305603"/>
                <a:ext cx="10780222" cy="5751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" name="직선 연결선 35"/>
              <p:cNvCxnSpPr>
                <a:stCxn id="21" idx="1"/>
                <a:endCxn id="21" idx="3"/>
              </p:cNvCxnSpPr>
              <p:nvPr/>
            </p:nvCxnSpPr>
            <p:spPr>
              <a:xfrm>
                <a:off x="1131916" y="593171"/>
                <a:ext cx="1078022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1442257" y="347753"/>
                <a:ext cx="8615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페이지 명</a:t>
                </a:r>
                <a:endParaRPr lang="ko-KR" altLang="en-US" sz="10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442257" y="617910"/>
                <a:ext cx="8615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 smtClean="0"/>
                  <a:t>화면경로</a:t>
                </a:r>
                <a:endParaRPr lang="ko-KR" altLang="en-US" sz="10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487267" y="625040"/>
                <a:ext cx="6950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 smtClean="0"/>
                  <a:t>화면코드</a:t>
                </a:r>
                <a:endParaRPr lang="ko-KR" altLang="en-US" sz="10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381663" y="325172"/>
                <a:ext cx="6098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작성자</a:t>
                </a:r>
                <a:endParaRPr lang="ko-KR" altLang="en-US" sz="10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647995" y="325177"/>
                <a:ext cx="5712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작성일</a:t>
                </a:r>
                <a:endParaRPr lang="ko-KR" altLang="en-US" sz="1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493675" y="347018"/>
                <a:ext cx="6886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버전</a:t>
                </a:r>
                <a:endParaRPr lang="ko-KR" altLang="en-US" sz="1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9647995" y="621153"/>
                <a:ext cx="5712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페이지</a:t>
                </a:r>
                <a:endParaRPr lang="ko-KR" altLang="en-US" sz="10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595641" y="349528"/>
                <a:ext cx="27127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모바일 스토리 보드 제작</a:t>
                </a:r>
                <a:endParaRPr lang="ko-KR" altLang="en-US" sz="1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313739" y="324314"/>
                <a:ext cx="7906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Ver. 1.1</a:t>
                </a:r>
                <a:endParaRPr lang="ko-KR" altLang="en-US" sz="10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432732" y="325014"/>
                <a:ext cx="7906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 smtClean="0"/>
                  <a:t>최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건</a:t>
                </a:r>
                <a:endParaRPr lang="ko-KR" altLang="en-US" sz="1000" b="1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35876" y="324314"/>
                <a:ext cx="9209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2023. 10. 04</a:t>
                </a:r>
                <a:endParaRPr lang="ko-KR" altLang="en-US" sz="10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1641667" y="612571"/>
                <a:ext cx="2607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5</a:t>
                </a:r>
                <a:endParaRPr lang="ko-KR" altLang="en-US" sz="1000" dirty="0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>
                <a:off x="5434525" y="299754"/>
                <a:ext cx="1075" cy="576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>
                <a:off x="6235036" y="299754"/>
                <a:ext cx="664" cy="5828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/>
              <p:nvPr/>
            </p:nvCxnSpPr>
            <p:spPr>
              <a:xfrm>
                <a:off x="7230534" y="299754"/>
                <a:ext cx="0" cy="2934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>
                <a:off x="8117214" y="299754"/>
                <a:ext cx="0" cy="2934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>
                <a:off x="2444934" y="299754"/>
                <a:ext cx="0" cy="5904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 flipH="1">
                <a:off x="9505950" y="299754"/>
                <a:ext cx="633" cy="576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/>
              <p:cNvCxnSpPr/>
              <p:nvPr/>
            </p:nvCxnSpPr>
            <p:spPr>
              <a:xfrm>
                <a:off x="10306787" y="307840"/>
                <a:ext cx="2172" cy="5751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656249" y="1236134"/>
              <a:ext cx="2578337" cy="5026524"/>
              <a:chOff x="3761172" y="1246005"/>
              <a:chExt cx="2578337" cy="5026524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3761172" y="1246005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/>
              <p:cNvGrpSpPr/>
              <p:nvPr/>
            </p:nvGrpSpPr>
            <p:grpSpPr>
              <a:xfrm>
                <a:off x="3819117" y="1404519"/>
                <a:ext cx="749063" cy="694266"/>
                <a:chOff x="321740" y="2835971"/>
                <a:chExt cx="2429927" cy="1871496"/>
              </a:xfrm>
            </p:grpSpPr>
            <p:sp>
              <p:nvSpPr>
                <p:cNvPr id="89" name="직사각형 88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0" name="직선 연결선 89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549255" y="3472734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>
                <a:off x="4643505" y="1404519"/>
                <a:ext cx="749063" cy="694266"/>
                <a:chOff x="321740" y="2835971"/>
                <a:chExt cx="2429927" cy="1871496"/>
              </a:xfrm>
            </p:grpSpPr>
            <p:sp>
              <p:nvSpPr>
                <p:cNvPr id="94" name="직사각형 93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5" name="직선 연결선 94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96"/>
                <p:cNvSpPr txBox="1"/>
                <p:nvPr/>
              </p:nvSpPr>
              <p:spPr>
                <a:xfrm>
                  <a:off x="528656" y="3472734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98" name="그룹 97"/>
              <p:cNvGrpSpPr/>
              <p:nvPr/>
            </p:nvGrpSpPr>
            <p:grpSpPr>
              <a:xfrm>
                <a:off x="5480045" y="1404519"/>
                <a:ext cx="749063" cy="694266"/>
                <a:chOff x="321740" y="2835971"/>
                <a:chExt cx="2429927" cy="1871496"/>
              </a:xfrm>
            </p:grpSpPr>
            <p:sp>
              <p:nvSpPr>
                <p:cNvPr id="99" name="직사각형 98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0" name="직선 연결선 99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TextBox 101"/>
                <p:cNvSpPr txBox="1"/>
                <p:nvPr/>
              </p:nvSpPr>
              <p:spPr>
                <a:xfrm>
                  <a:off x="528656" y="3489851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03" name="그룹 102"/>
              <p:cNvGrpSpPr/>
              <p:nvPr/>
            </p:nvGrpSpPr>
            <p:grpSpPr>
              <a:xfrm>
                <a:off x="3825045" y="2166519"/>
                <a:ext cx="749063" cy="694266"/>
                <a:chOff x="321740" y="2835971"/>
                <a:chExt cx="2429927" cy="1871496"/>
              </a:xfrm>
            </p:grpSpPr>
            <p:sp>
              <p:nvSpPr>
                <p:cNvPr id="104" name="직사각형 103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연결선 104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TextBox 106"/>
                <p:cNvSpPr txBox="1"/>
                <p:nvPr/>
              </p:nvSpPr>
              <p:spPr>
                <a:xfrm>
                  <a:off x="549255" y="3455617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08" name="그룹 107"/>
              <p:cNvGrpSpPr/>
              <p:nvPr/>
            </p:nvGrpSpPr>
            <p:grpSpPr>
              <a:xfrm>
                <a:off x="4649433" y="2166519"/>
                <a:ext cx="749063" cy="694266"/>
                <a:chOff x="321740" y="2835971"/>
                <a:chExt cx="2429927" cy="1871496"/>
              </a:xfrm>
            </p:grpSpPr>
            <p:sp>
              <p:nvSpPr>
                <p:cNvPr id="109" name="직사각형 108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0" name="직선 연결선 109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TextBox 111"/>
                <p:cNvSpPr txBox="1"/>
                <p:nvPr/>
              </p:nvSpPr>
              <p:spPr>
                <a:xfrm>
                  <a:off x="549255" y="3489851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13" name="그룹 112"/>
              <p:cNvGrpSpPr/>
              <p:nvPr/>
            </p:nvGrpSpPr>
            <p:grpSpPr>
              <a:xfrm>
                <a:off x="5485973" y="2166519"/>
                <a:ext cx="749063" cy="694266"/>
                <a:chOff x="321740" y="2835971"/>
                <a:chExt cx="2429927" cy="1871496"/>
              </a:xfrm>
            </p:grpSpPr>
            <p:sp>
              <p:nvSpPr>
                <p:cNvPr id="114" name="직사각형 113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5" name="직선 연결선 114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연결선 115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>
                  <a:off x="549255" y="3472734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54" name="그룹 153"/>
              <p:cNvGrpSpPr/>
              <p:nvPr/>
            </p:nvGrpSpPr>
            <p:grpSpPr>
              <a:xfrm>
                <a:off x="3819117" y="3970831"/>
                <a:ext cx="749063" cy="694266"/>
                <a:chOff x="321740" y="2835971"/>
                <a:chExt cx="2429927" cy="1871496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55" name="직사각형 154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6" name="직선 연결선 155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TextBox 157"/>
                <p:cNvSpPr txBox="1"/>
                <p:nvPr/>
              </p:nvSpPr>
              <p:spPr>
                <a:xfrm>
                  <a:off x="549255" y="3489851"/>
                  <a:ext cx="1994815" cy="58076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59" name="그룹 158"/>
              <p:cNvGrpSpPr/>
              <p:nvPr/>
            </p:nvGrpSpPr>
            <p:grpSpPr>
              <a:xfrm>
                <a:off x="4643505" y="3970831"/>
                <a:ext cx="749063" cy="694266"/>
                <a:chOff x="321740" y="2835971"/>
                <a:chExt cx="2429927" cy="1871496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60" name="직사각형 159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1" name="직선 연결선 160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연결선 161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Box 162"/>
                <p:cNvSpPr txBox="1"/>
                <p:nvPr/>
              </p:nvSpPr>
              <p:spPr>
                <a:xfrm>
                  <a:off x="528656" y="3558321"/>
                  <a:ext cx="1994815" cy="58076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64" name="그룹 163"/>
              <p:cNvGrpSpPr/>
              <p:nvPr/>
            </p:nvGrpSpPr>
            <p:grpSpPr>
              <a:xfrm>
                <a:off x="5480045" y="3970831"/>
                <a:ext cx="749063" cy="694266"/>
                <a:chOff x="321740" y="2835971"/>
                <a:chExt cx="2429927" cy="1871496"/>
              </a:xfrm>
            </p:grpSpPr>
            <p:sp>
              <p:nvSpPr>
                <p:cNvPr id="165" name="직사각형 164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6" name="직선 연결선 165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직선 연결선 166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TextBox 167"/>
                <p:cNvSpPr txBox="1"/>
                <p:nvPr/>
              </p:nvSpPr>
              <p:spPr>
                <a:xfrm>
                  <a:off x="549255" y="3472734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214" name="그룹 213"/>
              <p:cNvGrpSpPr/>
              <p:nvPr/>
            </p:nvGrpSpPr>
            <p:grpSpPr>
              <a:xfrm>
                <a:off x="3825045" y="4732831"/>
                <a:ext cx="749063" cy="694266"/>
                <a:chOff x="3825045" y="4732831"/>
                <a:chExt cx="749063" cy="694266"/>
              </a:xfrm>
            </p:grpSpPr>
            <p:sp>
              <p:nvSpPr>
                <p:cNvPr id="170" name="직사각형 169"/>
                <p:cNvSpPr/>
                <p:nvPr/>
              </p:nvSpPr>
              <p:spPr>
                <a:xfrm>
                  <a:off x="3825045" y="4732831"/>
                  <a:ext cx="746453" cy="6942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1" name="직선 연결선 170"/>
                <p:cNvCxnSpPr/>
                <p:nvPr/>
              </p:nvCxnSpPr>
              <p:spPr>
                <a:xfrm>
                  <a:off x="3825045" y="4732831"/>
                  <a:ext cx="749063" cy="6942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/>
                <p:cNvCxnSpPr/>
                <p:nvPr/>
              </p:nvCxnSpPr>
              <p:spPr>
                <a:xfrm flipV="1">
                  <a:off x="3825045" y="4737396"/>
                  <a:ext cx="746453" cy="68970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TextBox 172"/>
                <p:cNvSpPr txBox="1"/>
                <p:nvPr/>
              </p:nvSpPr>
              <p:spPr>
                <a:xfrm>
                  <a:off x="3895180" y="4969050"/>
                  <a:ext cx="61493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217" name="그룹 216"/>
              <p:cNvGrpSpPr/>
              <p:nvPr/>
            </p:nvGrpSpPr>
            <p:grpSpPr>
              <a:xfrm>
                <a:off x="4030128" y="5674015"/>
                <a:ext cx="268653" cy="408325"/>
                <a:chOff x="4047066" y="5769103"/>
                <a:chExt cx="211667" cy="321712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215" name="모서리가 둥근 직사각형 214"/>
                <p:cNvSpPr/>
                <p:nvPr/>
              </p:nvSpPr>
              <p:spPr>
                <a:xfrm>
                  <a:off x="4047066" y="5927705"/>
                  <a:ext cx="211667" cy="16311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타원 215"/>
                <p:cNvSpPr/>
                <p:nvPr/>
              </p:nvSpPr>
              <p:spPr>
                <a:xfrm>
                  <a:off x="4047067" y="5769103"/>
                  <a:ext cx="211666" cy="17936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4" name="그룹 173"/>
              <p:cNvGrpSpPr/>
              <p:nvPr/>
            </p:nvGrpSpPr>
            <p:grpSpPr>
              <a:xfrm>
                <a:off x="4649433" y="4732831"/>
                <a:ext cx="749063" cy="694266"/>
                <a:chOff x="321740" y="2835971"/>
                <a:chExt cx="2429927" cy="1871496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75" name="직사각형 174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6" name="직선 연결선 175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직선 연결선 176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TextBox 177"/>
                <p:cNvSpPr txBox="1"/>
                <p:nvPr/>
              </p:nvSpPr>
              <p:spPr>
                <a:xfrm>
                  <a:off x="549255" y="3472734"/>
                  <a:ext cx="1994815" cy="58076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79" name="그룹 178"/>
              <p:cNvGrpSpPr/>
              <p:nvPr/>
            </p:nvGrpSpPr>
            <p:grpSpPr>
              <a:xfrm>
                <a:off x="5485973" y="4732831"/>
                <a:ext cx="749063" cy="694266"/>
                <a:chOff x="321740" y="2835971"/>
                <a:chExt cx="2429927" cy="1871496"/>
              </a:xfrm>
            </p:grpSpPr>
            <p:sp>
              <p:nvSpPr>
                <p:cNvPr id="180" name="직사각형 179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1" name="직선 연결선 180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직선 연결선 181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TextBox 182"/>
                <p:cNvSpPr txBox="1"/>
                <p:nvPr/>
              </p:nvSpPr>
              <p:spPr>
                <a:xfrm>
                  <a:off x="528656" y="3455617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220" name="그룹 219"/>
              <p:cNvGrpSpPr/>
              <p:nvPr/>
            </p:nvGrpSpPr>
            <p:grpSpPr>
              <a:xfrm>
                <a:off x="4574108" y="5587650"/>
                <a:ext cx="268825" cy="262273"/>
                <a:chOff x="4574108" y="5587650"/>
                <a:chExt cx="268825" cy="262273"/>
              </a:xfrm>
            </p:grpSpPr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4574108" y="5587650"/>
                  <a:ext cx="268825" cy="262273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포인트가 5개인 별 218"/>
                <p:cNvSpPr/>
                <p:nvPr/>
              </p:nvSpPr>
              <p:spPr>
                <a:xfrm>
                  <a:off x="4592703" y="5607973"/>
                  <a:ext cx="216362" cy="210641"/>
                </a:xfrm>
                <a:prstGeom prst="star5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1" name="그룹 220"/>
              <p:cNvGrpSpPr/>
              <p:nvPr/>
            </p:nvGrpSpPr>
            <p:grpSpPr>
              <a:xfrm>
                <a:off x="4913975" y="5587759"/>
                <a:ext cx="268825" cy="262273"/>
                <a:chOff x="4574108" y="5587650"/>
                <a:chExt cx="268825" cy="262273"/>
              </a:xfrm>
            </p:grpSpPr>
            <p:sp>
              <p:nvSpPr>
                <p:cNvPr id="222" name="모서리가 둥근 직사각형 221"/>
                <p:cNvSpPr/>
                <p:nvPr/>
              </p:nvSpPr>
              <p:spPr>
                <a:xfrm>
                  <a:off x="4574108" y="5587650"/>
                  <a:ext cx="268825" cy="262273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포인트가 5개인 별 222"/>
                <p:cNvSpPr/>
                <p:nvPr/>
              </p:nvSpPr>
              <p:spPr>
                <a:xfrm>
                  <a:off x="4592703" y="5607973"/>
                  <a:ext cx="216362" cy="210641"/>
                </a:xfrm>
                <a:prstGeom prst="star5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2" name="타원 251"/>
              <p:cNvSpPr/>
              <p:nvPr/>
            </p:nvSpPr>
            <p:spPr>
              <a:xfrm flipH="1">
                <a:off x="4942454" y="3488154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5" name="그룹 254"/>
              <p:cNvGrpSpPr/>
              <p:nvPr/>
            </p:nvGrpSpPr>
            <p:grpSpPr>
              <a:xfrm>
                <a:off x="4698993" y="3072009"/>
                <a:ext cx="609432" cy="687259"/>
                <a:chOff x="4698993" y="2919606"/>
                <a:chExt cx="609432" cy="687259"/>
              </a:xfrm>
            </p:grpSpPr>
            <p:sp>
              <p:nvSpPr>
                <p:cNvPr id="224" name="타원 223"/>
                <p:cNvSpPr/>
                <p:nvPr/>
              </p:nvSpPr>
              <p:spPr>
                <a:xfrm flipH="1">
                  <a:off x="4698993" y="2919606"/>
                  <a:ext cx="110072" cy="1187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타원 230"/>
                <p:cNvSpPr/>
                <p:nvPr/>
              </p:nvSpPr>
              <p:spPr>
                <a:xfrm flipH="1">
                  <a:off x="4822498" y="2919606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2" name="타원 231"/>
                <p:cNvSpPr/>
                <p:nvPr/>
              </p:nvSpPr>
              <p:spPr>
                <a:xfrm flipH="1">
                  <a:off x="4942454" y="2919606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타원 232"/>
                <p:cNvSpPr/>
                <p:nvPr/>
              </p:nvSpPr>
              <p:spPr>
                <a:xfrm flipH="1">
                  <a:off x="5072028" y="2919606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4" name="타원 233"/>
                <p:cNvSpPr/>
                <p:nvPr/>
              </p:nvSpPr>
              <p:spPr>
                <a:xfrm flipH="1">
                  <a:off x="5198353" y="2919606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타원 234"/>
                <p:cNvSpPr/>
                <p:nvPr/>
              </p:nvSpPr>
              <p:spPr>
                <a:xfrm flipH="1">
                  <a:off x="4698993" y="3055519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타원 235"/>
                <p:cNvSpPr/>
                <p:nvPr/>
              </p:nvSpPr>
              <p:spPr>
                <a:xfrm flipH="1">
                  <a:off x="4822498" y="3055519"/>
                  <a:ext cx="110072" cy="1187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 flipH="1">
                  <a:off x="4942454" y="3055519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 flipH="1">
                  <a:off x="5072028" y="3055519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 flipH="1">
                  <a:off x="5198353" y="3055519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타원 239"/>
                <p:cNvSpPr/>
                <p:nvPr/>
              </p:nvSpPr>
              <p:spPr>
                <a:xfrm flipH="1">
                  <a:off x="4698993" y="3190302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타원 240"/>
                <p:cNvSpPr/>
                <p:nvPr/>
              </p:nvSpPr>
              <p:spPr>
                <a:xfrm flipH="1">
                  <a:off x="4822498" y="3190302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타원 241"/>
                <p:cNvSpPr/>
                <p:nvPr/>
              </p:nvSpPr>
              <p:spPr>
                <a:xfrm flipH="1">
                  <a:off x="4942454" y="3190302"/>
                  <a:ext cx="110072" cy="1187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타원 242"/>
                <p:cNvSpPr/>
                <p:nvPr/>
              </p:nvSpPr>
              <p:spPr>
                <a:xfrm flipH="1">
                  <a:off x="5072028" y="3190302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타원 243"/>
                <p:cNvSpPr/>
                <p:nvPr/>
              </p:nvSpPr>
              <p:spPr>
                <a:xfrm flipH="1">
                  <a:off x="5198353" y="3190302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/>
                <p:cNvSpPr/>
                <p:nvPr/>
              </p:nvSpPr>
              <p:spPr>
                <a:xfrm flipH="1">
                  <a:off x="4698993" y="3336053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타원 245"/>
                <p:cNvSpPr/>
                <p:nvPr/>
              </p:nvSpPr>
              <p:spPr>
                <a:xfrm flipH="1">
                  <a:off x="4822498" y="3336053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 flipH="1">
                  <a:off x="4942454" y="3336053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타원 247"/>
                <p:cNvSpPr/>
                <p:nvPr/>
              </p:nvSpPr>
              <p:spPr>
                <a:xfrm flipH="1">
                  <a:off x="5072028" y="3336053"/>
                  <a:ext cx="110072" cy="1187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타원 248"/>
                <p:cNvSpPr/>
                <p:nvPr/>
              </p:nvSpPr>
              <p:spPr>
                <a:xfrm flipH="1">
                  <a:off x="5198353" y="3336053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" name="타원 249"/>
                <p:cNvSpPr/>
                <p:nvPr/>
              </p:nvSpPr>
              <p:spPr>
                <a:xfrm flipH="1">
                  <a:off x="4698993" y="3488154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타원 250"/>
                <p:cNvSpPr/>
                <p:nvPr/>
              </p:nvSpPr>
              <p:spPr>
                <a:xfrm flipH="1">
                  <a:off x="4822498" y="3488154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3" name="타원 252"/>
                <p:cNvSpPr/>
                <p:nvPr/>
              </p:nvSpPr>
              <p:spPr>
                <a:xfrm flipH="1">
                  <a:off x="5072028" y="3488154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" name="타원 253"/>
                <p:cNvSpPr/>
                <p:nvPr/>
              </p:nvSpPr>
              <p:spPr>
                <a:xfrm flipH="1">
                  <a:off x="5198353" y="3488154"/>
                  <a:ext cx="110072" cy="1187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타원 255"/>
                <p:cNvSpPr/>
                <p:nvPr/>
              </p:nvSpPr>
              <p:spPr>
                <a:xfrm flipH="1">
                  <a:off x="4949748" y="3488153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8" name="그룹 267"/>
              <p:cNvGrpSpPr/>
              <p:nvPr/>
            </p:nvGrpSpPr>
            <p:grpSpPr>
              <a:xfrm>
                <a:off x="4611933" y="3834653"/>
                <a:ext cx="260325" cy="176078"/>
                <a:chOff x="3803672" y="3768547"/>
                <a:chExt cx="371687" cy="251401"/>
              </a:xfrm>
            </p:grpSpPr>
            <p:cxnSp>
              <p:nvCxnSpPr>
                <p:cNvPr id="269" name="직선 연결선 268"/>
                <p:cNvCxnSpPr/>
                <p:nvPr/>
              </p:nvCxnSpPr>
              <p:spPr>
                <a:xfrm>
                  <a:off x="3803672" y="3897270"/>
                  <a:ext cx="147226" cy="122678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직선 연결선 269"/>
                <p:cNvCxnSpPr/>
                <p:nvPr/>
              </p:nvCxnSpPr>
              <p:spPr>
                <a:xfrm flipH="1">
                  <a:off x="3911333" y="3768547"/>
                  <a:ext cx="264026" cy="25113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그룹 270"/>
              <p:cNvGrpSpPr/>
              <p:nvPr/>
            </p:nvGrpSpPr>
            <p:grpSpPr>
              <a:xfrm>
                <a:off x="4637981" y="4593782"/>
                <a:ext cx="260325" cy="176078"/>
                <a:chOff x="3803672" y="3768547"/>
                <a:chExt cx="371687" cy="251401"/>
              </a:xfrm>
            </p:grpSpPr>
            <p:cxnSp>
              <p:nvCxnSpPr>
                <p:cNvPr id="272" name="직선 연결선 271"/>
                <p:cNvCxnSpPr/>
                <p:nvPr/>
              </p:nvCxnSpPr>
              <p:spPr>
                <a:xfrm>
                  <a:off x="3803672" y="3897270"/>
                  <a:ext cx="147226" cy="122678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직선 연결선 272"/>
                <p:cNvCxnSpPr/>
                <p:nvPr/>
              </p:nvCxnSpPr>
              <p:spPr>
                <a:xfrm flipH="1">
                  <a:off x="3911333" y="3768547"/>
                  <a:ext cx="264026" cy="25113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7" name="그룹 456"/>
              <p:cNvGrpSpPr/>
              <p:nvPr/>
            </p:nvGrpSpPr>
            <p:grpSpPr>
              <a:xfrm>
                <a:off x="3799762" y="3825341"/>
                <a:ext cx="260325" cy="176078"/>
                <a:chOff x="3803672" y="3768547"/>
                <a:chExt cx="371687" cy="251401"/>
              </a:xfrm>
            </p:grpSpPr>
            <p:cxnSp>
              <p:nvCxnSpPr>
                <p:cNvPr id="458" name="직선 연결선 457"/>
                <p:cNvCxnSpPr/>
                <p:nvPr/>
              </p:nvCxnSpPr>
              <p:spPr>
                <a:xfrm>
                  <a:off x="3803672" y="3897270"/>
                  <a:ext cx="147226" cy="122678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직선 연결선 458"/>
                <p:cNvCxnSpPr/>
                <p:nvPr/>
              </p:nvCxnSpPr>
              <p:spPr>
                <a:xfrm flipH="1">
                  <a:off x="3911333" y="3768547"/>
                  <a:ext cx="264026" cy="25113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3" name="직사각형 212"/>
              <p:cNvSpPr/>
              <p:nvPr/>
            </p:nvSpPr>
            <p:spPr>
              <a:xfrm>
                <a:off x="3889131" y="5576639"/>
                <a:ext cx="547404" cy="5091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6" name="그룹 455"/>
            <p:cNvGrpSpPr/>
            <p:nvPr/>
          </p:nvGrpSpPr>
          <p:grpSpPr>
            <a:xfrm>
              <a:off x="6776641" y="1236134"/>
              <a:ext cx="2578337" cy="5026524"/>
              <a:chOff x="6776641" y="1236134"/>
              <a:chExt cx="2578337" cy="5026524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6776641" y="1236134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366" name="그룹 365"/>
              <p:cNvGrpSpPr/>
              <p:nvPr/>
            </p:nvGrpSpPr>
            <p:grpSpPr>
              <a:xfrm>
                <a:off x="6881312" y="1934281"/>
                <a:ext cx="840288" cy="217632"/>
                <a:chOff x="6881312" y="1934281"/>
                <a:chExt cx="840288" cy="217632"/>
              </a:xfrm>
            </p:grpSpPr>
            <p:sp>
              <p:nvSpPr>
                <p:cNvPr id="278" name="직사각형 277"/>
                <p:cNvSpPr/>
                <p:nvPr/>
              </p:nvSpPr>
              <p:spPr>
                <a:xfrm>
                  <a:off x="6881312" y="1934281"/>
                  <a:ext cx="840288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2" name="직사각형 291"/>
                <p:cNvSpPr/>
                <p:nvPr/>
              </p:nvSpPr>
              <p:spPr>
                <a:xfrm>
                  <a:off x="7511996" y="1937728"/>
                  <a:ext cx="209599" cy="20959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이등변 삼각형 294"/>
                <p:cNvSpPr/>
                <p:nvPr/>
              </p:nvSpPr>
              <p:spPr>
                <a:xfrm rot="10800000">
                  <a:off x="7531033" y="1964602"/>
                  <a:ext cx="173627" cy="16324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0" name="그룹 329"/>
              <p:cNvGrpSpPr/>
              <p:nvPr/>
            </p:nvGrpSpPr>
            <p:grpSpPr>
              <a:xfrm>
                <a:off x="7775469" y="1934281"/>
                <a:ext cx="699087" cy="217632"/>
                <a:chOff x="7775469" y="1934281"/>
                <a:chExt cx="699087" cy="217632"/>
              </a:xfrm>
            </p:grpSpPr>
            <p:sp>
              <p:nvSpPr>
                <p:cNvPr id="279" name="직사각형 278"/>
                <p:cNvSpPr/>
                <p:nvPr/>
              </p:nvSpPr>
              <p:spPr>
                <a:xfrm>
                  <a:off x="7775469" y="1934281"/>
                  <a:ext cx="699087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97" name="그룹 296"/>
                <p:cNvGrpSpPr/>
                <p:nvPr/>
              </p:nvGrpSpPr>
              <p:grpSpPr>
                <a:xfrm>
                  <a:off x="8260964" y="1938297"/>
                  <a:ext cx="209599" cy="209599"/>
                  <a:chOff x="8203166" y="3494076"/>
                  <a:chExt cx="228255" cy="228255"/>
                </a:xfrm>
              </p:grpSpPr>
              <p:sp>
                <p:nvSpPr>
                  <p:cNvPr id="298" name="직사각형 297"/>
                  <p:cNvSpPr/>
                  <p:nvPr/>
                </p:nvSpPr>
                <p:spPr>
                  <a:xfrm>
                    <a:off x="8203166" y="3494076"/>
                    <a:ext cx="228255" cy="228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9" name="이등변 삼각형 298"/>
                  <p:cNvSpPr/>
                  <p:nvPr/>
                </p:nvSpPr>
                <p:spPr>
                  <a:xfrm rot="10800000">
                    <a:off x="8223897" y="3523342"/>
                    <a:ext cx="189081" cy="17777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331" name="그룹 330"/>
              <p:cNvGrpSpPr/>
              <p:nvPr/>
            </p:nvGrpSpPr>
            <p:grpSpPr>
              <a:xfrm>
                <a:off x="8525463" y="1929695"/>
                <a:ext cx="696143" cy="217632"/>
                <a:chOff x="8525463" y="1929695"/>
                <a:chExt cx="696143" cy="217632"/>
              </a:xfrm>
            </p:grpSpPr>
            <p:sp>
              <p:nvSpPr>
                <p:cNvPr id="280" name="직사각형 279"/>
                <p:cNvSpPr/>
                <p:nvPr/>
              </p:nvSpPr>
              <p:spPr>
                <a:xfrm>
                  <a:off x="8525463" y="1929695"/>
                  <a:ext cx="694532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03" name="그룹 302"/>
                <p:cNvGrpSpPr/>
                <p:nvPr/>
              </p:nvGrpSpPr>
              <p:grpSpPr>
                <a:xfrm>
                  <a:off x="9012007" y="1937728"/>
                  <a:ext cx="209599" cy="209599"/>
                  <a:chOff x="8213540" y="3494076"/>
                  <a:chExt cx="228255" cy="228255"/>
                </a:xfrm>
              </p:grpSpPr>
              <p:sp>
                <p:nvSpPr>
                  <p:cNvPr id="304" name="직사각형 303"/>
                  <p:cNvSpPr/>
                  <p:nvPr/>
                </p:nvSpPr>
                <p:spPr>
                  <a:xfrm>
                    <a:off x="8213540" y="3494076"/>
                    <a:ext cx="228255" cy="228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5" name="이등변 삼각형 304"/>
                  <p:cNvSpPr/>
                  <p:nvPr/>
                </p:nvSpPr>
                <p:spPr>
                  <a:xfrm rot="10800000">
                    <a:off x="8234268" y="3523342"/>
                    <a:ext cx="189081" cy="17777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338" name="그룹 337"/>
              <p:cNvGrpSpPr/>
              <p:nvPr/>
            </p:nvGrpSpPr>
            <p:grpSpPr>
              <a:xfrm>
                <a:off x="6883362" y="3709633"/>
                <a:ext cx="1378780" cy="841536"/>
                <a:chOff x="6883362" y="3591095"/>
                <a:chExt cx="1378780" cy="841536"/>
              </a:xfrm>
            </p:grpSpPr>
            <p:grpSp>
              <p:nvGrpSpPr>
                <p:cNvPr id="287" name="그룹 286"/>
                <p:cNvGrpSpPr/>
                <p:nvPr/>
              </p:nvGrpSpPr>
              <p:grpSpPr>
                <a:xfrm>
                  <a:off x="6883362" y="3591095"/>
                  <a:ext cx="1377604" cy="841536"/>
                  <a:chOff x="6882563" y="3591095"/>
                  <a:chExt cx="841428" cy="841536"/>
                </a:xfrm>
              </p:grpSpPr>
              <p:sp>
                <p:nvSpPr>
                  <p:cNvPr id="284" name="직사각형 283"/>
                  <p:cNvSpPr/>
                  <p:nvPr/>
                </p:nvSpPr>
                <p:spPr>
                  <a:xfrm>
                    <a:off x="6883703" y="3591095"/>
                    <a:ext cx="840288" cy="2176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5" name="직사각형 284"/>
                  <p:cNvSpPr/>
                  <p:nvPr/>
                </p:nvSpPr>
                <p:spPr>
                  <a:xfrm>
                    <a:off x="6882563" y="3806895"/>
                    <a:ext cx="841180" cy="62573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15" name="그룹 314"/>
                <p:cNvGrpSpPr/>
                <p:nvPr/>
              </p:nvGrpSpPr>
              <p:grpSpPr>
                <a:xfrm>
                  <a:off x="8052543" y="3595111"/>
                  <a:ext cx="209599" cy="209599"/>
                  <a:chOff x="8210945" y="3494076"/>
                  <a:chExt cx="228255" cy="228255"/>
                </a:xfrm>
              </p:grpSpPr>
              <p:sp>
                <p:nvSpPr>
                  <p:cNvPr id="316" name="직사각형 315"/>
                  <p:cNvSpPr/>
                  <p:nvPr/>
                </p:nvSpPr>
                <p:spPr>
                  <a:xfrm>
                    <a:off x="8210945" y="3494076"/>
                    <a:ext cx="228255" cy="228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7" name="이등변 삼각형 316"/>
                  <p:cNvSpPr/>
                  <p:nvPr/>
                </p:nvSpPr>
                <p:spPr>
                  <a:xfrm rot="10800000">
                    <a:off x="8223897" y="3523342"/>
                    <a:ext cx="189081" cy="17777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337" name="그룹 336"/>
              <p:cNvGrpSpPr/>
              <p:nvPr/>
            </p:nvGrpSpPr>
            <p:grpSpPr>
              <a:xfrm>
                <a:off x="6881312" y="3415888"/>
                <a:ext cx="1379154" cy="218677"/>
                <a:chOff x="6881312" y="3297350"/>
                <a:chExt cx="1379154" cy="218677"/>
              </a:xfrm>
            </p:grpSpPr>
            <p:sp>
              <p:nvSpPr>
                <p:cNvPr id="283" name="직사각형 282"/>
                <p:cNvSpPr/>
                <p:nvPr/>
              </p:nvSpPr>
              <p:spPr>
                <a:xfrm>
                  <a:off x="6881312" y="3297350"/>
                  <a:ext cx="1375738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34" name="그룹 333"/>
                <p:cNvGrpSpPr/>
                <p:nvPr/>
              </p:nvGrpSpPr>
              <p:grpSpPr>
                <a:xfrm>
                  <a:off x="8050867" y="3299285"/>
                  <a:ext cx="209599" cy="216742"/>
                  <a:chOff x="8218724" y="3494076"/>
                  <a:chExt cx="228255" cy="236034"/>
                </a:xfrm>
              </p:grpSpPr>
              <p:sp>
                <p:nvSpPr>
                  <p:cNvPr id="335" name="직사각형 334"/>
                  <p:cNvSpPr/>
                  <p:nvPr/>
                </p:nvSpPr>
                <p:spPr>
                  <a:xfrm>
                    <a:off x="8218724" y="3494076"/>
                    <a:ext cx="228255" cy="23603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6" name="이등변 삼각형 335"/>
                  <p:cNvSpPr/>
                  <p:nvPr/>
                </p:nvSpPr>
                <p:spPr>
                  <a:xfrm rot="10800000">
                    <a:off x="8239455" y="3523342"/>
                    <a:ext cx="189081" cy="17777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375" name="그룹 374"/>
              <p:cNvGrpSpPr/>
              <p:nvPr/>
            </p:nvGrpSpPr>
            <p:grpSpPr>
              <a:xfrm>
                <a:off x="6883711" y="4883190"/>
                <a:ext cx="811424" cy="217632"/>
                <a:chOff x="6893241" y="4475929"/>
                <a:chExt cx="811424" cy="217632"/>
              </a:xfrm>
            </p:grpSpPr>
            <p:sp>
              <p:nvSpPr>
                <p:cNvPr id="376" name="직사각형 375"/>
                <p:cNvSpPr/>
                <p:nvPr/>
              </p:nvSpPr>
              <p:spPr>
                <a:xfrm>
                  <a:off x="7490425" y="4482557"/>
                  <a:ext cx="209599" cy="20959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77" name="그룹 376"/>
                <p:cNvGrpSpPr/>
                <p:nvPr/>
              </p:nvGrpSpPr>
              <p:grpSpPr>
                <a:xfrm>
                  <a:off x="6893241" y="4475929"/>
                  <a:ext cx="811424" cy="217632"/>
                  <a:chOff x="6893241" y="4475929"/>
                  <a:chExt cx="811424" cy="217632"/>
                </a:xfrm>
              </p:grpSpPr>
              <p:sp>
                <p:nvSpPr>
                  <p:cNvPr id="378" name="이등변 삼각형 377"/>
                  <p:cNvSpPr/>
                  <p:nvPr/>
                </p:nvSpPr>
                <p:spPr>
                  <a:xfrm rot="10800000">
                    <a:off x="7509462" y="4509431"/>
                    <a:ext cx="173627" cy="16324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9" name="직사각형 378"/>
                  <p:cNvSpPr/>
                  <p:nvPr/>
                </p:nvSpPr>
                <p:spPr>
                  <a:xfrm>
                    <a:off x="6893241" y="4475929"/>
                    <a:ext cx="811424" cy="2176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389" name="직사각형 388"/>
              <p:cNvSpPr/>
              <p:nvPr/>
            </p:nvSpPr>
            <p:spPr>
              <a:xfrm>
                <a:off x="6883711" y="5100255"/>
                <a:ext cx="811424" cy="6299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8" name="그룹 397"/>
              <p:cNvGrpSpPr/>
              <p:nvPr/>
            </p:nvGrpSpPr>
            <p:grpSpPr>
              <a:xfrm>
                <a:off x="7769457" y="4642992"/>
                <a:ext cx="1086676" cy="208378"/>
                <a:chOff x="7769457" y="4534543"/>
                <a:chExt cx="1224558" cy="201795"/>
              </a:xfrm>
            </p:grpSpPr>
            <p:sp>
              <p:nvSpPr>
                <p:cNvPr id="392" name="포인트가 5개인 별 391"/>
                <p:cNvSpPr/>
                <p:nvPr/>
              </p:nvSpPr>
              <p:spPr>
                <a:xfrm>
                  <a:off x="8263465" y="4535070"/>
                  <a:ext cx="233256" cy="198288"/>
                </a:xfrm>
                <a:prstGeom prst="star5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97" name="그룹 396"/>
                <p:cNvGrpSpPr/>
                <p:nvPr/>
              </p:nvGrpSpPr>
              <p:grpSpPr>
                <a:xfrm>
                  <a:off x="7769457" y="4534543"/>
                  <a:ext cx="1224558" cy="201795"/>
                  <a:chOff x="7777924" y="4534543"/>
                  <a:chExt cx="1224558" cy="201795"/>
                </a:xfrm>
              </p:grpSpPr>
              <p:sp>
                <p:nvSpPr>
                  <p:cNvPr id="390" name="포인트가 5개인 별 389"/>
                  <p:cNvSpPr/>
                  <p:nvPr/>
                </p:nvSpPr>
                <p:spPr>
                  <a:xfrm>
                    <a:off x="7777924" y="4534543"/>
                    <a:ext cx="233256" cy="198288"/>
                  </a:xfrm>
                  <a:prstGeom prst="star5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1" name="포인트가 5개인 별 390"/>
                  <p:cNvSpPr/>
                  <p:nvPr/>
                </p:nvSpPr>
                <p:spPr>
                  <a:xfrm>
                    <a:off x="8024752" y="4534543"/>
                    <a:ext cx="233256" cy="198288"/>
                  </a:xfrm>
                  <a:prstGeom prst="star5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3" name="포인트가 5개인 별 392"/>
                  <p:cNvSpPr/>
                  <p:nvPr/>
                </p:nvSpPr>
                <p:spPr>
                  <a:xfrm>
                    <a:off x="8525358" y="4538050"/>
                    <a:ext cx="233256" cy="198288"/>
                  </a:xfrm>
                  <a:prstGeom prst="star5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6" name="포인트가 5개인 별 395"/>
                  <p:cNvSpPr/>
                  <p:nvPr/>
                </p:nvSpPr>
                <p:spPr>
                  <a:xfrm>
                    <a:off x="8769226" y="4538050"/>
                    <a:ext cx="233256" cy="198288"/>
                  </a:xfrm>
                  <a:prstGeom prst="star5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408" name="그룹 407"/>
              <p:cNvGrpSpPr/>
              <p:nvPr/>
            </p:nvGrpSpPr>
            <p:grpSpPr>
              <a:xfrm>
                <a:off x="6980145" y="5774706"/>
                <a:ext cx="549368" cy="215444"/>
                <a:chOff x="6980145" y="5669931"/>
                <a:chExt cx="549368" cy="215444"/>
              </a:xfrm>
            </p:grpSpPr>
            <p:sp>
              <p:nvSpPr>
                <p:cNvPr id="406" name="타원 405"/>
                <p:cNvSpPr/>
                <p:nvPr/>
              </p:nvSpPr>
              <p:spPr>
                <a:xfrm>
                  <a:off x="6980145" y="5730620"/>
                  <a:ext cx="74535" cy="7057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7" name="TextBox 406"/>
                <p:cNvSpPr txBox="1"/>
                <p:nvPr/>
              </p:nvSpPr>
              <p:spPr>
                <a:xfrm>
                  <a:off x="7018710" y="5669931"/>
                  <a:ext cx="51080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 smtClean="0"/>
                    <a:t>1 </a:t>
                  </a:r>
                  <a:endParaRPr lang="ko-KR" altLang="en-US" sz="800" dirty="0"/>
                </a:p>
              </p:txBody>
            </p:sp>
          </p:grpSp>
          <p:grpSp>
            <p:nvGrpSpPr>
              <p:cNvPr id="409" name="그룹 408"/>
              <p:cNvGrpSpPr/>
              <p:nvPr/>
            </p:nvGrpSpPr>
            <p:grpSpPr>
              <a:xfrm>
                <a:off x="7468930" y="5774701"/>
                <a:ext cx="519563" cy="215444"/>
                <a:chOff x="6980145" y="5669931"/>
                <a:chExt cx="549368" cy="190394"/>
              </a:xfrm>
            </p:grpSpPr>
            <p:sp>
              <p:nvSpPr>
                <p:cNvPr id="410" name="타원 409"/>
                <p:cNvSpPr/>
                <p:nvPr/>
              </p:nvSpPr>
              <p:spPr>
                <a:xfrm>
                  <a:off x="6980145" y="5730620"/>
                  <a:ext cx="74535" cy="70575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11" name="TextBox 410"/>
                <p:cNvSpPr txBox="1"/>
                <p:nvPr/>
              </p:nvSpPr>
              <p:spPr>
                <a:xfrm>
                  <a:off x="7018710" y="5669931"/>
                  <a:ext cx="510803" cy="1903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/>
                    <a:t>2</a:t>
                  </a:r>
                  <a:r>
                    <a:rPr lang="en-US" altLang="ko-KR" sz="800" dirty="0" smtClean="0"/>
                    <a:t> </a:t>
                  </a:r>
                  <a:endParaRPr lang="ko-KR" altLang="en-US" sz="800" dirty="0"/>
                </a:p>
              </p:txBody>
            </p:sp>
          </p:grpSp>
          <p:grpSp>
            <p:nvGrpSpPr>
              <p:cNvPr id="418" name="그룹 417"/>
              <p:cNvGrpSpPr/>
              <p:nvPr/>
            </p:nvGrpSpPr>
            <p:grpSpPr>
              <a:xfrm>
                <a:off x="7974513" y="5780722"/>
                <a:ext cx="519562" cy="215444"/>
                <a:chOff x="6980145" y="5669931"/>
                <a:chExt cx="549367" cy="190394"/>
              </a:xfrm>
            </p:grpSpPr>
            <p:sp>
              <p:nvSpPr>
                <p:cNvPr id="419" name="타원 418"/>
                <p:cNvSpPr/>
                <p:nvPr/>
              </p:nvSpPr>
              <p:spPr>
                <a:xfrm>
                  <a:off x="6980145" y="5730620"/>
                  <a:ext cx="74535" cy="70575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20" name="TextBox 419"/>
                <p:cNvSpPr txBox="1"/>
                <p:nvPr/>
              </p:nvSpPr>
              <p:spPr>
                <a:xfrm>
                  <a:off x="7018709" y="5669931"/>
                  <a:ext cx="510803" cy="1903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 smtClean="0"/>
                    <a:t>2 </a:t>
                  </a:r>
                  <a:endParaRPr lang="ko-KR" altLang="en-US" sz="800" dirty="0"/>
                </a:p>
              </p:txBody>
            </p:sp>
          </p:grpSp>
          <p:grpSp>
            <p:nvGrpSpPr>
              <p:cNvPr id="424" name="그룹 423"/>
              <p:cNvGrpSpPr/>
              <p:nvPr/>
            </p:nvGrpSpPr>
            <p:grpSpPr>
              <a:xfrm>
                <a:off x="8465498" y="5771796"/>
                <a:ext cx="519562" cy="215444"/>
                <a:chOff x="6980145" y="5669931"/>
                <a:chExt cx="549367" cy="190394"/>
              </a:xfrm>
            </p:grpSpPr>
            <p:sp>
              <p:nvSpPr>
                <p:cNvPr id="425" name="타원 424"/>
                <p:cNvSpPr/>
                <p:nvPr/>
              </p:nvSpPr>
              <p:spPr>
                <a:xfrm>
                  <a:off x="6980145" y="5730620"/>
                  <a:ext cx="74535" cy="70575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26" name="TextBox 425"/>
                <p:cNvSpPr txBox="1"/>
                <p:nvPr/>
              </p:nvSpPr>
              <p:spPr>
                <a:xfrm>
                  <a:off x="7018709" y="5669931"/>
                  <a:ext cx="510803" cy="1903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 smtClean="0"/>
                    <a:t>2 </a:t>
                  </a:r>
                  <a:endParaRPr lang="ko-KR" altLang="en-US" sz="800" dirty="0"/>
                </a:p>
              </p:txBody>
            </p:sp>
          </p:grpSp>
          <p:grpSp>
            <p:nvGrpSpPr>
              <p:cNvPr id="444" name="그룹 443"/>
              <p:cNvGrpSpPr/>
              <p:nvPr/>
            </p:nvGrpSpPr>
            <p:grpSpPr>
              <a:xfrm>
                <a:off x="7470259" y="6016870"/>
                <a:ext cx="545830" cy="215444"/>
                <a:chOff x="6980145" y="5902116"/>
                <a:chExt cx="545830" cy="215444"/>
              </a:xfrm>
            </p:grpSpPr>
            <p:sp>
              <p:nvSpPr>
                <p:cNvPr id="445" name="TextBox 444"/>
                <p:cNvSpPr txBox="1"/>
                <p:nvPr/>
              </p:nvSpPr>
              <p:spPr>
                <a:xfrm>
                  <a:off x="7015172" y="5902116"/>
                  <a:ext cx="51080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 smtClean="0"/>
                    <a:t>2 </a:t>
                  </a:r>
                  <a:endParaRPr lang="ko-KR" altLang="en-US" sz="800" dirty="0"/>
                </a:p>
              </p:txBody>
            </p:sp>
            <p:sp>
              <p:nvSpPr>
                <p:cNvPr id="446" name="직사각형 445"/>
                <p:cNvSpPr/>
                <p:nvPr/>
              </p:nvSpPr>
              <p:spPr>
                <a:xfrm>
                  <a:off x="6980145" y="5967886"/>
                  <a:ext cx="74535" cy="7815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7" name="그룹 446"/>
              <p:cNvGrpSpPr/>
              <p:nvPr/>
            </p:nvGrpSpPr>
            <p:grpSpPr>
              <a:xfrm>
                <a:off x="7972317" y="6002743"/>
                <a:ext cx="545830" cy="215444"/>
                <a:chOff x="6980145" y="5902116"/>
                <a:chExt cx="545830" cy="215444"/>
              </a:xfrm>
            </p:grpSpPr>
            <p:sp>
              <p:nvSpPr>
                <p:cNvPr id="448" name="TextBox 447"/>
                <p:cNvSpPr txBox="1"/>
                <p:nvPr/>
              </p:nvSpPr>
              <p:spPr>
                <a:xfrm>
                  <a:off x="7015172" y="5902116"/>
                  <a:ext cx="51080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 smtClean="0"/>
                    <a:t>2 </a:t>
                  </a:r>
                  <a:endParaRPr lang="ko-KR" altLang="en-US" sz="800" dirty="0"/>
                </a:p>
              </p:txBody>
            </p:sp>
            <p:sp>
              <p:nvSpPr>
                <p:cNvPr id="449" name="직사각형 448"/>
                <p:cNvSpPr/>
                <p:nvPr/>
              </p:nvSpPr>
              <p:spPr>
                <a:xfrm>
                  <a:off x="6980145" y="5967886"/>
                  <a:ext cx="74535" cy="7815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50" name="그룹 449"/>
              <p:cNvGrpSpPr/>
              <p:nvPr/>
            </p:nvGrpSpPr>
            <p:grpSpPr>
              <a:xfrm>
                <a:off x="8467089" y="6016870"/>
                <a:ext cx="545830" cy="215444"/>
                <a:chOff x="6980145" y="5902116"/>
                <a:chExt cx="545830" cy="215444"/>
              </a:xfrm>
            </p:grpSpPr>
            <p:sp>
              <p:nvSpPr>
                <p:cNvPr id="451" name="TextBox 450"/>
                <p:cNvSpPr txBox="1"/>
                <p:nvPr/>
              </p:nvSpPr>
              <p:spPr>
                <a:xfrm>
                  <a:off x="7015172" y="5902116"/>
                  <a:ext cx="51080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/>
                    <a:t>2</a:t>
                  </a:r>
                  <a:r>
                    <a:rPr lang="en-US" altLang="ko-KR" sz="800" dirty="0" smtClean="0"/>
                    <a:t> </a:t>
                  </a:r>
                  <a:endParaRPr lang="ko-KR" altLang="en-US" sz="800" dirty="0"/>
                </a:p>
              </p:txBody>
            </p:sp>
            <p:sp>
              <p:nvSpPr>
                <p:cNvPr id="452" name="직사각형 451"/>
                <p:cNvSpPr/>
                <p:nvPr/>
              </p:nvSpPr>
              <p:spPr>
                <a:xfrm>
                  <a:off x="6980145" y="5967886"/>
                  <a:ext cx="74535" cy="7815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0" name="그룹 439"/>
              <p:cNvGrpSpPr/>
              <p:nvPr/>
            </p:nvGrpSpPr>
            <p:grpSpPr>
              <a:xfrm>
                <a:off x="6980145" y="6006891"/>
                <a:ext cx="545830" cy="215444"/>
                <a:chOff x="6980145" y="5902116"/>
                <a:chExt cx="545830" cy="215444"/>
              </a:xfrm>
            </p:grpSpPr>
            <p:sp>
              <p:nvSpPr>
                <p:cNvPr id="429" name="TextBox 428"/>
                <p:cNvSpPr txBox="1"/>
                <p:nvPr/>
              </p:nvSpPr>
              <p:spPr>
                <a:xfrm>
                  <a:off x="7015172" y="5902116"/>
                  <a:ext cx="51080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 smtClean="0"/>
                    <a:t>1 </a:t>
                  </a:r>
                  <a:endParaRPr lang="ko-KR" altLang="en-US" sz="800" dirty="0"/>
                </a:p>
              </p:txBody>
            </p:sp>
            <p:sp>
              <p:nvSpPr>
                <p:cNvPr id="439" name="직사각형 438"/>
                <p:cNvSpPr/>
                <p:nvPr/>
              </p:nvSpPr>
              <p:spPr>
                <a:xfrm>
                  <a:off x="6980145" y="5967886"/>
                  <a:ext cx="74535" cy="7815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6" name="그룹 265"/>
              <p:cNvGrpSpPr/>
              <p:nvPr/>
            </p:nvGrpSpPr>
            <p:grpSpPr>
              <a:xfrm>
                <a:off x="6964217" y="6019907"/>
                <a:ext cx="138315" cy="95848"/>
                <a:chOff x="3803672" y="3767184"/>
                <a:chExt cx="364758" cy="252764"/>
              </a:xfrm>
            </p:grpSpPr>
            <p:cxnSp>
              <p:nvCxnSpPr>
                <p:cNvPr id="262" name="직선 연결선 261"/>
                <p:cNvCxnSpPr/>
                <p:nvPr/>
              </p:nvCxnSpPr>
              <p:spPr>
                <a:xfrm>
                  <a:off x="3803672" y="3897270"/>
                  <a:ext cx="147226" cy="12267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직선 연결선 263"/>
                <p:cNvCxnSpPr/>
                <p:nvPr/>
              </p:nvCxnSpPr>
              <p:spPr>
                <a:xfrm flipH="1">
                  <a:off x="3906859" y="3767184"/>
                  <a:ext cx="261571" cy="24879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5" name="그룹 504"/>
              <p:cNvGrpSpPr/>
              <p:nvPr/>
            </p:nvGrpSpPr>
            <p:grpSpPr>
              <a:xfrm>
                <a:off x="6881312" y="1282416"/>
                <a:ext cx="2338682" cy="276999"/>
                <a:chOff x="6881312" y="1282416"/>
                <a:chExt cx="2338682" cy="276999"/>
              </a:xfrm>
            </p:grpSpPr>
            <p:sp>
              <p:nvSpPr>
                <p:cNvPr id="274" name="직사각형 273"/>
                <p:cNvSpPr/>
                <p:nvPr/>
              </p:nvSpPr>
              <p:spPr>
                <a:xfrm>
                  <a:off x="6881312" y="1301170"/>
                  <a:ext cx="2338682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4" name="TextBox 463"/>
                <p:cNvSpPr txBox="1"/>
                <p:nvPr/>
              </p:nvSpPr>
              <p:spPr>
                <a:xfrm>
                  <a:off x="6895896" y="1282416"/>
                  <a:ext cx="9715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이름</a:t>
                  </a:r>
                  <a:endParaRPr lang="ko-KR" altLang="en-US" sz="12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506" name="그룹 505"/>
              <p:cNvGrpSpPr/>
              <p:nvPr/>
            </p:nvGrpSpPr>
            <p:grpSpPr>
              <a:xfrm>
                <a:off x="6881312" y="1592203"/>
                <a:ext cx="2338682" cy="276999"/>
                <a:chOff x="6881312" y="1592203"/>
                <a:chExt cx="2338682" cy="276999"/>
              </a:xfrm>
            </p:grpSpPr>
            <p:sp>
              <p:nvSpPr>
                <p:cNvPr id="277" name="직사각형 276"/>
                <p:cNvSpPr/>
                <p:nvPr/>
              </p:nvSpPr>
              <p:spPr>
                <a:xfrm>
                  <a:off x="6881312" y="1606472"/>
                  <a:ext cx="2338682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5" name="TextBox 464"/>
                <p:cNvSpPr txBox="1"/>
                <p:nvPr/>
              </p:nvSpPr>
              <p:spPr>
                <a:xfrm>
                  <a:off x="6881312" y="1592203"/>
                  <a:ext cx="9715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이메일</a:t>
                  </a:r>
                  <a:endParaRPr lang="ko-KR" altLang="en-US" sz="12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466" name="TextBox 465"/>
              <p:cNvSpPr txBox="1"/>
              <p:nvPr/>
            </p:nvSpPr>
            <p:spPr>
              <a:xfrm>
                <a:off x="6887770" y="1916259"/>
                <a:ext cx="8528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년도</a:t>
                </a:r>
                <a:endParaRPr lang="ko-KR" altLang="en-US" sz="1200" dirty="0"/>
              </a:p>
            </p:txBody>
          </p:sp>
          <p:sp>
            <p:nvSpPr>
              <p:cNvPr id="468" name="TextBox 467"/>
              <p:cNvSpPr txBox="1"/>
              <p:nvPr/>
            </p:nvSpPr>
            <p:spPr>
              <a:xfrm>
                <a:off x="7730283" y="1921772"/>
                <a:ext cx="579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월</a:t>
                </a:r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>
                <a:off x="6893719" y="4132072"/>
                <a:ext cx="1359696" cy="2289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9" name="TextBox 468"/>
              <p:cNvSpPr txBox="1"/>
              <p:nvPr/>
            </p:nvSpPr>
            <p:spPr>
              <a:xfrm>
                <a:off x="8474217" y="1916786"/>
                <a:ext cx="579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일</a:t>
                </a:r>
                <a:endParaRPr lang="ko-KR" altLang="en-US" sz="12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6881634" y="2885166"/>
                <a:ext cx="2339440" cy="2289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직사각형 317"/>
              <p:cNvSpPr/>
              <p:nvPr/>
            </p:nvSpPr>
            <p:spPr>
              <a:xfrm>
                <a:off x="6900771" y="5308892"/>
                <a:ext cx="789256" cy="2289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2" name="그룹 331"/>
              <p:cNvGrpSpPr/>
              <p:nvPr/>
            </p:nvGrpSpPr>
            <p:grpSpPr>
              <a:xfrm>
                <a:off x="6881312" y="2439527"/>
                <a:ext cx="2338682" cy="911007"/>
                <a:chOff x="6881312" y="2270189"/>
                <a:chExt cx="2338682" cy="911007"/>
              </a:xfrm>
            </p:grpSpPr>
            <p:grpSp>
              <p:nvGrpSpPr>
                <p:cNvPr id="286" name="그룹 285"/>
                <p:cNvGrpSpPr/>
                <p:nvPr/>
              </p:nvGrpSpPr>
              <p:grpSpPr>
                <a:xfrm>
                  <a:off x="6881312" y="2270189"/>
                  <a:ext cx="2338682" cy="911007"/>
                  <a:chOff x="6881312" y="2270189"/>
                  <a:chExt cx="2338682" cy="911007"/>
                </a:xfrm>
              </p:grpSpPr>
              <p:sp>
                <p:nvSpPr>
                  <p:cNvPr id="281" name="직사각형 280"/>
                  <p:cNvSpPr/>
                  <p:nvPr/>
                </p:nvSpPr>
                <p:spPr>
                  <a:xfrm>
                    <a:off x="6881312" y="2270189"/>
                    <a:ext cx="2338682" cy="2176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2" name="직사각형 281"/>
                  <p:cNvSpPr/>
                  <p:nvPr/>
                </p:nvSpPr>
                <p:spPr>
                  <a:xfrm>
                    <a:off x="6881312" y="2488154"/>
                    <a:ext cx="2338682" cy="69304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06" name="그룹 305"/>
                <p:cNvGrpSpPr/>
                <p:nvPr/>
              </p:nvGrpSpPr>
              <p:grpSpPr>
                <a:xfrm>
                  <a:off x="9010311" y="2271999"/>
                  <a:ext cx="209599" cy="216136"/>
                  <a:chOff x="8203166" y="3496669"/>
                  <a:chExt cx="228255" cy="235374"/>
                </a:xfrm>
              </p:grpSpPr>
              <p:sp>
                <p:nvSpPr>
                  <p:cNvPr id="307" name="직사각형 306"/>
                  <p:cNvSpPr/>
                  <p:nvPr/>
                </p:nvSpPr>
                <p:spPr>
                  <a:xfrm>
                    <a:off x="8203166" y="3496669"/>
                    <a:ext cx="228255" cy="23537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8" name="이등변 삼각형 307"/>
                  <p:cNvSpPr/>
                  <p:nvPr/>
                </p:nvSpPr>
                <p:spPr>
                  <a:xfrm rot="10800000">
                    <a:off x="8223897" y="3523342"/>
                    <a:ext cx="189081" cy="17777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470" name="TextBox 469"/>
              <p:cNvSpPr txBox="1"/>
              <p:nvPr/>
            </p:nvSpPr>
            <p:spPr>
              <a:xfrm>
                <a:off x="6887770" y="2404909"/>
                <a:ext cx="971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/>
                  <a:t>선택항목</a:t>
                </a:r>
                <a:endParaRPr lang="ko-KR" altLang="en-US" sz="1200" dirty="0"/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6892670" y="2652919"/>
                <a:ext cx="971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선택항목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885474" y="3067606"/>
                <a:ext cx="971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선택항목</a:t>
                </a:r>
                <a:r>
                  <a:rPr lang="en-US" altLang="ko-KR" sz="12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6880470" y="2857280"/>
                <a:ext cx="971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선택항목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6878773" y="3904396"/>
                <a:ext cx="8982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선택항목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6878274" y="4320036"/>
                <a:ext cx="8982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선택항목</a:t>
                </a:r>
                <a:r>
                  <a:rPr lang="en-US" altLang="ko-KR" sz="12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6878274" y="4108677"/>
                <a:ext cx="8982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선택항목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2" name="TextBox 311"/>
              <p:cNvSpPr txBox="1"/>
              <p:nvPr/>
            </p:nvSpPr>
            <p:spPr>
              <a:xfrm>
                <a:off x="6881876" y="5079083"/>
                <a:ext cx="5875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선택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6881377" y="5494723"/>
                <a:ext cx="5875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선택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6881377" y="5283364"/>
                <a:ext cx="5875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선택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507" name="그룹 506"/>
              <p:cNvGrpSpPr/>
              <p:nvPr/>
            </p:nvGrpSpPr>
            <p:grpSpPr>
              <a:xfrm>
                <a:off x="6885227" y="2168041"/>
                <a:ext cx="2332889" cy="276999"/>
                <a:chOff x="6881312" y="1592203"/>
                <a:chExt cx="2338682" cy="276999"/>
              </a:xfrm>
            </p:grpSpPr>
            <p:sp>
              <p:nvSpPr>
                <p:cNvPr id="508" name="직사각형 507"/>
                <p:cNvSpPr/>
                <p:nvPr/>
              </p:nvSpPr>
              <p:spPr>
                <a:xfrm>
                  <a:off x="6881312" y="1606472"/>
                  <a:ext cx="2338682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TextBox 508"/>
                <p:cNvSpPr txBox="1"/>
                <p:nvPr/>
              </p:nvSpPr>
              <p:spPr>
                <a:xfrm>
                  <a:off x="6881312" y="1592203"/>
                  <a:ext cx="9715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err="1" smtClean="0"/>
                    <a:t>선택항목</a:t>
                  </a:r>
                  <a:endParaRPr lang="ko-KR" altLang="en-US" sz="1200" dirty="0"/>
                </a:p>
              </p:txBody>
            </p:sp>
          </p:grpSp>
          <p:sp>
            <p:nvSpPr>
              <p:cNvPr id="293" name="TextBox 292"/>
              <p:cNvSpPr txBox="1"/>
              <p:nvPr/>
            </p:nvSpPr>
            <p:spPr>
              <a:xfrm>
                <a:off x="6887770" y="3397063"/>
                <a:ext cx="971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/>
                  <a:t>선택항목</a:t>
                </a:r>
                <a:endParaRPr lang="ko-KR" altLang="en-US" sz="1200" dirty="0"/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6885474" y="3688475"/>
                <a:ext cx="971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/>
                  <a:t>선택항목</a:t>
                </a:r>
                <a:endParaRPr lang="ko-KR" altLang="en-US" sz="1200" dirty="0"/>
              </a:p>
            </p:txBody>
          </p:sp>
          <p:grpSp>
            <p:nvGrpSpPr>
              <p:cNvPr id="7" name="그룹 6"/>
              <p:cNvGrpSpPr/>
              <p:nvPr/>
            </p:nvGrpSpPr>
            <p:grpSpPr>
              <a:xfrm>
                <a:off x="6875702" y="4557797"/>
                <a:ext cx="819023" cy="276999"/>
                <a:chOff x="6885642" y="4558150"/>
                <a:chExt cx="819023" cy="276999"/>
              </a:xfrm>
            </p:grpSpPr>
            <p:grpSp>
              <p:nvGrpSpPr>
                <p:cNvPr id="374" name="그룹 373"/>
                <p:cNvGrpSpPr/>
                <p:nvPr/>
              </p:nvGrpSpPr>
              <p:grpSpPr>
                <a:xfrm>
                  <a:off x="6893241" y="4594467"/>
                  <a:ext cx="811424" cy="217632"/>
                  <a:chOff x="6893241" y="4475929"/>
                  <a:chExt cx="811424" cy="217632"/>
                </a:xfrm>
              </p:grpSpPr>
              <p:sp>
                <p:nvSpPr>
                  <p:cNvPr id="363" name="직사각형 362"/>
                  <p:cNvSpPr/>
                  <p:nvPr/>
                </p:nvSpPr>
                <p:spPr>
                  <a:xfrm>
                    <a:off x="7492806" y="4480176"/>
                    <a:ext cx="209599" cy="20959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67" name="그룹 366"/>
                  <p:cNvGrpSpPr/>
                  <p:nvPr/>
                </p:nvGrpSpPr>
                <p:grpSpPr>
                  <a:xfrm>
                    <a:off x="6893241" y="4475929"/>
                    <a:ext cx="811424" cy="217632"/>
                    <a:chOff x="6893241" y="4475929"/>
                    <a:chExt cx="811424" cy="217632"/>
                  </a:xfrm>
                </p:grpSpPr>
                <p:sp>
                  <p:nvSpPr>
                    <p:cNvPr id="364" name="이등변 삼각형 363"/>
                    <p:cNvSpPr/>
                    <p:nvPr/>
                  </p:nvSpPr>
                  <p:spPr>
                    <a:xfrm rot="10800000">
                      <a:off x="7511843" y="4507050"/>
                      <a:ext cx="173627" cy="163249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9" name="직사각형 358"/>
                    <p:cNvSpPr/>
                    <p:nvPr/>
                  </p:nvSpPr>
                  <p:spPr>
                    <a:xfrm>
                      <a:off x="6893241" y="4475929"/>
                      <a:ext cx="811424" cy="2176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310" name="TextBox 309"/>
                <p:cNvSpPr txBox="1"/>
                <p:nvPr/>
              </p:nvSpPr>
              <p:spPr>
                <a:xfrm>
                  <a:off x="6885642" y="4558150"/>
                  <a:ext cx="59774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선택</a:t>
                  </a:r>
                  <a:endParaRPr lang="ko-KR" altLang="en-US" sz="1200" dirty="0"/>
                </a:p>
              </p:txBody>
            </p:sp>
          </p:grpSp>
          <p:sp>
            <p:nvSpPr>
              <p:cNvPr id="311" name="TextBox 310"/>
              <p:cNvSpPr txBox="1"/>
              <p:nvPr/>
            </p:nvSpPr>
            <p:spPr>
              <a:xfrm>
                <a:off x="6881453" y="4853212"/>
                <a:ext cx="5977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선택</a:t>
                </a:r>
                <a:endParaRPr lang="ko-KR" altLang="en-US" sz="1200" dirty="0"/>
              </a:p>
            </p:txBody>
          </p:sp>
          <p:grpSp>
            <p:nvGrpSpPr>
              <p:cNvPr id="13" name="그룹 12"/>
              <p:cNvGrpSpPr/>
              <p:nvPr/>
            </p:nvGrpSpPr>
            <p:grpSpPr>
              <a:xfrm>
                <a:off x="7784410" y="5105394"/>
                <a:ext cx="1463485" cy="199329"/>
                <a:chOff x="7784410" y="5334000"/>
                <a:chExt cx="1463485" cy="199329"/>
              </a:xfrm>
            </p:grpSpPr>
            <p:grpSp>
              <p:nvGrpSpPr>
                <p:cNvPr id="498" name="그룹 497"/>
                <p:cNvGrpSpPr/>
                <p:nvPr/>
              </p:nvGrpSpPr>
              <p:grpSpPr>
                <a:xfrm>
                  <a:off x="7832301" y="5370461"/>
                  <a:ext cx="140234" cy="139424"/>
                  <a:chOff x="7814444" y="5016199"/>
                  <a:chExt cx="89837" cy="89318"/>
                </a:xfrm>
              </p:grpSpPr>
              <p:cxnSp>
                <p:nvCxnSpPr>
                  <p:cNvPr id="484" name="직선 연결선 483"/>
                  <p:cNvCxnSpPr/>
                  <p:nvPr/>
                </p:nvCxnSpPr>
                <p:spPr>
                  <a:xfrm>
                    <a:off x="7867270" y="5067934"/>
                    <a:ext cx="37011" cy="37583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2" name="순서도: 연결자 481"/>
                  <p:cNvSpPr/>
                  <p:nvPr/>
                </p:nvSpPr>
                <p:spPr>
                  <a:xfrm>
                    <a:off x="7814444" y="5016199"/>
                    <a:ext cx="61895" cy="61895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" name="모서리가 둥근 직사각형 10"/>
                <p:cNvSpPr/>
                <p:nvPr/>
              </p:nvSpPr>
              <p:spPr>
                <a:xfrm>
                  <a:off x="7784410" y="5334000"/>
                  <a:ext cx="1463485" cy="199329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>
                <a:off x="7799595" y="4936711"/>
                <a:ext cx="1484972" cy="95449"/>
                <a:chOff x="10503695" y="3604320"/>
                <a:chExt cx="579922" cy="37729"/>
              </a:xfrm>
            </p:grpSpPr>
            <p:cxnSp>
              <p:nvCxnSpPr>
                <p:cNvPr id="22" name="직선 연결선 21"/>
                <p:cNvCxnSpPr/>
                <p:nvPr/>
              </p:nvCxnSpPr>
              <p:spPr>
                <a:xfrm flipH="1">
                  <a:off x="10503695" y="3619546"/>
                  <a:ext cx="579922" cy="776"/>
                </a:xfrm>
                <a:prstGeom prst="line">
                  <a:avLst/>
                </a:prstGeom>
                <a:ln w="28575">
                  <a:gradFill flip="none" rotWithShape="1">
                    <a:gsLst>
                      <a:gs pos="0">
                        <a:schemeClr val="tx1"/>
                      </a:gs>
                      <a:gs pos="35000">
                        <a:schemeClr val="bg1">
                          <a:lumMod val="75000"/>
                        </a:schemeClr>
                      </a:gs>
                      <a:gs pos="27000">
                        <a:schemeClr val="tx1"/>
                      </a:gs>
                      <a:gs pos="7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타원 34"/>
                <p:cNvSpPr/>
                <p:nvPr/>
              </p:nvSpPr>
              <p:spPr>
                <a:xfrm flipV="1">
                  <a:off x="10662727" y="3604320"/>
                  <a:ext cx="37072" cy="37729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2178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821" y="373207"/>
            <a:ext cx="3765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  <a:p>
            <a:endParaRPr lang="en-US" altLang="ko-KR" dirty="0"/>
          </a:p>
          <a:p>
            <a:r>
              <a:rPr lang="ko-KR" altLang="en-US" sz="1200" dirty="0" smtClean="0"/>
              <a:t>앞선 페르소나 설정의 문제점 </a:t>
            </a:r>
            <a:r>
              <a:rPr lang="ko-KR" altLang="en-US" sz="1200" dirty="0" err="1" smtClean="0"/>
              <a:t>해결방을</a:t>
            </a:r>
            <a:r>
              <a:rPr lang="ko-KR" altLang="en-US" sz="1200" dirty="0" smtClean="0"/>
              <a:t> 목표로 하여 기존 모바일 시루 사용 과정을 개선하여 </a:t>
            </a:r>
            <a:r>
              <a:rPr lang="ko-KR" altLang="en-US" sz="1200" dirty="0" err="1" smtClean="0"/>
              <a:t>플로우</a:t>
            </a:r>
            <a:r>
              <a:rPr lang="ko-KR" altLang="en-US" sz="1200" dirty="0" smtClean="0"/>
              <a:t> 차트를 제작하였습니다</a:t>
            </a:r>
            <a:endParaRPr lang="ko-KR" altLang="en-US" sz="12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4480560" y="198640"/>
            <a:ext cx="1138844" cy="399010"/>
            <a:chOff x="4480560" y="532015"/>
            <a:chExt cx="1138844" cy="399010"/>
          </a:xfrm>
        </p:grpSpPr>
        <p:sp>
          <p:nvSpPr>
            <p:cNvPr id="5" name="타원 4"/>
            <p:cNvSpPr/>
            <p:nvPr/>
          </p:nvSpPr>
          <p:spPr>
            <a:xfrm>
              <a:off x="4480560" y="532015"/>
              <a:ext cx="1138844" cy="3990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38749" y="593020"/>
              <a:ext cx="1022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앱 시작하기</a:t>
              </a:r>
              <a:endParaRPr lang="ko-KR" altLang="en-US" sz="1200" dirty="0"/>
            </a:p>
          </p:txBody>
        </p:sp>
      </p:grpSp>
      <p:sp>
        <p:nvSpPr>
          <p:cNvPr id="9" name="이등변 삼각형 8"/>
          <p:cNvSpPr/>
          <p:nvPr/>
        </p:nvSpPr>
        <p:spPr>
          <a:xfrm rot="10800000">
            <a:off x="4979323" y="775034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5" idx="4"/>
          </p:cNvCxnSpPr>
          <p:nvPr/>
        </p:nvCxnSpPr>
        <p:spPr>
          <a:xfrm>
            <a:off x="5049982" y="597650"/>
            <a:ext cx="0" cy="157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28306" y="1730824"/>
            <a:ext cx="1521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재</a:t>
            </a:r>
            <a:endParaRPr lang="ko-KR" altLang="en-US" sz="12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4480560" y="952419"/>
            <a:ext cx="1205345" cy="276999"/>
            <a:chOff x="4480560" y="1285794"/>
            <a:chExt cx="1205345" cy="276999"/>
          </a:xfrm>
        </p:grpSpPr>
        <p:sp>
          <p:nvSpPr>
            <p:cNvPr id="13" name="직사각형 1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42907" y="1285794"/>
              <a:ext cx="10183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Onboarding</a:t>
              </a:r>
              <a:endParaRPr lang="ko-KR" altLang="en-US" sz="12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18167" y="973371"/>
            <a:ext cx="1205345" cy="279131"/>
            <a:chOff x="4480560" y="1306746"/>
            <a:chExt cx="1205345" cy="279131"/>
          </a:xfrm>
        </p:grpSpPr>
        <p:sp>
          <p:nvSpPr>
            <p:cNvPr id="23" name="직사각형 2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05965" y="1308878"/>
              <a:ext cx="1179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비밀번호 입력</a:t>
              </a:r>
              <a:endParaRPr lang="ko-KR" altLang="en-US"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118167" y="1573536"/>
            <a:ext cx="1205345" cy="276999"/>
            <a:chOff x="4480560" y="1285794"/>
            <a:chExt cx="1205345" cy="276999"/>
          </a:xfrm>
        </p:grpSpPr>
        <p:sp>
          <p:nvSpPr>
            <p:cNvPr id="36" name="직사각형 35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42907" y="1285794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dashboard</a:t>
              </a:r>
              <a:endParaRPr lang="ko-KR" altLang="en-US" sz="1200" dirty="0"/>
            </a:p>
          </p:txBody>
        </p:sp>
      </p:grpSp>
      <p:sp>
        <p:nvSpPr>
          <p:cNvPr id="38" name="이등변 삼각형 37"/>
          <p:cNvSpPr/>
          <p:nvPr/>
        </p:nvSpPr>
        <p:spPr>
          <a:xfrm rot="10800000">
            <a:off x="6650181" y="1406057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6720840" y="1228673"/>
            <a:ext cx="0" cy="157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다이아몬드 39"/>
          <p:cNvSpPr/>
          <p:nvPr/>
        </p:nvSpPr>
        <p:spPr>
          <a:xfrm>
            <a:off x="7755774" y="530181"/>
            <a:ext cx="1113439" cy="111343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878619" y="957660"/>
            <a:ext cx="86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재등록</a:t>
            </a:r>
            <a:endParaRPr lang="ko-KR" altLang="en-US" sz="1200" dirty="0"/>
          </a:p>
        </p:txBody>
      </p:sp>
      <p:grpSp>
        <p:nvGrpSpPr>
          <p:cNvPr id="42" name="그룹 41"/>
          <p:cNvGrpSpPr/>
          <p:nvPr/>
        </p:nvGrpSpPr>
        <p:grpSpPr>
          <a:xfrm rot="16200000">
            <a:off x="7456984" y="898501"/>
            <a:ext cx="141318" cy="395315"/>
            <a:chOff x="5885414" y="812288"/>
            <a:chExt cx="141318" cy="395315"/>
          </a:xfrm>
        </p:grpSpPr>
        <p:sp>
          <p:nvSpPr>
            <p:cNvPr id="43" name="이등변 삼각형 42"/>
            <p:cNvSpPr/>
            <p:nvPr/>
          </p:nvSpPr>
          <p:spPr>
            <a:xfrm rot="10800000">
              <a:off x="5885414" y="1088966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 rot="5400000" flipV="1">
              <a:off x="5822214" y="935669"/>
              <a:ext cx="257238" cy="1047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 rot="5400000" flipH="1">
            <a:off x="7487452" y="1055209"/>
            <a:ext cx="141318" cy="395314"/>
            <a:chOff x="5885414" y="812289"/>
            <a:chExt cx="141318" cy="395314"/>
          </a:xfrm>
          <a:solidFill>
            <a:srgbClr val="C00000"/>
          </a:solidFill>
        </p:grpSpPr>
        <p:sp>
          <p:nvSpPr>
            <p:cNvPr id="46" name="이등변 삼각형 45"/>
            <p:cNvSpPr/>
            <p:nvPr/>
          </p:nvSpPr>
          <p:spPr>
            <a:xfrm rot="10800000">
              <a:off x="5885414" y="1088966"/>
              <a:ext cx="141318" cy="118637"/>
            </a:xfrm>
            <a:prstGeom prst="triangl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 rot="5400000" flipH="1" flipV="1">
              <a:off x="5822214" y="935670"/>
              <a:ext cx="257238" cy="10476"/>
            </a:xfrm>
            <a:prstGeom prst="line">
              <a:avLst/>
            </a:prstGeom>
            <a:grpFill/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7458605" y="1349394"/>
            <a:ext cx="66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아니요</a:t>
            </a:r>
            <a:endParaRPr lang="ko-KR" altLang="en-US" sz="1200" dirty="0"/>
          </a:p>
        </p:txBody>
      </p:sp>
      <p:grpSp>
        <p:nvGrpSpPr>
          <p:cNvPr id="49" name="그룹 48"/>
          <p:cNvGrpSpPr/>
          <p:nvPr/>
        </p:nvGrpSpPr>
        <p:grpSpPr>
          <a:xfrm rot="16200000">
            <a:off x="9191566" y="893261"/>
            <a:ext cx="141318" cy="395315"/>
            <a:chOff x="5885414" y="812288"/>
            <a:chExt cx="141318" cy="395315"/>
          </a:xfrm>
        </p:grpSpPr>
        <p:sp>
          <p:nvSpPr>
            <p:cNvPr id="50" name="이등변 삼각형 49"/>
            <p:cNvSpPr/>
            <p:nvPr/>
          </p:nvSpPr>
          <p:spPr>
            <a:xfrm rot="10800000">
              <a:off x="5885414" y="1088966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/>
            <p:cNvCxnSpPr/>
            <p:nvPr/>
          </p:nvCxnSpPr>
          <p:spPr>
            <a:xfrm rot="5400000" flipV="1">
              <a:off x="5822214" y="935669"/>
              <a:ext cx="257238" cy="1047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8989296" y="1386194"/>
            <a:ext cx="66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</a:t>
            </a:r>
            <a:endParaRPr lang="ko-KR" altLang="en-US" sz="12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9582210" y="973371"/>
            <a:ext cx="1205345" cy="279131"/>
            <a:chOff x="4480560" y="1306746"/>
            <a:chExt cx="1205345" cy="279131"/>
          </a:xfrm>
        </p:grpSpPr>
        <p:sp>
          <p:nvSpPr>
            <p:cNvPr id="54" name="직사각형 53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505965" y="1308878"/>
              <a:ext cx="1179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본인인증</a:t>
              </a:r>
              <a:endParaRPr lang="ko-KR" altLang="en-US" sz="1200" dirty="0"/>
            </a:p>
          </p:txBody>
        </p:sp>
      </p:grpSp>
      <p:cxnSp>
        <p:nvCxnSpPr>
          <p:cNvPr id="57" name="직선 연결선 56"/>
          <p:cNvCxnSpPr/>
          <p:nvPr/>
        </p:nvCxnSpPr>
        <p:spPr>
          <a:xfrm>
            <a:off x="737755" y="2047965"/>
            <a:ext cx="1076082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endCxn id="62" idx="0"/>
          </p:cNvCxnSpPr>
          <p:nvPr/>
        </p:nvCxnSpPr>
        <p:spPr>
          <a:xfrm>
            <a:off x="737755" y="2047965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이등변 삼각형 61"/>
          <p:cNvSpPr/>
          <p:nvPr/>
        </p:nvSpPr>
        <p:spPr>
          <a:xfrm rot="10800000">
            <a:off x="667096" y="2297975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35083" y="2455315"/>
            <a:ext cx="1176946" cy="37350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240597" y="2507245"/>
            <a:ext cx="994316" cy="40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결제</a:t>
            </a:r>
            <a:endParaRPr lang="ko-KR" altLang="en-US" sz="1200" dirty="0"/>
          </a:p>
        </p:txBody>
      </p:sp>
      <p:cxnSp>
        <p:nvCxnSpPr>
          <p:cNvPr id="70" name="직선 연결선 69"/>
          <p:cNvCxnSpPr>
            <a:endCxn id="71" idx="0"/>
          </p:cNvCxnSpPr>
          <p:nvPr/>
        </p:nvCxnSpPr>
        <p:spPr>
          <a:xfrm>
            <a:off x="2084417" y="2052610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2013758" y="2302620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484032" y="2456044"/>
            <a:ext cx="1176946" cy="37350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513893" y="2503565"/>
            <a:ext cx="1099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가맹점 지도</a:t>
            </a:r>
            <a:endParaRPr lang="ko-KR" altLang="en-US" sz="1200" dirty="0"/>
          </a:p>
        </p:txBody>
      </p:sp>
      <p:cxnSp>
        <p:nvCxnSpPr>
          <p:cNvPr id="75" name="직선 연결선 74"/>
          <p:cNvCxnSpPr>
            <a:endCxn id="76" idx="0"/>
          </p:cNvCxnSpPr>
          <p:nvPr/>
        </p:nvCxnSpPr>
        <p:spPr>
          <a:xfrm>
            <a:off x="3431078" y="2052610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이등변 삼각형 75"/>
          <p:cNvSpPr/>
          <p:nvPr/>
        </p:nvSpPr>
        <p:spPr>
          <a:xfrm rot="10800000">
            <a:off x="3360419" y="2302620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2828406" y="2452337"/>
            <a:ext cx="1176946" cy="458971"/>
            <a:chOff x="4480560" y="1306746"/>
            <a:chExt cx="1205345" cy="314640"/>
          </a:xfrm>
        </p:grpSpPr>
        <p:sp>
          <p:nvSpPr>
            <p:cNvPr id="78" name="직사각형 7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93245" y="1344387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이용내역</a:t>
              </a:r>
              <a:endParaRPr lang="ko-KR" altLang="en-US" sz="1200" dirty="0"/>
            </a:p>
          </p:txBody>
        </p:sp>
      </p:grpSp>
      <p:cxnSp>
        <p:nvCxnSpPr>
          <p:cNvPr id="80" name="직선 연결선 79"/>
          <p:cNvCxnSpPr>
            <a:endCxn id="81" idx="0"/>
          </p:cNvCxnSpPr>
          <p:nvPr/>
        </p:nvCxnSpPr>
        <p:spPr>
          <a:xfrm>
            <a:off x="4786052" y="2056103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이등변 삼각형 80"/>
          <p:cNvSpPr/>
          <p:nvPr/>
        </p:nvSpPr>
        <p:spPr>
          <a:xfrm rot="10800000">
            <a:off x="4715393" y="2306113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4175431" y="2462782"/>
            <a:ext cx="1176946" cy="456892"/>
            <a:chOff x="4480560" y="1306746"/>
            <a:chExt cx="1205345" cy="313214"/>
          </a:xfrm>
        </p:grpSpPr>
        <p:sp>
          <p:nvSpPr>
            <p:cNvPr id="83" name="직사각형 8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89546" y="1342961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현금영수증</a:t>
              </a:r>
              <a:endParaRPr lang="ko-KR" altLang="en-US" sz="1200" dirty="0"/>
            </a:p>
          </p:txBody>
        </p:sp>
      </p:grpSp>
      <p:cxnSp>
        <p:nvCxnSpPr>
          <p:cNvPr id="85" name="직선 연결선 84"/>
          <p:cNvCxnSpPr>
            <a:endCxn id="86" idx="0"/>
          </p:cNvCxnSpPr>
          <p:nvPr/>
        </p:nvCxnSpPr>
        <p:spPr>
          <a:xfrm>
            <a:off x="6099462" y="2052610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이등변 삼각형 85"/>
          <p:cNvSpPr/>
          <p:nvPr/>
        </p:nvSpPr>
        <p:spPr>
          <a:xfrm rot="10800000">
            <a:off x="6028803" y="2302620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/>
          <p:nvPr/>
        </p:nvGrpSpPr>
        <p:grpSpPr>
          <a:xfrm>
            <a:off x="5488007" y="2459292"/>
            <a:ext cx="1176946" cy="460382"/>
            <a:chOff x="4480560" y="1306746"/>
            <a:chExt cx="1205345" cy="315607"/>
          </a:xfrm>
        </p:grpSpPr>
        <p:sp>
          <p:nvSpPr>
            <p:cNvPr id="88" name="직사각형 8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582591" y="1345354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구매</a:t>
              </a:r>
              <a:endParaRPr lang="ko-KR" altLang="en-US" sz="1200" dirty="0"/>
            </a:p>
          </p:txBody>
        </p:sp>
      </p:grpSp>
      <p:cxnSp>
        <p:nvCxnSpPr>
          <p:cNvPr id="90" name="직선 연결선 89"/>
          <p:cNvCxnSpPr>
            <a:endCxn id="91" idx="0"/>
          </p:cNvCxnSpPr>
          <p:nvPr/>
        </p:nvCxnSpPr>
        <p:spPr>
          <a:xfrm>
            <a:off x="7451352" y="2052610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이등변 삼각형 90"/>
          <p:cNvSpPr/>
          <p:nvPr/>
        </p:nvSpPr>
        <p:spPr>
          <a:xfrm rot="10800000">
            <a:off x="7380693" y="2302620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6848680" y="2459960"/>
            <a:ext cx="1176946" cy="427048"/>
            <a:chOff x="4480560" y="1306746"/>
            <a:chExt cx="1205345" cy="292755"/>
          </a:xfrm>
        </p:grpSpPr>
        <p:sp>
          <p:nvSpPr>
            <p:cNvPr id="93" name="직사각형 9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585750" y="1322502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선물</a:t>
              </a:r>
              <a:endParaRPr lang="ko-KR" altLang="en-US" sz="1200" dirty="0"/>
            </a:p>
          </p:txBody>
        </p:sp>
      </p:grpSp>
      <p:cxnSp>
        <p:nvCxnSpPr>
          <p:cNvPr id="95" name="직선 연결선 94"/>
          <p:cNvCxnSpPr>
            <a:endCxn id="96" idx="0"/>
          </p:cNvCxnSpPr>
          <p:nvPr/>
        </p:nvCxnSpPr>
        <p:spPr>
          <a:xfrm>
            <a:off x="8778022" y="2052610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이등변 삼각형 95"/>
          <p:cNvSpPr/>
          <p:nvPr/>
        </p:nvSpPr>
        <p:spPr>
          <a:xfrm rot="10800000">
            <a:off x="8707363" y="2302620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8175350" y="2459959"/>
            <a:ext cx="1176946" cy="37350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8274521" y="2496366"/>
            <a:ext cx="994316" cy="40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원격결제</a:t>
            </a:r>
            <a:endParaRPr lang="ko-KR" altLang="en-US" sz="1200" dirty="0"/>
          </a:p>
        </p:txBody>
      </p:sp>
      <p:cxnSp>
        <p:nvCxnSpPr>
          <p:cNvPr id="100" name="직선 연결선 99"/>
          <p:cNvCxnSpPr>
            <a:endCxn id="101" idx="0"/>
          </p:cNvCxnSpPr>
          <p:nvPr/>
        </p:nvCxnSpPr>
        <p:spPr>
          <a:xfrm>
            <a:off x="10139445" y="2054054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이등변 삼각형 100"/>
          <p:cNvSpPr/>
          <p:nvPr/>
        </p:nvSpPr>
        <p:spPr>
          <a:xfrm rot="10800000">
            <a:off x="10068786" y="2304064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" name="그룹 101"/>
          <p:cNvGrpSpPr/>
          <p:nvPr/>
        </p:nvGrpSpPr>
        <p:grpSpPr>
          <a:xfrm>
            <a:off x="9536773" y="2461401"/>
            <a:ext cx="1176946" cy="443614"/>
            <a:chOff x="4480560" y="1306746"/>
            <a:chExt cx="1205345" cy="304112"/>
          </a:xfrm>
        </p:grpSpPr>
        <p:sp>
          <p:nvSpPr>
            <p:cNvPr id="103" name="직사각형 10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604079" y="1333859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연결계좌</a:t>
              </a:r>
              <a:endParaRPr lang="ko-KR" altLang="en-US" sz="1200" dirty="0"/>
            </a:p>
          </p:txBody>
        </p:sp>
      </p:grpSp>
      <p:cxnSp>
        <p:nvCxnSpPr>
          <p:cNvPr id="105" name="직선 연결선 104"/>
          <p:cNvCxnSpPr>
            <a:endCxn id="106" idx="0"/>
          </p:cNvCxnSpPr>
          <p:nvPr/>
        </p:nvCxnSpPr>
        <p:spPr>
          <a:xfrm>
            <a:off x="11498578" y="2054054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이등변 삼각형 105"/>
          <p:cNvSpPr/>
          <p:nvPr/>
        </p:nvSpPr>
        <p:spPr>
          <a:xfrm rot="10800000">
            <a:off x="11427919" y="2304064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그룹 106"/>
          <p:cNvGrpSpPr/>
          <p:nvPr/>
        </p:nvGrpSpPr>
        <p:grpSpPr>
          <a:xfrm>
            <a:off x="10895906" y="2461401"/>
            <a:ext cx="1176946" cy="449907"/>
            <a:chOff x="4480560" y="1306746"/>
            <a:chExt cx="1205345" cy="308426"/>
          </a:xfrm>
        </p:grpSpPr>
        <p:sp>
          <p:nvSpPr>
            <p:cNvPr id="108" name="직사각형 10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588620" y="1338173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프로필</a:t>
              </a:r>
              <a:endParaRPr lang="ko-KR" altLang="en-US" sz="1200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135083" y="3187563"/>
            <a:ext cx="1176946" cy="373501"/>
            <a:chOff x="4480560" y="1306746"/>
            <a:chExt cx="1205345" cy="256047"/>
          </a:xfrm>
        </p:grpSpPr>
        <p:sp>
          <p:nvSpPr>
            <p:cNvPr id="128" name="직사각형 12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535113" y="1336057"/>
              <a:ext cx="112636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QR</a:t>
              </a:r>
              <a:r>
                <a:rPr lang="ko-KR" altLang="en-US" sz="1200" dirty="0" smtClean="0"/>
                <a:t>코드 스캔</a:t>
              </a:r>
              <a:endParaRPr lang="ko-KR" altLang="en-US" sz="1200" dirty="0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1484032" y="3226507"/>
            <a:ext cx="1176946" cy="373501"/>
            <a:chOff x="4480560" y="1306746"/>
            <a:chExt cx="1205345" cy="256047"/>
          </a:xfrm>
        </p:grpSpPr>
        <p:sp>
          <p:nvSpPr>
            <p:cNvPr id="133" name="직사각형 13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511142" y="1339323"/>
              <a:ext cx="112553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가맹점찾기</a:t>
              </a:r>
              <a:endParaRPr lang="ko-KR" altLang="en-US" sz="12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2828406" y="3230417"/>
            <a:ext cx="1176946" cy="373500"/>
            <a:chOff x="4480560" y="1306746"/>
            <a:chExt cx="1205345" cy="256047"/>
          </a:xfrm>
        </p:grpSpPr>
        <p:sp>
          <p:nvSpPr>
            <p:cNvPr id="138" name="직사각형 13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593245" y="1344387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상세내역</a:t>
              </a:r>
              <a:endParaRPr lang="ko-KR" altLang="en-US" sz="12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135083" y="4022184"/>
            <a:ext cx="1176946" cy="373501"/>
            <a:chOff x="4480560" y="1306746"/>
            <a:chExt cx="1205345" cy="256047"/>
          </a:xfrm>
        </p:grpSpPr>
        <p:sp>
          <p:nvSpPr>
            <p:cNvPr id="143" name="직사각형 14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504983" y="1335375"/>
              <a:ext cx="1180922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결제금액 입력</a:t>
              </a:r>
              <a:endParaRPr lang="ko-KR" altLang="en-US" sz="12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1484032" y="4022184"/>
            <a:ext cx="1176946" cy="373501"/>
            <a:chOff x="4480560" y="1306746"/>
            <a:chExt cx="1205345" cy="256047"/>
          </a:xfrm>
        </p:grpSpPr>
        <p:sp>
          <p:nvSpPr>
            <p:cNvPr id="148" name="직사각형 14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511142" y="1339323"/>
              <a:ext cx="112553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매장정보</a:t>
              </a:r>
              <a:endParaRPr lang="ko-KR" altLang="en-US" sz="1200" dirty="0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135084" y="4833596"/>
            <a:ext cx="1191874" cy="373501"/>
            <a:chOff x="4480560" y="1306746"/>
            <a:chExt cx="1220633" cy="256047"/>
          </a:xfrm>
        </p:grpSpPr>
        <p:sp>
          <p:nvSpPr>
            <p:cNvPr id="153" name="직사각형 15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489690" y="1344272"/>
              <a:ext cx="1211503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mtClean="0"/>
                <a:t>비밀번호 확인</a:t>
              </a:r>
              <a:endParaRPr lang="ko-KR" altLang="en-US" sz="1200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1484032" y="4834328"/>
            <a:ext cx="1176946" cy="897818"/>
            <a:chOff x="4480560" y="1306746"/>
            <a:chExt cx="1205345" cy="615483"/>
          </a:xfrm>
        </p:grpSpPr>
        <p:sp>
          <p:nvSpPr>
            <p:cNvPr id="158" name="직사각형 157"/>
            <p:cNvSpPr/>
            <p:nvPr/>
          </p:nvSpPr>
          <p:spPr>
            <a:xfrm>
              <a:off x="4480560" y="1306746"/>
              <a:ext cx="1205345" cy="6154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511142" y="1339323"/>
              <a:ext cx="1125538" cy="316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원격주문</a:t>
              </a:r>
              <a:endParaRPr lang="en-US" altLang="ko-KR" sz="1200" dirty="0" smtClean="0"/>
            </a:p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오류신고</a:t>
              </a:r>
              <a:endParaRPr lang="ko-KR" altLang="en-US" sz="1200" dirty="0"/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126078" y="5614447"/>
            <a:ext cx="1176946" cy="373501"/>
            <a:chOff x="4480560" y="1306746"/>
            <a:chExt cx="1205345" cy="256047"/>
          </a:xfrm>
        </p:grpSpPr>
        <p:sp>
          <p:nvSpPr>
            <p:cNvPr id="162" name="직사각형 161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583301" y="1344271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결제완료</a:t>
              </a:r>
              <a:endParaRPr lang="ko-KR" altLang="en-US" sz="1200" dirty="0"/>
            </a:p>
          </p:txBody>
        </p:sp>
      </p:grpSp>
      <p:cxnSp>
        <p:nvCxnSpPr>
          <p:cNvPr id="164" name="직선 연결선 163"/>
          <p:cNvCxnSpPr/>
          <p:nvPr/>
        </p:nvCxnSpPr>
        <p:spPr>
          <a:xfrm>
            <a:off x="6731922" y="1855096"/>
            <a:ext cx="0" cy="1843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그룹 167"/>
          <p:cNvGrpSpPr/>
          <p:nvPr/>
        </p:nvGrpSpPr>
        <p:grpSpPr>
          <a:xfrm>
            <a:off x="4183380" y="3222556"/>
            <a:ext cx="1176946" cy="970347"/>
            <a:chOff x="4480560" y="1306746"/>
            <a:chExt cx="1205345" cy="256047"/>
          </a:xfrm>
        </p:grpSpPr>
        <p:sp>
          <p:nvSpPr>
            <p:cNvPr id="169" name="직사각형 168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552923" y="1343517"/>
              <a:ext cx="1092660" cy="219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발급내역</a:t>
              </a:r>
              <a:endParaRPr lang="en-US" altLang="ko-KR" sz="1200" dirty="0" smtClean="0"/>
            </a:p>
            <a:p>
              <a:pPr marL="228600" indent="-228600" algn="ctr">
                <a:buAutoNum type="arabicPeriod"/>
              </a:pPr>
              <a:r>
                <a:rPr lang="ko-KR" altLang="en-US" sz="1200" dirty="0" smtClean="0"/>
                <a:t>발급신청</a:t>
              </a:r>
              <a:endParaRPr lang="en-US" altLang="ko-KR" sz="1200" dirty="0" smtClean="0"/>
            </a:p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발급정보</a:t>
              </a:r>
              <a:endParaRPr lang="en-US" altLang="ko-KR" sz="1200" dirty="0" smtClean="0"/>
            </a:p>
            <a:p>
              <a:pPr algn="ctr"/>
              <a:endParaRPr lang="ko-KR" altLang="en-US" sz="1200" dirty="0"/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8164299" y="3130892"/>
            <a:ext cx="1176946" cy="373501"/>
            <a:chOff x="4480560" y="1306746"/>
            <a:chExt cx="1205345" cy="256047"/>
          </a:xfrm>
        </p:grpSpPr>
        <p:sp>
          <p:nvSpPr>
            <p:cNvPr id="174" name="직사각형 173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가맹점찾기</a:t>
              </a:r>
              <a:endParaRPr lang="ko-KR" altLang="en-US" sz="1200" dirty="0"/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8183206" y="3830956"/>
            <a:ext cx="1176946" cy="373501"/>
            <a:chOff x="4480560" y="1306746"/>
            <a:chExt cx="1205345" cy="256047"/>
          </a:xfrm>
        </p:grpSpPr>
        <p:sp>
          <p:nvSpPr>
            <p:cNvPr id="179" name="직사각형 178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매장정보</a:t>
              </a:r>
              <a:endParaRPr lang="ko-KR" altLang="en-US" sz="1200" dirty="0"/>
            </a:p>
          </p:txBody>
        </p:sp>
      </p:grpSp>
      <p:grpSp>
        <p:nvGrpSpPr>
          <p:cNvPr id="193" name="그룹 192"/>
          <p:cNvGrpSpPr/>
          <p:nvPr/>
        </p:nvGrpSpPr>
        <p:grpSpPr>
          <a:xfrm>
            <a:off x="669149" y="4486478"/>
            <a:ext cx="141318" cy="241945"/>
            <a:chOff x="669149" y="4722698"/>
            <a:chExt cx="141318" cy="241945"/>
          </a:xfrm>
        </p:grpSpPr>
        <p:cxnSp>
          <p:nvCxnSpPr>
            <p:cNvPr id="182" name="직선 연결선 181"/>
            <p:cNvCxnSpPr>
              <a:endCxn id="183" idx="0"/>
            </p:cNvCxnSpPr>
            <p:nvPr/>
          </p:nvCxnSpPr>
          <p:spPr>
            <a:xfrm>
              <a:off x="739808" y="4722698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이등변 삼각형 182"/>
            <p:cNvSpPr/>
            <p:nvPr/>
          </p:nvSpPr>
          <p:spPr>
            <a:xfrm rot="10800000">
              <a:off x="669149" y="4846006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667096" y="3659488"/>
            <a:ext cx="141318" cy="241945"/>
            <a:chOff x="667096" y="3895708"/>
            <a:chExt cx="141318" cy="241945"/>
          </a:xfrm>
        </p:grpSpPr>
        <p:cxnSp>
          <p:nvCxnSpPr>
            <p:cNvPr id="184" name="직선 연결선 183"/>
            <p:cNvCxnSpPr>
              <a:endCxn id="185" idx="0"/>
            </p:cNvCxnSpPr>
            <p:nvPr/>
          </p:nvCxnSpPr>
          <p:spPr>
            <a:xfrm>
              <a:off x="737755" y="3895708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이등변 삼각형 184"/>
            <p:cNvSpPr/>
            <p:nvPr/>
          </p:nvSpPr>
          <p:spPr>
            <a:xfrm rot="10800000">
              <a:off x="667096" y="4019016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667096" y="5266744"/>
            <a:ext cx="141318" cy="241945"/>
            <a:chOff x="667096" y="5502964"/>
            <a:chExt cx="141318" cy="241945"/>
          </a:xfrm>
        </p:grpSpPr>
        <p:cxnSp>
          <p:nvCxnSpPr>
            <p:cNvPr id="186" name="직선 연결선 185"/>
            <p:cNvCxnSpPr>
              <a:endCxn id="187" idx="0"/>
            </p:cNvCxnSpPr>
            <p:nvPr/>
          </p:nvCxnSpPr>
          <p:spPr>
            <a:xfrm>
              <a:off x="737755" y="5502964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이등변 삼각형 186"/>
            <p:cNvSpPr/>
            <p:nvPr/>
          </p:nvSpPr>
          <p:spPr>
            <a:xfrm rot="10800000">
              <a:off x="667096" y="5626272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2001846" y="3659488"/>
            <a:ext cx="141318" cy="241945"/>
            <a:chOff x="667096" y="3067050"/>
            <a:chExt cx="141318" cy="241945"/>
          </a:xfrm>
        </p:grpSpPr>
        <p:cxnSp>
          <p:nvCxnSpPr>
            <p:cNvPr id="199" name="직선 연결선 198"/>
            <p:cNvCxnSpPr>
              <a:endCxn id="200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이등변 삼각형 199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2001486" y="4451025"/>
            <a:ext cx="141318" cy="241945"/>
            <a:chOff x="667096" y="3067050"/>
            <a:chExt cx="141318" cy="241945"/>
          </a:xfrm>
        </p:grpSpPr>
        <p:cxnSp>
          <p:nvCxnSpPr>
            <p:cNvPr id="202" name="직선 연결선 201"/>
            <p:cNvCxnSpPr>
              <a:endCxn id="203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이등변 삼각형 202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6" name="그룹 215"/>
          <p:cNvGrpSpPr/>
          <p:nvPr/>
        </p:nvGrpSpPr>
        <p:grpSpPr>
          <a:xfrm>
            <a:off x="8727895" y="2849693"/>
            <a:ext cx="141318" cy="241945"/>
            <a:chOff x="667096" y="3067050"/>
            <a:chExt cx="141318" cy="241945"/>
          </a:xfrm>
        </p:grpSpPr>
        <p:cxnSp>
          <p:nvCxnSpPr>
            <p:cNvPr id="217" name="직선 연결선 216"/>
            <p:cNvCxnSpPr>
              <a:endCxn id="218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이등변 삼각형 217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8707363" y="3575404"/>
            <a:ext cx="141318" cy="241945"/>
            <a:chOff x="667096" y="3067050"/>
            <a:chExt cx="141318" cy="241945"/>
          </a:xfrm>
        </p:grpSpPr>
        <p:cxnSp>
          <p:nvCxnSpPr>
            <p:cNvPr id="220" name="직선 연결선 219"/>
            <p:cNvCxnSpPr>
              <a:endCxn id="221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이등변 삼각형 220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8189562" y="4497039"/>
            <a:ext cx="1176946" cy="373501"/>
            <a:chOff x="4480560" y="1306746"/>
            <a:chExt cx="1205345" cy="256047"/>
          </a:xfrm>
        </p:grpSpPr>
        <p:sp>
          <p:nvSpPr>
            <p:cNvPr id="223" name="직사각형 22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원격주문</a:t>
              </a:r>
              <a:endParaRPr lang="ko-KR" altLang="en-US" sz="1200" dirty="0"/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8707363" y="4245196"/>
            <a:ext cx="141318" cy="241945"/>
            <a:chOff x="667096" y="3067050"/>
            <a:chExt cx="141318" cy="241945"/>
          </a:xfrm>
        </p:grpSpPr>
        <p:cxnSp>
          <p:nvCxnSpPr>
            <p:cNvPr id="226" name="직선 연결선 225"/>
            <p:cNvCxnSpPr>
              <a:endCxn id="227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이등변 삼각형 226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8" name="다이아몬드 227"/>
          <p:cNvSpPr/>
          <p:nvPr/>
        </p:nvSpPr>
        <p:spPr>
          <a:xfrm>
            <a:off x="8246727" y="5138969"/>
            <a:ext cx="1075080" cy="107508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8353818" y="5517078"/>
            <a:ext cx="86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주문확인</a:t>
            </a:r>
            <a:endParaRPr lang="ko-KR" altLang="en-US" sz="1200" dirty="0"/>
          </a:p>
        </p:txBody>
      </p:sp>
      <p:grpSp>
        <p:nvGrpSpPr>
          <p:cNvPr id="230" name="그룹 229"/>
          <p:cNvGrpSpPr/>
          <p:nvPr/>
        </p:nvGrpSpPr>
        <p:grpSpPr>
          <a:xfrm>
            <a:off x="8869226" y="4954048"/>
            <a:ext cx="141318" cy="241945"/>
            <a:chOff x="667096" y="3067050"/>
            <a:chExt cx="141318" cy="241945"/>
          </a:xfrm>
        </p:grpSpPr>
        <p:cxnSp>
          <p:nvCxnSpPr>
            <p:cNvPr id="231" name="직선 연결선 230"/>
            <p:cNvCxnSpPr>
              <a:endCxn id="232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이등변 삼각형 231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3" name="그룹 232"/>
          <p:cNvGrpSpPr/>
          <p:nvPr/>
        </p:nvGrpSpPr>
        <p:grpSpPr>
          <a:xfrm flipV="1">
            <a:off x="8416658" y="4941225"/>
            <a:ext cx="141318" cy="362918"/>
            <a:chOff x="667096" y="2946077"/>
            <a:chExt cx="141318" cy="362918"/>
          </a:xfrm>
          <a:solidFill>
            <a:srgbClr val="C00000"/>
          </a:solidFill>
        </p:grpSpPr>
        <p:cxnSp>
          <p:nvCxnSpPr>
            <p:cNvPr id="234" name="직선 연결선 233"/>
            <p:cNvCxnSpPr>
              <a:endCxn id="235" idx="0"/>
            </p:cNvCxnSpPr>
            <p:nvPr/>
          </p:nvCxnSpPr>
          <p:spPr>
            <a:xfrm>
              <a:off x="737755" y="2946077"/>
              <a:ext cx="0" cy="362918"/>
            </a:xfrm>
            <a:prstGeom prst="line">
              <a:avLst/>
            </a:prstGeom>
            <a:grpFill/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이등변 삼각형 234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8" name="그룹 237"/>
          <p:cNvGrpSpPr/>
          <p:nvPr/>
        </p:nvGrpSpPr>
        <p:grpSpPr>
          <a:xfrm rot="16200000">
            <a:off x="5828016" y="880429"/>
            <a:ext cx="141318" cy="395315"/>
            <a:chOff x="5885414" y="812288"/>
            <a:chExt cx="141318" cy="395315"/>
          </a:xfrm>
        </p:grpSpPr>
        <p:sp>
          <p:nvSpPr>
            <p:cNvPr id="239" name="이등변 삼각형 238"/>
            <p:cNvSpPr/>
            <p:nvPr/>
          </p:nvSpPr>
          <p:spPr>
            <a:xfrm rot="10800000">
              <a:off x="5885414" y="1088966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0" name="직선 연결선 239"/>
            <p:cNvCxnSpPr/>
            <p:nvPr/>
          </p:nvCxnSpPr>
          <p:spPr>
            <a:xfrm rot="5400000" flipV="1">
              <a:off x="5822214" y="935669"/>
              <a:ext cx="257238" cy="1047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그룹 240"/>
          <p:cNvGrpSpPr/>
          <p:nvPr/>
        </p:nvGrpSpPr>
        <p:grpSpPr>
          <a:xfrm rot="16200000">
            <a:off x="9542609" y="5468877"/>
            <a:ext cx="141318" cy="395315"/>
            <a:chOff x="5885414" y="812288"/>
            <a:chExt cx="141318" cy="395315"/>
          </a:xfrm>
        </p:grpSpPr>
        <p:sp>
          <p:nvSpPr>
            <p:cNvPr id="242" name="이등변 삼각형 241"/>
            <p:cNvSpPr/>
            <p:nvPr/>
          </p:nvSpPr>
          <p:spPr>
            <a:xfrm rot="10800000">
              <a:off x="5885414" y="1088966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3" name="직선 연결선 242"/>
            <p:cNvCxnSpPr/>
            <p:nvPr/>
          </p:nvCxnSpPr>
          <p:spPr>
            <a:xfrm rot="5400000" flipV="1">
              <a:off x="5822214" y="935669"/>
              <a:ext cx="257238" cy="1047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그룹 243"/>
          <p:cNvGrpSpPr/>
          <p:nvPr/>
        </p:nvGrpSpPr>
        <p:grpSpPr>
          <a:xfrm>
            <a:off x="10001546" y="5414562"/>
            <a:ext cx="1176946" cy="373501"/>
            <a:chOff x="4480560" y="1306746"/>
            <a:chExt cx="1205345" cy="256047"/>
          </a:xfrm>
        </p:grpSpPr>
        <p:sp>
          <p:nvSpPr>
            <p:cNvPr id="245" name="직사각형 244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결제완료</a:t>
              </a:r>
              <a:endParaRPr lang="ko-KR" altLang="en-US" sz="1200" dirty="0"/>
            </a:p>
          </p:txBody>
        </p:sp>
      </p:grpSp>
      <p:grpSp>
        <p:nvGrpSpPr>
          <p:cNvPr id="247" name="그룹 246"/>
          <p:cNvGrpSpPr/>
          <p:nvPr/>
        </p:nvGrpSpPr>
        <p:grpSpPr>
          <a:xfrm>
            <a:off x="10520754" y="5824470"/>
            <a:ext cx="141318" cy="241945"/>
            <a:chOff x="667096" y="3067050"/>
            <a:chExt cx="141318" cy="241945"/>
          </a:xfrm>
        </p:grpSpPr>
        <p:cxnSp>
          <p:nvCxnSpPr>
            <p:cNvPr id="248" name="직선 연결선 247"/>
            <p:cNvCxnSpPr>
              <a:endCxn id="249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이등변 삼각형 248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1" name="직선 연결선 250"/>
          <p:cNvCxnSpPr/>
          <p:nvPr/>
        </p:nvCxnSpPr>
        <p:spPr>
          <a:xfrm>
            <a:off x="9747360" y="6091809"/>
            <a:ext cx="181011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/>
          <p:cNvGrpSpPr/>
          <p:nvPr/>
        </p:nvGrpSpPr>
        <p:grpSpPr>
          <a:xfrm>
            <a:off x="11498578" y="6091915"/>
            <a:ext cx="141318" cy="241945"/>
            <a:chOff x="667096" y="3067050"/>
            <a:chExt cx="141318" cy="241945"/>
          </a:xfrm>
        </p:grpSpPr>
        <p:cxnSp>
          <p:nvCxnSpPr>
            <p:cNvPr id="253" name="직선 연결선 252"/>
            <p:cNvCxnSpPr>
              <a:endCxn id="254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이등변 삼각형 253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5" name="그룹 254"/>
          <p:cNvGrpSpPr/>
          <p:nvPr/>
        </p:nvGrpSpPr>
        <p:grpSpPr>
          <a:xfrm>
            <a:off x="9688041" y="6112003"/>
            <a:ext cx="141318" cy="241945"/>
            <a:chOff x="667096" y="3067050"/>
            <a:chExt cx="141318" cy="241945"/>
          </a:xfrm>
        </p:grpSpPr>
        <p:cxnSp>
          <p:nvCxnSpPr>
            <p:cNvPr id="256" name="직선 연결선 255"/>
            <p:cNvCxnSpPr>
              <a:endCxn id="257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이등변 삼각형 256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8" name="그룹 257"/>
          <p:cNvGrpSpPr/>
          <p:nvPr/>
        </p:nvGrpSpPr>
        <p:grpSpPr>
          <a:xfrm>
            <a:off x="9170227" y="6381913"/>
            <a:ext cx="1176946" cy="373501"/>
            <a:chOff x="4480560" y="1306746"/>
            <a:chExt cx="1205345" cy="256047"/>
          </a:xfrm>
        </p:grpSpPr>
        <p:sp>
          <p:nvSpPr>
            <p:cNvPr id="259" name="직사각형 258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홈</a:t>
              </a:r>
              <a:endParaRPr lang="ko-KR" altLang="en-US" sz="1200" dirty="0"/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10968997" y="6366737"/>
            <a:ext cx="1176946" cy="373501"/>
            <a:chOff x="4480560" y="1306746"/>
            <a:chExt cx="1205345" cy="256047"/>
          </a:xfrm>
        </p:grpSpPr>
        <p:sp>
          <p:nvSpPr>
            <p:cNvPr id="262" name="직사각형 261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전화걸기</a:t>
              </a:r>
              <a:endParaRPr lang="ko-KR" altLang="en-US" sz="1200" dirty="0"/>
            </a:p>
          </p:txBody>
        </p:sp>
      </p:grpSp>
      <p:grpSp>
        <p:nvGrpSpPr>
          <p:cNvPr id="269" name="그룹 268"/>
          <p:cNvGrpSpPr/>
          <p:nvPr/>
        </p:nvGrpSpPr>
        <p:grpSpPr>
          <a:xfrm>
            <a:off x="4709634" y="2834519"/>
            <a:ext cx="141318" cy="241945"/>
            <a:chOff x="667096" y="3067050"/>
            <a:chExt cx="141318" cy="241945"/>
          </a:xfrm>
        </p:grpSpPr>
        <p:cxnSp>
          <p:nvCxnSpPr>
            <p:cNvPr id="270" name="직선 연결선 269"/>
            <p:cNvCxnSpPr>
              <a:endCxn id="271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이등변 삼각형 270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2" name="그룹 271"/>
          <p:cNvGrpSpPr/>
          <p:nvPr/>
        </p:nvGrpSpPr>
        <p:grpSpPr>
          <a:xfrm>
            <a:off x="3367119" y="2842515"/>
            <a:ext cx="141318" cy="241945"/>
            <a:chOff x="667096" y="3067050"/>
            <a:chExt cx="141318" cy="241945"/>
          </a:xfrm>
        </p:grpSpPr>
        <p:cxnSp>
          <p:nvCxnSpPr>
            <p:cNvPr id="273" name="직선 연결선 272"/>
            <p:cNvCxnSpPr>
              <a:endCxn id="274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이등변 삼각형 273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1" name="그룹 280"/>
          <p:cNvGrpSpPr/>
          <p:nvPr/>
        </p:nvGrpSpPr>
        <p:grpSpPr>
          <a:xfrm>
            <a:off x="2001486" y="2849693"/>
            <a:ext cx="141318" cy="241945"/>
            <a:chOff x="667096" y="3067050"/>
            <a:chExt cx="141318" cy="241945"/>
          </a:xfrm>
        </p:grpSpPr>
        <p:cxnSp>
          <p:nvCxnSpPr>
            <p:cNvPr id="282" name="직선 연결선 281"/>
            <p:cNvCxnSpPr>
              <a:endCxn id="283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이등변 삼각형 282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4" name="그룹 283"/>
          <p:cNvGrpSpPr/>
          <p:nvPr/>
        </p:nvGrpSpPr>
        <p:grpSpPr>
          <a:xfrm>
            <a:off x="667096" y="2833538"/>
            <a:ext cx="141318" cy="241945"/>
            <a:chOff x="667096" y="3067050"/>
            <a:chExt cx="141318" cy="241945"/>
          </a:xfrm>
        </p:grpSpPr>
        <p:cxnSp>
          <p:nvCxnSpPr>
            <p:cNvPr id="285" name="직선 연결선 284"/>
            <p:cNvCxnSpPr>
              <a:endCxn id="286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이등변 삼각형 285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7" name="그룹 286"/>
          <p:cNvGrpSpPr/>
          <p:nvPr/>
        </p:nvGrpSpPr>
        <p:grpSpPr>
          <a:xfrm>
            <a:off x="9536773" y="3132096"/>
            <a:ext cx="1176946" cy="373501"/>
            <a:chOff x="4480560" y="1306746"/>
            <a:chExt cx="1205345" cy="256047"/>
          </a:xfrm>
        </p:grpSpPr>
        <p:sp>
          <p:nvSpPr>
            <p:cNvPr id="288" name="직사각형 28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계좌추가</a:t>
              </a:r>
              <a:endParaRPr lang="ko-KR" altLang="en-US" sz="1200" dirty="0"/>
            </a:p>
          </p:txBody>
        </p:sp>
      </p:grpSp>
      <p:grpSp>
        <p:nvGrpSpPr>
          <p:cNvPr id="290" name="그룹 289"/>
          <p:cNvGrpSpPr/>
          <p:nvPr/>
        </p:nvGrpSpPr>
        <p:grpSpPr>
          <a:xfrm>
            <a:off x="10100369" y="2850897"/>
            <a:ext cx="141318" cy="241945"/>
            <a:chOff x="667096" y="3067050"/>
            <a:chExt cx="141318" cy="241945"/>
          </a:xfrm>
        </p:grpSpPr>
        <p:cxnSp>
          <p:nvCxnSpPr>
            <p:cNvPr id="291" name="직선 연결선 290"/>
            <p:cNvCxnSpPr>
              <a:endCxn id="292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이등변 삼각형 291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079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821" y="373207"/>
            <a:ext cx="3765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  <a:p>
            <a:endParaRPr lang="en-US" altLang="ko-KR" dirty="0"/>
          </a:p>
          <a:p>
            <a:r>
              <a:rPr lang="ko-KR" altLang="en-US" sz="1200" dirty="0" smtClean="0"/>
              <a:t>앞선 페르소나 설정의 문제점 </a:t>
            </a:r>
            <a:r>
              <a:rPr lang="ko-KR" altLang="en-US" sz="1200" dirty="0" err="1" smtClean="0"/>
              <a:t>해결방을</a:t>
            </a:r>
            <a:r>
              <a:rPr lang="ko-KR" altLang="en-US" sz="1200" dirty="0" smtClean="0"/>
              <a:t> 목표로 하여 기존 모바일 시루 사용 과정을 개선하여 </a:t>
            </a:r>
            <a:r>
              <a:rPr lang="ko-KR" altLang="en-US" sz="1200" dirty="0" err="1" smtClean="0"/>
              <a:t>플로우</a:t>
            </a:r>
            <a:r>
              <a:rPr lang="ko-KR" altLang="en-US" sz="1200" dirty="0" smtClean="0"/>
              <a:t> 차트를 제작하였습니다</a:t>
            </a:r>
            <a:endParaRPr lang="ko-KR" altLang="en-US" sz="12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4480560" y="198640"/>
            <a:ext cx="1138844" cy="399010"/>
            <a:chOff x="4480560" y="532015"/>
            <a:chExt cx="1138844" cy="399010"/>
          </a:xfrm>
        </p:grpSpPr>
        <p:sp>
          <p:nvSpPr>
            <p:cNvPr id="5" name="타원 4"/>
            <p:cNvSpPr/>
            <p:nvPr/>
          </p:nvSpPr>
          <p:spPr>
            <a:xfrm>
              <a:off x="4480560" y="532015"/>
              <a:ext cx="1138844" cy="3990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38749" y="593020"/>
              <a:ext cx="1022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앱 시작하기</a:t>
              </a:r>
              <a:endParaRPr lang="ko-KR" altLang="en-US" sz="12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480560" y="952419"/>
            <a:ext cx="1205345" cy="276999"/>
            <a:chOff x="4480560" y="1285794"/>
            <a:chExt cx="1205345" cy="276999"/>
          </a:xfrm>
        </p:grpSpPr>
        <p:sp>
          <p:nvSpPr>
            <p:cNvPr id="13" name="직사각형 1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42907" y="1285794"/>
              <a:ext cx="10183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Onboarding</a:t>
              </a:r>
              <a:endParaRPr lang="ko-KR" altLang="en-US" sz="12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18167" y="973371"/>
            <a:ext cx="1205345" cy="279131"/>
            <a:chOff x="4480560" y="1306746"/>
            <a:chExt cx="1205345" cy="279131"/>
          </a:xfrm>
        </p:grpSpPr>
        <p:sp>
          <p:nvSpPr>
            <p:cNvPr id="23" name="직사각형 2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05965" y="1308878"/>
              <a:ext cx="1179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비밀번호 입력</a:t>
              </a:r>
              <a:endParaRPr lang="ko-KR" altLang="en-US"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118167" y="1573536"/>
            <a:ext cx="1205345" cy="276999"/>
            <a:chOff x="4480560" y="1285794"/>
            <a:chExt cx="1205345" cy="276999"/>
          </a:xfrm>
        </p:grpSpPr>
        <p:sp>
          <p:nvSpPr>
            <p:cNvPr id="36" name="직사각형 35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42907" y="1285794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dashboard</a:t>
              </a:r>
              <a:endParaRPr lang="ko-KR" altLang="en-US" sz="1200" dirty="0"/>
            </a:p>
          </p:txBody>
        </p:sp>
      </p:grpSp>
      <p:sp>
        <p:nvSpPr>
          <p:cNvPr id="40" name="다이아몬드 39"/>
          <p:cNvSpPr/>
          <p:nvPr/>
        </p:nvSpPr>
        <p:spPr>
          <a:xfrm>
            <a:off x="7755774" y="530181"/>
            <a:ext cx="1113439" cy="111343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878619" y="957660"/>
            <a:ext cx="86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재등록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458605" y="1349394"/>
            <a:ext cx="66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아니요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8937607" y="1346412"/>
            <a:ext cx="66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</a:t>
            </a:r>
            <a:endParaRPr lang="ko-KR" altLang="en-US" sz="12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9582210" y="973371"/>
            <a:ext cx="1205345" cy="279131"/>
            <a:chOff x="4480560" y="1306746"/>
            <a:chExt cx="1205345" cy="279131"/>
          </a:xfrm>
        </p:grpSpPr>
        <p:sp>
          <p:nvSpPr>
            <p:cNvPr id="54" name="직사각형 53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505965" y="1308878"/>
              <a:ext cx="1179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본인인증</a:t>
              </a:r>
              <a:endParaRPr lang="ko-KR" altLang="en-US" sz="1200" dirty="0"/>
            </a:p>
          </p:txBody>
        </p:sp>
      </p:grpSp>
      <p:cxnSp>
        <p:nvCxnSpPr>
          <p:cNvPr id="57" name="직선 연결선 56"/>
          <p:cNvCxnSpPr/>
          <p:nvPr/>
        </p:nvCxnSpPr>
        <p:spPr>
          <a:xfrm>
            <a:off x="753998" y="2047965"/>
            <a:ext cx="10710811" cy="23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135083" y="2455315"/>
            <a:ext cx="1176946" cy="37350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240597" y="2507245"/>
            <a:ext cx="994316" cy="40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결제</a:t>
            </a:r>
            <a:endParaRPr lang="ko-KR" altLang="en-US" sz="1200" dirty="0"/>
          </a:p>
        </p:txBody>
      </p:sp>
      <p:sp>
        <p:nvSpPr>
          <p:cNvPr id="73" name="직사각형 72"/>
          <p:cNvSpPr/>
          <p:nvPr/>
        </p:nvSpPr>
        <p:spPr>
          <a:xfrm>
            <a:off x="1484032" y="2456044"/>
            <a:ext cx="1176946" cy="37350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513893" y="2503565"/>
            <a:ext cx="1099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가맹점 지도</a:t>
            </a:r>
            <a:endParaRPr lang="ko-KR" altLang="en-US" sz="1200" dirty="0"/>
          </a:p>
        </p:txBody>
      </p:sp>
      <p:grpSp>
        <p:nvGrpSpPr>
          <p:cNvPr id="77" name="그룹 76"/>
          <p:cNvGrpSpPr/>
          <p:nvPr/>
        </p:nvGrpSpPr>
        <p:grpSpPr>
          <a:xfrm>
            <a:off x="2828406" y="2452337"/>
            <a:ext cx="1176946" cy="458971"/>
            <a:chOff x="4480560" y="1306746"/>
            <a:chExt cx="1205345" cy="314640"/>
          </a:xfrm>
        </p:grpSpPr>
        <p:sp>
          <p:nvSpPr>
            <p:cNvPr id="78" name="직사각형 7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93245" y="1344387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이용내역</a:t>
              </a:r>
              <a:endParaRPr lang="ko-KR" altLang="en-US" sz="1200" dirty="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4174247" y="2452311"/>
            <a:ext cx="1176946" cy="456892"/>
            <a:chOff x="4480560" y="1306746"/>
            <a:chExt cx="1205345" cy="313214"/>
          </a:xfrm>
        </p:grpSpPr>
        <p:sp>
          <p:nvSpPr>
            <p:cNvPr id="83" name="직사각형 8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89546" y="1342961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현금영수증</a:t>
              </a:r>
              <a:endParaRPr lang="ko-KR" altLang="en-US" sz="1200" dirty="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5487741" y="2452311"/>
            <a:ext cx="1176946" cy="460382"/>
            <a:chOff x="4480560" y="1306746"/>
            <a:chExt cx="1205345" cy="315607"/>
          </a:xfrm>
        </p:grpSpPr>
        <p:sp>
          <p:nvSpPr>
            <p:cNvPr id="88" name="직사각형 8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582591" y="1345354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구매</a:t>
              </a:r>
              <a:endParaRPr lang="ko-KR" altLang="en-US" sz="1200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847841" y="2454874"/>
            <a:ext cx="1176946" cy="427048"/>
            <a:chOff x="4480560" y="1306746"/>
            <a:chExt cx="1205345" cy="292755"/>
          </a:xfrm>
        </p:grpSpPr>
        <p:sp>
          <p:nvSpPr>
            <p:cNvPr id="93" name="직사각형 9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585750" y="1322502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선물</a:t>
              </a:r>
              <a:endParaRPr lang="ko-KR" altLang="en-US" sz="1200" dirty="0"/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8180901" y="2454727"/>
            <a:ext cx="1176946" cy="37350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8274521" y="2496366"/>
            <a:ext cx="994316" cy="40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원격결제</a:t>
            </a:r>
            <a:endParaRPr lang="ko-KR" altLang="en-US" sz="1200" dirty="0"/>
          </a:p>
        </p:txBody>
      </p:sp>
      <p:grpSp>
        <p:nvGrpSpPr>
          <p:cNvPr id="102" name="그룹 101"/>
          <p:cNvGrpSpPr/>
          <p:nvPr/>
        </p:nvGrpSpPr>
        <p:grpSpPr>
          <a:xfrm>
            <a:off x="9536773" y="2447234"/>
            <a:ext cx="1176946" cy="443614"/>
            <a:chOff x="4480560" y="1306746"/>
            <a:chExt cx="1205345" cy="304112"/>
          </a:xfrm>
        </p:grpSpPr>
        <p:sp>
          <p:nvSpPr>
            <p:cNvPr id="103" name="직사각형 10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604079" y="1333859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연결계좌</a:t>
              </a:r>
              <a:endParaRPr lang="ko-KR" altLang="en-US" sz="12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10892645" y="2446508"/>
            <a:ext cx="1176946" cy="449907"/>
            <a:chOff x="4480560" y="1306746"/>
            <a:chExt cx="1205345" cy="308426"/>
          </a:xfrm>
        </p:grpSpPr>
        <p:sp>
          <p:nvSpPr>
            <p:cNvPr id="108" name="직사각형 10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588620" y="1338173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프로필</a:t>
              </a:r>
              <a:endParaRPr lang="ko-KR" altLang="en-US" sz="1200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135083" y="3213280"/>
            <a:ext cx="1176946" cy="373501"/>
            <a:chOff x="4480560" y="1306746"/>
            <a:chExt cx="1205345" cy="256047"/>
          </a:xfrm>
        </p:grpSpPr>
        <p:sp>
          <p:nvSpPr>
            <p:cNvPr id="128" name="직사각형 12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535113" y="1336057"/>
              <a:ext cx="112636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QR</a:t>
              </a:r>
              <a:r>
                <a:rPr lang="ko-KR" altLang="en-US" sz="1200" dirty="0" smtClean="0"/>
                <a:t>코드 스캔</a:t>
              </a:r>
              <a:endParaRPr lang="ko-KR" altLang="en-US" sz="1200" dirty="0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1484032" y="3216034"/>
            <a:ext cx="1176946" cy="373501"/>
            <a:chOff x="4480560" y="1306746"/>
            <a:chExt cx="1205345" cy="256047"/>
          </a:xfrm>
        </p:grpSpPr>
        <p:sp>
          <p:nvSpPr>
            <p:cNvPr id="133" name="직사각형 13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511142" y="1339323"/>
              <a:ext cx="112553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가맹점찾기</a:t>
              </a:r>
              <a:endParaRPr lang="ko-KR" altLang="en-US" sz="12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2828406" y="3215304"/>
            <a:ext cx="1176946" cy="373500"/>
            <a:chOff x="4480560" y="1306746"/>
            <a:chExt cx="1205345" cy="256047"/>
          </a:xfrm>
        </p:grpSpPr>
        <p:sp>
          <p:nvSpPr>
            <p:cNvPr id="138" name="직사각형 13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593245" y="1344387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상세내역</a:t>
              </a:r>
              <a:endParaRPr lang="ko-KR" altLang="en-US" sz="12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135083" y="3969932"/>
            <a:ext cx="1176946" cy="373501"/>
            <a:chOff x="4480560" y="1306746"/>
            <a:chExt cx="1205345" cy="256047"/>
          </a:xfrm>
        </p:grpSpPr>
        <p:sp>
          <p:nvSpPr>
            <p:cNvPr id="143" name="직사각형 14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504983" y="1335375"/>
              <a:ext cx="1180922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결제금액 입력</a:t>
              </a:r>
              <a:endParaRPr lang="ko-KR" altLang="en-US" sz="12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1484032" y="3974695"/>
            <a:ext cx="1176946" cy="373501"/>
            <a:chOff x="4480560" y="1306746"/>
            <a:chExt cx="1205345" cy="256047"/>
          </a:xfrm>
        </p:grpSpPr>
        <p:sp>
          <p:nvSpPr>
            <p:cNvPr id="148" name="직사각형 14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511142" y="1339323"/>
              <a:ext cx="112553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매장정보</a:t>
              </a:r>
              <a:endParaRPr lang="ko-KR" altLang="en-US" sz="1200" dirty="0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135083" y="4731310"/>
            <a:ext cx="1191874" cy="373501"/>
            <a:chOff x="4480560" y="1306746"/>
            <a:chExt cx="1220633" cy="256047"/>
          </a:xfrm>
        </p:grpSpPr>
        <p:sp>
          <p:nvSpPr>
            <p:cNvPr id="153" name="직사각형 15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489690" y="1344272"/>
              <a:ext cx="1211503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mtClean="0"/>
                <a:t>비밀번호 확인</a:t>
              </a:r>
              <a:endParaRPr lang="ko-KR" altLang="en-US" sz="1200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1491581" y="4742359"/>
            <a:ext cx="1176946" cy="897818"/>
            <a:chOff x="4480560" y="1306746"/>
            <a:chExt cx="1205345" cy="615483"/>
          </a:xfrm>
        </p:grpSpPr>
        <p:sp>
          <p:nvSpPr>
            <p:cNvPr id="158" name="직사각형 157"/>
            <p:cNvSpPr/>
            <p:nvPr/>
          </p:nvSpPr>
          <p:spPr>
            <a:xfrm>
              <a:off x="4480560" y="1306746"/>
              <a:ext cx="1205345" cy="6154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511142" y="1339323"/>
              <a:ext cx="1125538" cy="316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원격주문</a:t>
              </a:r>
              <a:endParaRPr lang="en-US" altLang="ko-KR" sz="1200" dirty="0" smtClean="0"/>
            </a:p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오류신고</a:t>
              </a:r>
              <a:endParaRPr lang="ko-KR" altLang="en-US" sz="1200" dirty="0"/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126078" y="5562195"/>
            <a:ext cx="1176946" cy="373501"/>
            <a:chOff x="4480560" y="1306746"/>
            <a:chExt cx="1205345" cy="256047"/>
          </a:xfrm>
        </p:grpSpPr>
        <p:sp>
          <p:nvSpPr>
            <p:cNvPr id="162" name="직사각형 161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583301" y="1344271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결제완료</a:t>
              </a:r>
              <a:endParaRPr lang="ko-KR" altLang="en-US" sz="1200" dirty="0"/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4181494" y="3207110"/>
            <a:ext cx="1176946" cy="970347"/>
            <a:chOff x="4480560" y="1306746"/>
            <a:chExt cx="1205345" cy="256047"/>
          </a:xfrm>
        </p:grpSpPr>
        <p:sp>
          <p:nvSpPr>
            <p:cNvPr id="169" name="직사각형 168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552923" y="1343517"/>
              <a:ext cx="1092660" cy="219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발급내역</a:t>
              </a:r>
              <a:endParaRPr lang="en-US" altLang="ko-KR" sz="1200" dirty="0" smtClean="0"/>
            </a:p>
            <a:p>
              <a:pPr marL="228600" indent="-228600" algn="ctr">
                <a:buAutoNum type="arabicPeriod"/>
              </a:pPr>
              <a:r>
                <a:rPr lang="ko-KR" altLang="en-US" sz="1200" dirty="0" smtClean="0"/>
                <a:t>발급신청</a:t>
              </a:r>
              <a:endParaRPr lang="en-US" altLang="ko-KR" sz="1200" dirty="0" smtClean="0"/>
            </a:p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발급정보</a:t>
              </a:r>
              <a:endParaRPr lang="en-US" altLang="ko-KR" sz="1200" dirty="0" smtClean="0"/>
            </a:p>
            <a:p>
              <a:pPr algn="ctr"/>
              <a:endParaRPr lang="ko-KR" altLang="en-US" sz="1200" dirty="0"/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8164299" y="3130892"/>
            <a:ext cx="1176946" cy="373501"/>
            <a:chOff x="4480560" y="1306746"/>
            <a:chExt cx="1205345" cy="256047"/>
          </a:xfrm>
        </p:grpSpPr>
        <p:sp>
          <p:nvSpPr>
            <p:cNvPr id="174" name="직사각형 173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가맹점찾기</a:t>
              </a:r>
              <a:endParaRPr lang="ko-KR" altLang="en-US" sz="1200" dirty="0"/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8183206" y="3830956"/>
            <a:ext cx="1176946" cy="373501"/>
            <a:chOff x="4480560" y="1306746"/>
            <a:chExt cx="1205345" cy="256047"/>
          </a:xfrm>
        </p:grpSpPr>
        <p:sp>
          <p:nvSpPr>
            <p:cNvPr id="179" name="직사각형 178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매장정보</a:t>
              </a:r>
              <a:endParaRPr lang="ko-KR" altLang="en-US" sz="1200" dirty="0"/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8189562" y="4497039"/>
            <a:ext cx="1176946" cy="373501"/>
            <a:chOff x="4480560" y="1306746"/>
            <a:chExt cx="1205345" cy="256047"/>
          </a:xfrm>
        </p:grpSpPr>
        <p:sp>
          <p:nvSpPr>
            <p:cNvPr id="223" name="직사각형 22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원격주문</a:t>
              </a:r>
              <a:endParaRPr lang="ko-KR" altLang="en-US" sz="1200" dirty="0"/>
            </a:p>
          </p:txBody>
        </p:sp>
      </p:grpSp>
      <p:sp>
        <p:nvSpPr>
          <p:cNvPr id="228" name="다이아몬드 227"/>
          <p:cNvSpPr/>
          <p:nvPr/>
        </p:nvSpPr>
        <p:spPr>
          <a:xfrm>
            <a:off x="8246727" y="5138969"/>
            <a:ext cx="1075080" cy="107508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8353818" y="5517078"/>
            <a:ext cx="86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주문확인</a:t>
            </a:r>
            <a:endParaRPr lang="ko-KR" altLang="en-US" sz="1200" dirty="0"/>
          </a:p>
        </p:txBody>
      </p:sp>
      <p:grpSp>
        <p:nvGrpSpPr>
          <p:cNvPr id="244" name="그룹 243"/>
          <p:cNvGrpSpPr/>
          <p:nvPr/>
        </p:nvGrpSpPr>
        <p:grpSpPr>
          <a:xfrm>
            <a:off x="10001546" y="5414562"/>
            <a:ext cx="1176946" cy="373501"/>
            <a:chOff x="4480560" y="1306746"/>
            <a:chExt cx="1205345" cy="256047"/>
          </a:xfrm>
        </p:grpSpPr>
        <p:sp>
          <p:nvSpPr>
            <p:cNvPr id="245" name="직사각형 244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결제완료</a:t>
              </a:r>
              <a:endParaRPr lang="ko-KR" altLang="en-US" sz="1200" dirty="0"/>
            </a:p>
          </p:txBody>
        </p:sp>
      </p:grpSp>
      <p:cxnSp>
        <p:nvCxnSpPr>
          <p:cNvPr id="251" name="직선 연결선 250"/>
          <p:cNvCxnSpPr/>
          <p:nvPr/>
        </p:nvCxnSpPr>
        <p:spPr>
          <a:xfrm>
            <a:off x="9747360" y="6091809"/>
            <a:ext cx="181011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그룹 257"/>
          <p:cNvGrpSpPr/>
          <p:nvPr/>
        </p:nvGrpSpPr>
        <p:grpSpPr>
          <a:xfrm>
            <a:off x="9170227" y="6381913"/>
            <a:ext cx="1176946" cy="373501"/>
            <a:chOff x="4480560" y="1306746"/>
            <a:chExt cx="1205345" cy="256047"/>
          </a:xfrm>
        </p:grpSpPr>
        <p:sp>
          <p:nvSpPr>
            <p:cNvPr id="259" name="직사각형 258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홈</a:t>
              </a:r>
              <a:endParaRPr lang="ko-KR" altLang="en-US" sz="1200" dirty="0"/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10968997" y="6366737"/>
            <a:ext cx="1176946" cy="373501"/>
            <a:chOff x="4480560" y="1306746"/>
            <a:chExt cx="1205345" cy="256047"/>
          </a:xfrm>
        </p:grpSpPr>
        <p:sp>
          <p:nvSpPr>
            <p:cNvPr id="262" name="직사각형 261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전화걸기</a:t>
              </a:r>
              <a:endParaRPr lang="ko-KR" altLang="en-US" sz="1200" dirty="0"/>
            </a:p>
          </p:txBody>
        </p:sp>
      </p:grpSp>
      <p:grpSp>
        <p:nvGrpSpPr>
          <p:cNvPr id="287" name="그룹 286"/>
          <p:cNvGrpSpPr/>
          <p:nvPr/>
        </p:nvGrpSpPr>
        <p:grpSpPr>
          <a:xfrm>
            <a:off x="9536773" y="3119958"/>
            <a:ext cx="1176946" cy="373501"/>
            <a:chOff x="4480560" y="1306746"/>
            <a:chExt cx="1205345" cy="256047"/>
          </a:xfrm>
        </p:grpSpPr>
        <p:sp>
          <p:nvSpPr>
            <p:cNvPr id="288" name="직사각형 28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계좌추가</a:t>
              </a:r>
              <a:endParaRPr lang="ko-KR" altLang="en-US" sz="1200" dirty="0"/>
            </a:p>
          </p:txBody>
        </p:sp>
      </p:grpSp>
      <p:cxnSp>
        <p:nvCxnSpPr>
          <p:cNvPr id="3" name="직선 화살표 연결선 2"/>
          <p:cNvCxnSpPr>
            <a:stCxn id="5" idx="4"/>
            <a:endCxn id="14" idx="0"/>
          </p:cNvCxnSpPr>
          <p:nvPr/>
        </p:nvCxnSpPr>
        <p:spPr>
          <a:xfrm>
            <a:off x="5049982" y="597650"/>
            <a:ext cx="2079" cy="354769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/>
          <p:nvPr/>
        </p:nvCxnSpPr>
        <p:spPr>
          <a:xfrm>
            <a:off x="6717721" y="1273471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/>
          <p:nvPr/>
        </p:nvCxnSpPr>
        <p:spPr>
          <a:xfrm rot="16200000">
            <a:off x="5903192" y="988391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/>
          <p:nvPr/>
        </p:nvCxnSpPr>
        <p:spPr>
          <a:xfrm rot="16200000">
            <a:off x="7574161" y="948259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/>
          <p:nvPr/>
        </p:nvCxnSpPr>
        <p:spPr>
          <a:xfrm rot="5400000" flipH="1">
            <a:off x="7584216" y="1126891"/>
            <a:ext cx="0" cy="25122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/>
          <p:nvPr/>
        </p:nvCxnSpPr>
        <p:spPr>
          <a:xfrm>
            <a:off x="10597875" y="5788063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989296" y="1096978"/>
            <a:ext cx="47572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/>
          <p:cNvCxnSpPr/>
          <p:nvPr/>
        </p:nvCxnSpPr>
        <p:spPr>
          <a:xfrm>
            <a:off x="9450178" y="5655577"/>
            <a:ext cx="47572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/>
          <p:cNvCxnSpPr/>
          <p:nvPr/>
        </p:nvCxnSpPr>
        <p:spPr>
          <a:xfrm>
            <a:off x="11565326" y="6092293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/>
          <p:cNvCxnSpPr/>
          <p:nvPr/>
        </p:nvCxnSpPr>
        <p:spPr>
          <a:xfrm>
            <a:off x="9747360" y="6091809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/>
          <p:cNvCxnSpPr/>
          <p:nvPr/>
        </p:nvCxnSpPr>
        <p:spPr>
          <a:xfrm>
            <a:off x="8989296" y="4974682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8353818" y="4906707"/>
            <a:ext cx="0" cy="56912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/>
          <p:nvPr/>
        </p:nvCxnSpPr>
        <p:spPr>
          <a:xfrm>
            <a:off x="8778035" y="4208934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/>
          <p:cNvCxnSpPr/>
          <p:nvPr/>
        </p:nvCxnSpPr>
        <p:spPr>
          <a:xfrm>
            <a:off x="8778035" y="3526183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/>
          <p:cNvCxnSpPr/>
          <p:nvPr/>
        </p:nvCxnSpPr>
        <p:spPr>
          <a:xfrm>
            <a:off x="8785891" y="2849693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/>
          <p:cNvCxnSpPr/>
          <p:nvPr/>
        </p:nvCxnSpPr>
        <p:spPr>
          <a:xfrm>
            <a:off x="8785891" y="2056103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/>
          <p:cNvCxnSpPr/>
          <p:nvPr/>
        </p:nvCxnSpPr>
        <p:spPr>
          <a:xfrm>
            <a:off x="10184882" y="2063276"/>
            <a:ext cx="0" cy="3734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화살표 연결선 266"/>
          <p:cNvCxnSpPr/>
          <p:nvPr/>
        </p:nvCxnSpPr>
        <p:spPr>
          <a:xfrm>
            <a:off x="11464809" y="2054639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/>
          <p:nvPr/>
        </p:nvCxnSpPr>
        <p:spPr>
          <a:xfrm>
            <a:off x="7458605" y="2050363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/>
          <p:cNvCxnSpPr/>
          <p:nvPr/>
        </p:nvCxnSpPr>
        <p:spPr>
          <a:xfrm>
            <a:off x="6080808" y="2056117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275"/>
          <p:cNvCxnSpPr/>
          <p:nvPr/>
        </p:nvCxnSpPr>
        <p:spPr>
          <a:xfrm>
            <a:off x="4779007" y="2054639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화살표 연결선 277"/>
          <p:cNvCxnSpPr/>
          <p:nvPr/>
        </p:nvCxnSpPr>
        <p:spPr>
          <a:xfrm>
            <a:off x="3436664" y="2054639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화살표 연결선 292"/>
          <p:cNvCxnSpPr/>
          <p:nvPr/>
        </p:nvCxnSpPr>
        <p:spPr>
          <a:xfrm>
            <a:off x="10176914" y="2845054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화살표 연결선 294"/>
          <p:cNvCxnSpPr/>
          <p:nvPr/>
        </p:nvCxnSpPr>
        <p:spPr>
          <a:xfrm>
            <a:off x="2072086" y="2053001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/>
          <p:cNvCxnSpPr/>
          <p:nvPr/>
        </p:nvCxnSpPr>
        <p:spPr>
          <a:xfrm>
            <a:off x="746030" y="2051593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화살표 연결선 300"/>
          <p:cNvCxnSpPr/>
          <p:nvPr/>
        </p:nvCxnSpPr>
        <p:spPr>
          <a:xfrm>
            <a:off x="4779007" y="2837736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화살표 연결선 301"/>
          <p:cNvCxnSpPr/>
          <p:nvPr/>
        </p:nvCxnSpPr>
        <p:spPr>
          <a:xfrm>
            <a:off x="3436664" y="2837736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화살표 연결선 302"/>
          <p:cNvCxnSpPr/>
          <p:nvPr/>
        </p:nvCxnSpPr>
        <p:spPr>
          <a:xfrm>
            <a:off x="2072086" y="2836098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화살표 연결선 303"/>
          <p:cNvCxnSpPr/>
          <p:nvPr/>
        </p:nvCxnSpPr>
        <p:spPr>
          <a:xfrm>
            <a:off x="746030" y="2834690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화살표 연결선 306"/>
          <p:cNvCxnSpPr/>
          <p:nvPr/>
        </p:nvCxnSpPr>
        <p:spPr>
          <a:xfrm>
            <a:off x="742046" y="3601283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/>
          <p:cNvCxnSpPr/>
          <p:nvPr/>
        </p:nvCxnSpPr>
        <p:spPr>
          <a:xfrm>
            <a:off x="733017" y="4353048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화살표 연결선 308"/>
          <p:cNvCxnSpPr/>
          <p:nvPr/>
        </p:nvCxnSpPr>
        <p:spPr>
          <a:xfrm>
            <a:off x="2064747" y="3599289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화살표 연결선 309"/>
          <p:cNvCxnSpPr/>
          <p:nvPr/>
        </p:nvCxnSpPr>
        <p:spPr>
          <a:xfrm>
            <a:off x="2055718" y="4365343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06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619432" y="394713"/>
            <a:ext cx="4542503" cy="369332"/>
            <a:chOff x="3849329" y="309716"/>
            <a:chExt cx="4542503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3849329" y="309716"/>
              <a:ext cx="4542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 smtClean="0"/>
                <a:t>독도전시관</a:t>
              </a:r>
              <a:r>
                <a:rPr lang="ko-KR" altLang="en-US" b="1" dirty="0" smtClean="0"/>
                <a:t> </a:t>
              </a:r>
              <a:r>
                <a:rPr lang="ko-KR" altLang="en-US" b="1" dirty="0" err="1" smtClean="0"/>
                <a:t>사이트맵</a:t>
              </a:r>
              <a:endParaRPr lang="ko-KR" altLang="en-US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783153" y="361646"/>
              <a:ext cx="201801" cy="2177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317419" y="45860"/>
            <a:ext cx="17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최건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20231005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68361" y="2433784"/>
            <a:ext cx="181405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전시관 소개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15148" y="2433784"/>
            <a:ext cx="181405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관람정보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61934" y="2433784"/>
            <a:ext cx="181405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전시안내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08720" y="2419034"/>
            <a:ext cx="181405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독도자료실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055506" y="2433784"/>
            <a:ext cx="181405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열린광장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161934" y="965086"/>
            <a:ext cx="1814052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Main home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268361" y="3142405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인사말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68361" y="3868873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전시관 연혁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268361" y="4624816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오시는 길</a:t>
            </a:r>
            <a:endParaRPr lang="ko-KR" altLang="en-US" b="1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2175387" y="2050328"/>
            <a:ext cx="777976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16200000">
            <a:off x="9365217" y="536135"/>
            <a:ext cx="0" cy="3097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175387" y="2050328"/>
            <a:ext cx="0" cy="3834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144296" y="2050328"/>
            <a:ext cx="0" cy="3834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8015746" y="2050328"/>
            <a:ext cx="0" cy="3687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9955155" y="2050328"/>
            <a:ext cx="0" cy="38345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5" idx="2"/>
          </p:cNvCxnSpPr>
          <p:nvPr/>
        </p:nvCxnSpPr>
        <p:spPr>
          <a:xfrm>
            <a:off x="6068960" y="1334418"/>
            <a:ext cx="0" cy="7338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975986" y="1149752"/>
            <a:ext cx="22343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9210361" y="690991"/>
            <a:ext cx="0" cy="8927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15148" y="3142405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관람안내</a:t>
            </a:r>
            <a:endParaRPr lang="ko-KR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215148" y="3868873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단체예약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215148" y="4624816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예약확인</a:t>
            </a:r>
            <a:r>
              <a:rPr lang="ko-KR" altLang="en-US" dirty="0" err="1" smtClean="0"/>
              <a:t>ㆍ</a:t>
            </a:r>
            <a:r>
              <a:rPr lang="ko-KR" altLang="en-US" b="1" dirty="0" err="1" smtClean="0"/>
              <a:t>취소</a:t>
            </a: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108720" y="3157452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독도현황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108720" y="3883920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독도사진</a:t>
            </a:r>
            <a:endParaRPr lang="ko-KR" alt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108720" y="4639863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교육자료실</a:t>
            </a:r>
            <a:endParaRPr lang="ko-KR" alt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9055506" y="3157750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공지사항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9055506" y="3884218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포토앨범</a:t>
            </a:r>
            <a:endParaRPr lang="ko-KR" altLang="en-US" b="1" dirty="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2182764" y="2803117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4151673" y="2803117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8023123" y="2788367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9962532" y="2803116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2175387" y="3526784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4144296" y="3526784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8015746" y="3512034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9955155" y="3526783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2175387" y="4253252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4144296" y="4253252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8015746" y="4238502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rot="16200000">
            <a:off x="9365217" y="1428850"/>
            <a:ext cx="0" cy="3097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/>
          <p:cNvGrpSpPr/>
          <p:nvPr/>
        </p:nvGrpSpPr>
        <p:grpSpPr>
          <a:xfrm>
            <a:off x="9520073" y="579066"/>
            <a:ext cx="1814052" cy="369332"/>
            <a:chOff x="9630685" y="580612"/>
            <a:chExt cx="1814052" cy="369332"/>
          </a:xfrm>
        </p:grpSpPr>
        <p:sp>
          <p:nvSpPr>
            <p:cNvPr id="78" name="TextBox 77"/>
            <p:cNvSpPr txBox="1"/>
            <p:nvPr/>
          </p:nvSpPr>
          <p:spPr>
            <a:xfrm>
              <a:off x="9630685" y="580612"/>
              <a:ext cx="1814052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로그인</a:t>
              </a:r>
              <a:endParaRPr lang="ko-KR" altLang="en-US" b="1" dirty="0"/>
            </a:p>
          </p:txBody>
        </p:sp>
        <p:sp>
          <p:nvSpPr>
            <p:cNvPr id="81" name="포인트가 5개인 별 80"/>
            <p:cNvSpPr/>
            <p:nvPr/>
          </p:nvSpPr>
          <p:spPr>
            <a:xfrm>
              <a:off x="9719163" y="640939"/>
              <a:ext cx="280236" cy="256263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9527452" y="1365660"/>
            <a:ext cx="1814052" cy="369332"/>
            <a:chOff x="9630685" y="1350208"/>
            <a:chExt cx="1814052" cy="369332"/>
          </a:xfrm>
        </p:grpSpPr>
        <p:sp>
          <p:nvSpPr>
            <p:cNvPr id="79" name="TextBox 78"/>
            <p:cNvSpPr txBox="1"/>
            <p:nvPr/>
          </p:nvSpPr>
          <p:spPr>
            <a:xfrm>
              <a:off x="9630685" y="1350208"/>
              <a:ext cx="1814052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회원가입</a:t>
              </a:r>
              <a:endParaRPr lang="ko-KR" altLang="en-US" b="1" dirty="0"/>
            </a:p>
          </p:txBody>
        </p:sp>
        <p:sp>
          <p:nvSpPr>
            <p:cNvPr id="84" name="포인트가 5개인 별 83"/>
            <p:cNvSpPr/>
            <p:nvPr/>
          </p:nvSpPr>
          <p:spPr>
            <a:xfrm>
              <a:off x="9719163" y="1391221"/>
              <a:ext cx="280236" cy="256263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711620" y="5970674"/>
            <a:ext cx="1814052" cy="369332"/>
            <a:chOff x="711620" y="5970674"/>
            <a:chExt cx="1814052" cy="369332"/>
          </a:xfrm>
        </p:grpSpPr>
        <p:sp>
          <p:nvSpPr>
            <p:cNvPr id="42" name="TextBox 41"/>
            <p:cNvSpPr txBox="1"/>
            <p:nvPr/>
          </p:nvSpPr>
          <p:spPr>
            <a:xfrm>
              <a:off x="711620" y="5970674"/>
              <a:ext cx="181405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이용약관</a:t>
              </a:r>
              <a:endParaRPr lang="ko-KR" altLang="en-US" b="1" dirty="0"/>
            </a:p>
          </p:txBody>
        </p:sp>
        <p:sp>
          <p:nvSpPr>
            <p:cNvPr id="88" name="포인트가 5개인 별 87"/>
            <p:cNvSpPr/>
            <p:nvPr/>
          </p:nvSpPr>
          <p:spPr>
            <a:xfrm>
              <a:off x="825924" y="6027208"/>
              <a:ext cx="280236" cy="25626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2807731" y="5968251"/>
            <a:ext cx="2586493" cy="369332"/>
            <a:chOff x="2807731" y="5968251"/>
            <a:chExt cx="2586493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2807731" y="5968251"/>
              <a:ext cx="2586493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  개인정보취급방침</a:t>
              </a:r>
              <a:endParaRPr lang="ko-KR" altLang="en-US" b="1" dirty="0"/>
            </a:p>
          </p:txBody>
        </p:sp>
        <p:sp>
          <p:nvSpPr>
            <p:cNvPr id="90" name="포인트가 5개인 별 89"/>
            <p:cNvSpPr/>
            <p:nvPr/>
          </p:nvSpPr>
          <p:spPr>
            <a:xfrm>
              <a:off x="2922036" y="6024785"/>
              <a:ext cx="280236" cy="25626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5541709" y="5970674"/>
            <a:ext cx="3248329" cy="369332"/>
            <a:chOff x="5541709" y="5970674"/>
            <a:chExt cx="3248329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5541709" y="5970674"/>
              <a:ext cx="3248329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  </a:t>
              </a:r>
              <a:r>
                <a:rPr lang="ko-KR" altLang="en-US" b="1" dirty="0" err="1" smtClean="0"/>
                <a:t>이메일주소무단수집거부</a:t>
              </a:r>
              <a:endParaRPr lang="ko-KR" altLang="en-US" b="1" dirty="0"/>
            </a:p>
          </p:txBody>
        </p:sp>
        <p:sp>
          <p:nvSpPr>
            <p:cNvPr id="91" name="포인트가 5개인 별 90"/>
            <p:cNvSpPr/>
            <p:nvPr/>
          </p:nvSpPr>
          <p:spPr>
            <a:xfrm>
              <a:off x="5657830" y="6024784"/>
              <a:ext cx="280236" cy="25626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8930924" y="5632776"/>
            <a:ext cx="1545067" cy="1040276"/>
            <a:chOff x="8930924" y="5632776"/>
            <a:chExt cx="1545067" cy="1040276"/>
          </a:xfrm>
        </p:grpSpPr>
        <p:grpSp>
          <p:nvGrpSpPr>
            <p:cNvPr id="97" name="그룹 96"/>
            <p:cNvGrpSpPr/>
            <p:nvPr/>
          </p:nvGrpSpPr>
          <p:grpSpPr>
            <a:xfrm>
              <a:off x="9148177" y="5632776"/>
              <a:ext cx="1327814" cy="1040276"/>
              <a:chOff x="9165881" y="5504646"/>
              <a:chExt cx="1327814" cy="1040276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9283874" y="5504646"/>
                <a:ext cx="1150604" cy="104027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9165881" y="5765495"/>
                <a:ext cx="132781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err="1" smtClean="0"/>
                  <a:t>단체예약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 신청</a:t>
                </a:r>
                <a:endParaRPr lang="ko-KR" altLang="en-US" dirty="0"/>
              </a:p>
            </p:txBody>
          </p:sp>
        </p:grpSp>
        <p:sp>
          <p:nvSpPr>
            <p:cNvPr id="95" name="포인트가 5개인 별 94"/>
            <p:cNvSpPr/>
            <p:nvPr/>
          </p:nvSpPr>
          <p:spPr>
            <a:xfrm>
              <a:off x="8930924" y="6024784"/>
              <a:ext cx="280236" cy="256263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10548644" y="5632776"/>
            <a:ext cx="1530735" cy="1040276"/>
            <a:chOff x="10548644" y="5632776"/>
            <a:chExt cx="1530735" cy="1040276"/>
          </a:xfrm>
        </p:grpSpPr>
        <p:sp>
          <p:nvSpPr>
            <p:cNvPr id="93" name="타원 92"/>
            <p:cNvSpPr/>
            <p:nvPr/>
          </p:nvSpPr>
          <p:spPr>
            <a:xfrm>
              <a:off x="10869558" y="5632776"/>
              <a:ext cx="1150604" cy="104027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751565" y="5893625"/>
              <a:ext cx="132781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dirty="0" err="1" smtClean="0"/>
                <a:t>독도전시관</a:t>
              </a:r>
              <a:endParaRPr lang="en-US" altLang="ko-KR" sz="1700" dirty="0" smtClean="0"/>
            </a:p>
            <a:p>
              <a:pPr algn="ctr"/>
              <a:r>
                <a:rPr lang="ko-KR" altLang="en-US" sz="1700" dirty="0" err="1" smtClean="0"/>
                <a:t>오시는길</a:t>
              </a:r>
              <a:endParaRPr lang="ko-KR" altLang="en-US" sz="1700" dirty="0"/>
            </a:p>
          </p:txBody>
        </p:sp>
        <p:sp>
          <p:nvSpPr>
            <p:cNvPr id="96" name="포인트가 5개인 별 95"/>
            <p:cNvSpPr/>
            <p:nvPr/>
          </p:nvSpPr>
          <p:spPr>
            <a:xfrm>
              <a:off x="10548644" y="6024783"/>
              <a:ext cx="280236" cy="25626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8" name="직선 화살표 연결선 107"/>
          <p:cNvCxnSpPr/>
          <p:nvPr/>
        </p:nvCxnSpPr>
        <p:spPr>
          <a:xfrm flipH="1">
            <a:off x="6064171" y="2072274"/>
            <a:ext cx="4789" cy="35058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그룹 115"/>
          <p:cNvGrpSpPr/>
          <p:nvPr/>
        </p:nvGrpSpPr>
        <p:grpSpPr>
          <a:xfrm>
            <a:off x="726359" y="958252"/>
            <a:ext cx="3617042" cy="369332"/>
            <a:chOff x="726359" y="958252"/>
            <a:chExt cx="3617042" cy="369332"/>
          </a:xfrm>
        </p:grpSpPr>
        <p:sp>
          <p:nvSpPr>
            <p:cNvPr id="117" name="TextBox 116"/>
            <p:cNvSpPr txBox="1"/>
            <p:nvPr/>
          </p:nvSpPr>
          <p:spPr>
            <a:xfrm>
              <a:off x="726359" y="958252"/>
              <a:ext cx="36170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 별표는 모든 페이지에 표시</a:t>
              </a:r>
              <a:endParaRPr lang="ko-KR" altLang="en-US" b="1" dirty="0"/>
            </a:p>
          </p:txBody>
        </p:sp>
        <p:sp>
          <p:nvSpPr>
            <p:cNvPr id="118" name="포인트가 5개인 별 117"/>
            <p:cNvSpPr/>
            <p:nvPr/>
          </p:nvSpPr>
          <p:spPr>
            <a:xfrm>
              <a:off x="840663" y="1014786"/>
              <a:ext cx="280236" cy="25626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32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그룹 532"/>
          <p:cNvGrpSpPr/>
          <p:nvPr/>
        </p:nvGrpSpPr>
        <p:grpSpPr>
          <a:xfrm>
            <a:off x="926379" y="434941"/>
            <a:ext cx="9979833" cy="6268297"/>
            <a:chOff x="828169" y="192504"/>
            <a:chExt cx="9979833" cy="6268297"/>
          </a:xfrm>
        </p:grpSpPr>
        <p:grpSp>
          <p:nvGrpSpPr>
            <p:cNvPr id="7" name="그룹 6"/>
            <p:cNvGrpSpPr/>
            <p:nvPr/>
          </p:nvGrpSpPr>
          <p:grpSpPr>
            <a:xfrm>
              <a:off x="5627015" y="2948225"/>
              <a:ext cx="1142534" cy="769462"/>
              <a:chOff x="4688378" y="2360815"/>
              <a:chExt cx="2610197" cy="1662546"/>
            </a:xfrm>
            <a:solidFill>
              <a:srgbClr val="00B050"/>
            </a:solidFill>
          </p:grpSpPr>
          <p:sp>
            <p:nvSpPr>
              <p:cNvPr id="5" name="타원 4"/>
              <p:cNvSpPr/>
              <p:nvPr/>
            </p:nvSpPr>
            <p:spPr>
              <a:xfrm>
                <a:off x="4688378" y="2360815"/>
                <a:ext cx="2610197" cy="166254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813796" y="2847817"/>
                <a:ext cx="2359361" cy="69825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smtClean="0">
                    <a:solidFill>
                      <a:schemeClr val="bg1"/>
                    </a:solidFill>
                  </a:rPr>
                  <a:t>스마트폰</a:t>
                </a:r>
                <a:endParaRPr lang="ko-KR" altLang="en-US" sz="15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4" name="직선 연결선 23"/>
            <p:cNvCxnSpPr/>
            <p:nvPr/>
          </p:nvCxnSpPr>
          <p:spPr>
            <a:xfrm flipH="1">
              <a:off x="3979844" y="3379618"/>
              <a:ext cx="482136" cy="4987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그룹 156"/>
            <p:cNvGrpSpPr/>
            <p:nvPr/>
          </p:nvGrpSpPr>
          <p:grpSpPr>
            <a:xfrm>
              <a:off x="4445265" y="3025381"/>
              <a:ext cx="696005" cy="610224"/>
              <a:chOff x="4154979" y="2994505"/>
              <a:chExt cx="696005" cy="610224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4178785" y="2994505"/>
                <a:ext cx="657926" cy="61022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154979" y="3164727"/>
                <a:ext cx="6960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smtClean="0"/>
                  <a:t>휴대성</a:t>
                </a:r>
                <a:endParaRPr lang="ko-KR" altLang="en-US" sz="1200" dirty="0"/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3636240" y="2364510"/>
              <a:ext cx="668426" cy="521695"/>
              <a:chOff x="3345954" y="2333634"/>
              <a:chExt cx="668426" cy="521695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3398929" y="2333634"/>
                <a:ext cx="562477" cy="52169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345954" y="2478205"/>
                <a:ext cx="668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간편함</a:t>
                </a:r>
                <a:endParaRPr lang="ko-KR" altLang="en-US" sz="1100" dirty="0"/>
              </a:p>
            </p:txBody>
          </p:sp>
        </p:grpSp>
        <p:cxnSp>
          <p:nvCxnSpPr>
            <p:cNvPr id="39" name="직선 연결선 38"/>
            <p:cNvCxnSpPr/>
            <p:nvPr/>
          </p:nvCxnSpPr>
          <p:spPr>
            <a:xfrm flipH="1" flipV="1">
              <a:off x="5118100" y="3327400"/>
              <a:ext cx="502566" cy="5556"/>
            </a:xfrm>
            <a:prstGeom prst="line">
              <a:avLst/>
            </a:prstGeom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그룹 157"/>
            <p:cNvGrpSpPr/>
            <p:nvPr/>
          </p:nvGrpSpPr>
          <p:grpSpPr>
            <a:xfrm>
              <a:off x="3376501" y="3229007"/>
              <a:ext cx="668426" cy="521695"/>
              <a:chOff x="3086215" y="3198131"/>
              <a:chExt cx="668426" cy="521695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3139190" y="3198131"/>
                <a:ext cx="562477" cy="52169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086215" y="3342702"/>
                <a:ext cx="668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카메라</a:t>
                </a:r>
                <a:endParaRPr lang="ko-KR" altLang="en-US" sz="1100" dirty="0"/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3689215" y="3920325"/>
              <a:ext cx="668426" cy="521695"/>
              <a:chOff x="3398929" y="3889449"/>
              <a:chExt cx="668426" cy="521695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3451904" y="3889449"/>
                <a:ext cx="562477" cy="52169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398929" y="4034020"/>
                <a:ext cx="668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인터넷</a:t>
                </a:r>
                <a:endParaRPr lang="ko-KR" altLang="en-US" sz="1100" dirty="0"/>
              </a:p>
            </p:txBody>
          </p:sp>
        </p:grpSp>
        <p:cxnSp>
          <p:nvCxnSpPr>
            <p:cNvPr id="53" name="직선 연결선 52"/>
            <p:cNvCxnSpPr>
              <a:stCxn id="26" idx="1"/>
              <a:endCxn id="29" idx="5"/>
            </p:cNvCxnSpPr>
            <p:nvPr/>
          </p:nvCxnSpPr>
          <p:spPr>
            <a:xfrm flipH="1" flipV="1">
              <a:off x="4169319" y="2809805"/>
              <a:ext cx="396103" cy="30494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26" idx="3"/>
              <a:endCxn id="49" idx="7"/>
            </p:cNvCxnSpPr>
            <p:nvPr/>
          </p:nvCxnSpPr>
          <p:spPr>
            <a:xfrm flipH="1">
              <a:off x="4222294" y="3546240"/>
              <a:ext cx="343128" cy="450485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endCxn id="5" idx="4"/>
            </p:cNvCxnSpPr>
            <p:nvPr/>
          </p:nvCxnSpPr>
          <p:spPr>
            <a:xfrm flipH="1" flipV="1">
              <a:off x="6198282" y="3717687"/>
              <a:ext cx="10314" cy="406834"/>
            </a:xfrm>
            <a:prstGeom prst="line">
              <a:avLst/>
            </a:prstGeom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5847663" y="4126297"/>
              <a:ext cx="657926" cy="61022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92712" y="4292909"/>
              <a:ext cx="567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건강</a:t>
              </a:r>
              <a:endParaRPr lang="ko-KR" altLang="en-US" sz="1200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4525507" y="4390804"/>
              <a:ext cx="562478" cy="521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406640" y="4523630"/>
              <a:ext cx="7954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시력저하</a:t>
              </a:r>
              <a:endParaRPr lang="ko-KR" altLang="en-US" sz="1100" dirty="0"/>
            </a:p>
          </p:txBody>
        </p:sp>
        <p:sp>
          <p:nvSpPr>
            <p:cNvPr id="67" name="타원 66"/>
            <p:cNvSpPr/>
            <p:nvPr/>
          </p:nvSpPr>
          <p:spPr>
            <a:xfrm>
              <a:off x="6544406" y="4724092"/>
              <a:ext cx="562477" cy="521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491431" y="4868663"/>
              <a:ext cx="6684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자세</a:t>
              </a:r>
              <a:endParaRPr lang="ko-KR" altLang="en-US" sz="1100" dirty="0"/>
            </a:p>
          </p:txBody>
        </p:sp>
        <p:sp>
          <p:nvSpPr>
            <p:cNvPr id="70" name="타원 69"/>
            <p:cNvSpPr/>
            <p:nvPr/>
          </p:nvSpPr>
          <p:spPr>
            <a:xfrm>
              <a:off x="5784728" y="4999491"/>
              <a:ext cx="562477" cy="521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31753" y="5144062"/>
              <a:ext cx="6684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전자파</a:t>
              </a:r>
              <a:endParaRPr lang="ko-KR" altLang="en-US" sz="1100" dirty="0"/>
            </a:p>
          </p:txBody>
        </p:sp>
        <p:sp>
          <p:nvSpPr>
            <p:cNvPr id="73" name="타원 72"/>
            <p:cNvSpPr/>
            <p:nvPr/>
          </p:nvSpPr>
          <p:spPr>
            <a:xfrm>
              <a:off x="7022254" y="4141053"/>
              <a:ext cx="562478" cy="521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037824" y="4285850"/>
              <a:ext cx="5313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수면</a:t>
              </a:r>
              <a:endParaRPr lang="ko-KR" altLang="en-US" sz="1100" dirty="0"/>
            </a:p>
          </p:txBody>
        </p:sp>
        <p:cxnSp>
          <p:nvCxnSpPr>
            <p:cNvPr id="84" name="직선 연결선 83"/>
            <p:cNvCxnSpPr>
              <a:stCxn id="22" idx="2"/>
              <a:endCxn id="64" idx="6"/>
            </p:cNvCxnSpPr>
            <p:nvPr/>
          </p:nvCxnSpPr>
          <p:spPr>
            <a:xfrm flipH="1">
              <a:off x="5087985" y="4431409"/>
              <a:ext cx="759678" cy="22024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endCxn id="70" idx="0"/>
            </p:cNvCxnSpPr>
            <p:nvPr/>
          </p:nvCxnSpPr>
          <p:spPr>
            <a:xfrm>
              <a:off x="6062755" y="4714479"/>
              <a:ext cx="3212" cy="28501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6465548" y="4580192"/>
              <a:ext cx="189353" cy="19106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22" idx="6"/>
              <a:endCxn id="73" idx="2"/>
            </p:cNvCxnSpPr>
            <p:nvPr/>
          </p:nvCxnSpPr>
          <p:spPr>
            <a:xfrm flipV="1">
              <a:off x="6505589" y="4401901"/>
              <a:ext cx="516664" cy="2950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16200000" flipV="1">
              <a:off x="6964394" y="3111677"/>
              <a:ext cx="0" cy="399012"/>
            </a:xfrm>
            <a:prstGeom prst="line">
              <a:avLst/>
            </a:prstGeom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7163900" y="2978070"/>
              <a:ext cx="657926" cy="61022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37267" y="3160580"/>
              <a:ext cx="686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보안성</a:t>
              </a:r>
              <a:endParaRPr lang="ko-KR" altLang="en-US" sz="1200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8255293" y="3403265"/>
              <a:ext cx="562477" cy="52169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145496" y="3557075"/>
              <a:ext cx="7820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보이스피싱</a:t>
              </a:r>
              <a:endParaRPr lang="ko-KR" altLang="en-US" sz="800" dirty="0"/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7780228" y="3432322"/>
              <a:ext cx="481963" cy="21459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/>
            <p:cNvSpPr/>
            <p:nvPr/>
          </p:nvSpPr>
          <p:spPr>
            <a:xfrm>
              <a:off x="8229724" y="2626104"/>
              <a:ext cx="562477" cy="52169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116718" y="2756146"/>
              <a:ext cx="7884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악성코드</a:t>
              </a:r>
              <a:endParaRPr lang="ko-KR" altLang="en-US" sz="1100" dirty="0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7433321" y="1897556"/>
              <a:ext cx="562477" cy="52169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311634" y="2027598"/>
              <a:ext cx="8058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개인정보</a:t>
              </a:r>
              <a:endParaRPr lang="ko-KR" altLang="en-US" sz="1100" dirty="0"/>
            </a:p>
          </p:txBody>
        </p:sp>
        <p:cxnSp>
          <p:nvCxnSpPr>
            <p:cNvPr id="128" name="직선 연결선 127"/>
            <p:cNvCxnSpPr>
              <a:stCxn id="18" idx="0"/>
              <a:endCxn id="111" idx="4"/>
            </p:cNvCxnSpPr>
            <p:nvPr/>
          </p:nvCxnSpPr>
          <p:spPr>
            <a:xfrm flipV="1">
              <a:off x="7492863" y="2419251"/>
              <a:ext cx="221697" cy="55881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>
              <a:stCxn id="18" idx="7"/>
            </p:cNvCxnSpPr>
            <p:nvPr/>
          </p:nvCxnSpPr>
          <p:spPr>
            <a:xfrm flipV="1">
              <a:off x="7725475" y="2952095"/>
              <a:ext cx="498509" cy="11534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6185195" y="2543124"/>
              <a:ext cx="0" cy="399012"/>
            </a:xfrm>
            <a:prstGeom prst="line">
              <a:avLst/>
            </a:prstGeom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5856232" y="1931124"/>
              <a:ext cx="657926" cy="61022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01281" y="2097736"/>
              <a:ext cx="567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중독</a:t>
              </a:r>
              <a:endParaRPr lang="ko-KR" altLang="en-US" sz="1200" dirty="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701489" y="1438713"/>
              <a:ext cx="562477" cy="52169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683669" y="1557354"/>
              <a:ext cx="60524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게임</a:t>
              </a:r>
              <a:endParaRPr lang="ko-KR" altLang="en-US" sz="1100" dirty="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5625303" y="1177866"/>
              <a:ext cx="562477" cy="52169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598658" y="1307147"/>
              <a:ext cx="605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SNS</a:t>
              </a:r>
              <a:endParaRPr lang="ko-KR" altLang="en-US" sz="1100" dirty="0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4619037" y="1427312"/>
              <a:ext cx="562477" cy="52169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509249" y="1582175"/>
              <a:ext cx="7820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금단증상</a:t>
              </a:r>
              <a:endParaRPr lang="ko-KR" altLang="en-US" sz="1100" dirty="0"/>
            </a:p>
          </p:txBody>
        </p:sp>
        <p:cxnSp>
          <p:nvCxnSpPr>
            <p:cNvPr id="122" name="직선 연결선 121"/>
            <p:cNvCxnSpPr>
              <a:stCxn id="11" idx="2"/>
              <a:endCxn id="120" idx="5"/>
            </p:cNvCxnSpPr>
            <p:nvPr/>
          </p:nvCxnSpPr>
          <p:spPr>
            <a:xfrm flipH="1" flipV="1">
              <a:off x="5099141" y="1872607"/>
              <a:ext cx="757091" cy="36362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endCxn id="117" idx="4"/>
            </p:cNvCxnSpPr>
            <p:nvPr/>
          </p:nvCxnSpPr>
          <p:spPr>
            <a:xfrm flipH="1" flipV="1">
              <a:off x="5906542" y="1699561"/>
              <a:ext cx="140612" cy="25360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>
              <a:endCxn id="114" idx="3"/>
            </p:cNvCxnSpPr>
            <p:nvPr/>
          </p:nvCxnSpPr>
          <p:spPr>
            <a:xfrm flipV="1">
              <a:off x="6467828" y="1884008"/>
              <a:ext cx="316034" cy="1767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1" name="그룹 190"/>
            <p:cNvGrpSpPr/>
            <p:nvPr/>
          </p:nvGrpSpPr>
          <p:grpSpPr>
            <a:xfrm>
              <a:off x="3647151" y="1359117"/>
              <a:ext cx="594336" cy="396473"/>
              <a:chOff x="3647151" y="1359117"/>
              <a:chExt cx="594336" cy="396473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3730587" y="1359117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647151" y="1428286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사용시간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증가</a:t>
                </a:r>
                <a:endParaRPr lang="ko-KR" altLang="en-US" sz="700" dirty="0"/>
              </a:p>
            </p:txBody>
          </p:sp>
        </p:grpSp>
        <p:grpSp>
          <p:nvGrpSpPr>
            <p:cNvPr id="188" name="그룹 187"/>
            <p:cNvGrpSpPr/>
            <p:nvPr/>
          </p:nvGrpSpPr>
          <p:grpSpPr>
            <a:xfrm>
              <a:off x="4355376" y="395207"/>
              <a:ext cx="594336" cy="396473"/>
              <a:chOff x="4355376" y="395207"/>
              <a:chExt cx="594336" cy="396473"/>
            </a:xfrm>
          </p:grpSpPr>
          <p:sp>
            <p:nvSpPr>
              <p:cNvPr id="167" name="타원 166"/>
              <p:cNvSpPr/>
              <p:nvPr/>
            </p:nvSpPr>
            <p:spPr>
              <a:xfrm>
                <a:off x="4438812" y="395207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4355376" y="517425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의존성</a:t>
                </a:r>
                <a:endParaRPr lang="ko-KR" altLang="en-US" sz="700" dirty="0"/>
              </a:p>
            </p:txBody>
          </p:sp>
        </p:grpSp>
        <p:grpSp>
          <p:nvGrpSpPr>
            <p:cNvPr id="190" name="그룹 189"/>
            <p:cNvGrpSpPr/>
            <p:nvPr/>
          </p:nvGrpSpPr>
          <p:grpSpPr>
            <a:xfrm>
              <a:off x="6555291" y="254556"/>
              <a:ext cx="594336" cy="396473"/>
              <a:chOff x="6555291" y="254556"/>
              <a:chExt cx="594336" cy="396473"/>
            </a:xfrm>
          </p:grpSpPr>
          <p:sp>
            <p:nvSpPr>
              <p:cNvPr id="170" name="타원 169"/>
              <p:cNvSpPr/>
              <p:nvPr/>
            </p:nvSpPr>
            <p:spPr>
              <a:xfrm>
                <a:off x="6638727" y="254556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555291" y="366608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열등감</a:t>
                </a:r>
                <a:endParaRPr lang="ko-KR" altLang="en-US" sz="700" dirty="0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5614260" y="390741"/>
              <a:ext cx="594336" cy="396473"/>
              <a:chOff x="5614260" y="390741"/>
              <a:chExt cx="594336" cy="396473"/>
            </a:xfrm>
          </p:grpSpPr>
          <p:sp>
            <p:nvSpPr>
              <p:cNvPr id="173" name="타원 172"/>
              <p:cNvSpPr/>
              <p:nvPr/>
            </p:nvSpPr>
            <p:spPr>
              <a:xfrm>
                <a:off x="5697696" y="390741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5614260" y="512959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자기과시</a:t>
                </a:r>
                <a:endParaRPr lang="ko-KR" altLang="en-US" sz="700" dirty="0"/>
              </a:p>
            </p:txBody>
          </p:sp>
        </p:grpSp>
        <p:grpSp>
          <p:nvGrpSpPr>
            <p:cNvPr id="187" name="그룹 186"/>
            <p:cNvGrpSpPr/>
            <p:nvPr/>
          </p:nvGrpSpPr>
          <p:grpSpPr>
            <a:xfrm>
              <a:off x="3122078" y="485474"/>
              <a:ext cx="594336" cy="396473"/>
              <a:chOff x="3122078" y="485474"/>
              <a:chExt cx="594336" cy="396473"/>
            </a:xfrm>
          </p:grpSpPr>
          <p:sp>
            <p:nvSpPr>
              <p:cNvPr id="176" name="타원 175"/>
              <p:cNvSpPr/>
              <p:nvPr/>
            </p:nvSpPr>
            <p:spPr>
              <a:xfrm>
                <a:off x="3205514" y="485474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3122078" y="607692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불안증세</a:t>
                </a:r>
                <a:endParaRPr lang="ko-KR" altLang="en-US" sz="700" dirty="0"/>
              </a:p>
            </p:txBody>
          </p:sp>
        </p:grpSp>
        <p:grpSp>
          <p:nvGrpSpPr>
            <p:cNvPr id="186" name="그룹 185"/>
            <p:cNvGrpSpPr/>
            <p:nvPr/>
          </p:nvGrpSpPr>
          <p:grpSpPr>
            <a:xfrm>
              <a:off x="2029879" y="652657"/>
              <a:ext cx="594336" cy="396473"/>
              <a:chOff x="2029879" y="652657"/>
              <a:chExt cx="594336" cy="396473"/>
            </a:xfrm>
          </p:grpSpPr>
          <p:sp>
            <p:nvSpPr>
              <p:cNvPr id="179" name="타원 178"/>
              <p:cNvSpPr/>
              <p:nvPr/>
            </p:nvSpPr>
            <p:spPr>
              <a:xfrm>
                <a:off x="2113314" y="652657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2029879" y="717207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집중력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저하</a:t>
                </a:r>
                <a:endParaRPr lang="ko-KR" altLang="en-US" sz="700" dirty="0"/>
              </a:p>
            </p:txBody>
          </p:sp>
        </p:grpSp>
        <p:grpSp>
          <p:nvGrpSpPr>
            <p:cNvPr id="185" name="그룹 184"/>
            <p:cNvGrpSpPr/>
            <p:nvPr/>
          </p:nvGrpSpPr>
          <p:grpSpPr>
            <a:xfrm>
              <a:off x="1230002" y="192504"/>
              <a:ext cx="594336" cy="396473"/>
              <a:chOff x="1230002" y="192504"/>
              <a:chExt cx="594336" cy="396473"/>
            </a:xfrm>
          </p:grpSpPr>
          <p:sp>
            <p:nvSpPr>
              <p:cNvPr id="182" name="타원 181"/>
              <p:cNvSpPr/>
              <p:nvPr/>
            </p:nvSpPr>
            <p:spPr>
              <a:xfrm>
                <a:off x="1313438" y="192504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1230002" y="263130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일상생활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문제</a:t>
                </a:r>
                <a:endParaRPr lang="ko-KR" altLang="en-US" sz="700" dirty="0"/>
              </a:p>
            </p:txBody>
          </p:sp>
        </p:grpSp>
        <p:grpSp>
          <p:nvGrpSpPr>
            <p:cNvPr id="192" name="그룹 191"/>
            <p:cNvGrpSpPr/>
            <p:nvPr/>
          </p:nvGrpSpPr>
          <p:grpSpPr>
            <a:xfrm>
              <a:off x="7357192" y="320734"/>
              <a:ext cx="594336" cy="396473"/>
              <a:chOff x="6555292" y="254556"/>
              <a:chExt cx="594336" cy="396473"/>
            </a:xfrm>
          </p:grpSpPr>
          <p:sp>
            <p:nvSpPr>
              <p:cNvPr id="193" name="타원 192"/>
              <p:cNvSpPr/>
              <p:nvPr/>
            </p:nvSpPr>
            <p:spPr>
              <a:xfrm>
                <a:off x="6638727" y="254556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555292" y="333764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의사소통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단절</a:t>
                </a:r>
                <a:endParaRPr lang="ko-KR" altLang="en-US" sz="700" dirty="0"/>
              </a:p>
            </p:txBody>
          </p:sp>
        </p:grpSp>
        <p:grpSp>
          <p:nvGrpSpPr>
            <p:cNvPr id="195" name="그룹 194"/>
            <p:cNvGrpSpPr/>
            <p:nvPr/>
          </p:nvGrpSpPr>
          <p:grpSpPr>
            <a:xfrm>
              <a:off x="7769971" y="910674"/>
              <a:ext cx="594336" cy="396473"/>
              <a:chOff x="6555292" y="254556"/>
              <a:chExt cx="594336" cy="396473"/>
            </a:xfrm>
          </p:grpSpPr>
          <p:sp>
            <p:nvSpPr>
              <p:cNvPr id="196" name="타원 195"/>
              <p:cNvSpPr/>
              <p:nvPr/>
            </p:nvSpPr>
            <p:spPr>
              <a:xfrm>
                <a:off x="6638727" y="254556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6555292" y="324285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현실과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혼동</a:t>
                </a:r>
                <a:endParaRPr lang="ko-KR" altLang="en-US" sz="700" dirty="0"/>
              </a:p>
            </p:txBody>
          </p:sp>
        </p:grpSp>
        <p:cxnSp>
          <p:nvCxnSpPr>
            <p:cNvPr id="199" name="직선 연결선 198"/>
            <p:cNvCxnSpPr>
              <a:endCxn id="164" idx="3"/>
            </p:cNvCxnSpPr>
            <p:nvPr/>
          </p:nvCxnSpPr>
          <p:spPr>
            <a:xfrm flipH="1" flipV="1">
              <a:off x="4148667" y="1617133"/>
              <a:ext cx="474133" cy="508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 flipH="1" flipV="1">
              <a:off x="4689476" y="793750"/>
              <a:ext cx="180974" cy="63182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>
              <a:stCxn id="163" idx="1"/>
            </p:cNvCxnSpPr>
            <p:nvPr/>
          </p:nvCxnSpPr>
          <p:spPr>
            <a:xfrm flipH="1" flipV="1">
              <a:off x="3531902" y="828595"/>
              <a:ext cx="261286" cy="58858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flipV="1">
              <a:off x="2540000" y="762001"/>
              <a:ext cx="685800" cy="6773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>
              <a:off x="1659467" y="541867"/>
              <a:ext cx="470842" cy="22013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flipH="1" flipV="1">
              <a:off x="4832350" y="711201"/>
              <a:ext cx="831850" cy="59054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 flipH="1" flipV="1">
              <a:off x="5892800" y="792693"/>
              <a:ext cx="8467" cy="38099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>
              <a:stCxn id="117" idx="7"/>
              <a:endCxn id="170" idx="3"/>
            </p:cNvCxnSpPr>
            <p:nvPr/>
          </p:nvCxnSpPr>
          <p:spPr>
            <a:xfrm flipV="1">
              <a:off x="6105407" y="592967"/>
              <a:ext cx="595921" cy="66129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flipV="1">
              <a:off x="7052733" y="685800"/>
              <a:ext cx="491067" cy="76200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>
              <a:stCxn id="111" idx="7"/>
              <a:endCxn id="240" idx="3"/>
            </p:cNvCxnSpPr>
            <p:nvPr/>
          </p:nvCxnSpPr>
          <p:spPr>
            <a:xfrm flipV="1">
              <a:off x="7913425" y="1428354"/>
              <a:ext cx="625241" cy="54560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3" name="그룹 242"/>
            <p:cNvGrpSpPr/>
            <p:nvPr/>
          </p:nvGrpSpPr>
          <p:grpSpPr>
            <a:xfrm>
              <a:off x="8392630" y="1089943"/>
              <a:ext cx="594336" cy="396473"/>
              <a:chOff x="8392630" y="1089943"/>
              <a:chExt cx="594336" cy="396473"/>
            </a:xfrm>
          </p:grpSpPr>
          <p:sp>
            <p:nvSpPr>
              <p:cNvPr id="240" name="타원 239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8392630" y="118815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smtClean="0"/>
                  <a:t>전화번호</a:t>
                </a:r>
                <a:endParaRPr lang="ko-KR" altLang="en-US" sz="700" dirty="0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9058551" y="617452"/>
              <a:ext cx="594336" cy="396473"/>
              <a:chOff x="8392630" y="1089943"/>
              <a:chExt cx="594336" cy="396473"/>
            </a:xfrm>
          </p:grpSpPr>
          <p:sp>
            <p:nvSpPr>
              <p:cNvPr id="245" name="타원 244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8392630" y="118815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대포통장</a:t>
                </a:r>
                <a:endParaRPr lang="ko-KR" altLang="en-US" sz="700" dirty="0"/>
              </a:p>
            </p:txBody>
          </p:sp>
        </p:grpSp>
        <p:grpSp>
          <p:nvGrpSpPr>
            <p:cNvPr id="247" name="그룹 246"/>
            <p:cNvGrpSpPr/>
            <p:nvPr/>
          </p:nvGrpSpPr>
          <p:grpSpPr>
            <a:xfrm>
              <a:off x="9216895" y="1398058"/>
              <a:ext cx="594336" cy="396473"/>
              <a:chOff x="8392630" y="1089943"/>
              <a:chExt cx="594336" cy="396473"/>
            </a:xfrm>
          </p:grpSpPr>
          <p:sp>
            <p:nvSpPr>
              <p:cNvPr id="248" name="타원 247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8392630" y="118815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계좌</a:t>
                </a:r>
                <a:endParaRPr lang="ko-KR" altLang="en-US" sz="700" dirty="0"/>
              </a:p>
            </p:txBody>
          </p:sp>
        </p:grpSp>
        <p:grpSp>
          <p:nvGrpSpPr>
            <p:cNvPr id="250" name="그룹 249"/>
            <p:cNvGrpSpPr/>
            <p:nvPr/>
          </p:nvGrpSpPr>
          <p:grpSpPr>
            <a:xfrm>
              <a:off x="9963691" y="936054"/>
              <a:ext cx="594336" cy="396473"/>
              <a:chOff x="8392630" y="1089943"/>
              <a:chExt cx="594336" cy="396473"/>
            </a:xfrm>
          </p:grpSpPr>
          <p:sp>
            <p:nvSpPr>
              <p:cNvPr id="251" name="타원 250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8392630" y="118815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범죄악용</a:t>
                </a:r>
                <a:endParaRPr lang="ko-KR" altLang="en-US" sz="700" dirty="0"/>
              </a:p>
            </p:txBody>
          </p:sp>
        </p:grpSp>
        <p:grpSp>
          <p:nvGrpSpPr>
            <p:cNvPr id="253" name="그룹 252"/>
            <p:cNvGrpSpPr/>
            <p:nvPr/>
          </p:nvGrpSpPr>
          <p:grpSpPr>
            <a:xfrm>
              <a:off x="9006297" y="2078635"/>
              <a:ext cx="594336" cy="396473"/>
              <a:chOff x="8401275" y="1089943"/>
              <a:chExt cx="594336" cy="396473"/>
            </a:xfrm>
          </p:grpSpPr>
          <p:sp>
            <p:nvSpPr>
              <p:cNvPr id="254" name="타원 253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8401275" y="1142604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배터리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err="1" smtClean="0"/>
                  <a:t>감소시간</a:t>
                </a:r>
                <a:endParaRPr lang="ko-KR" altLang="en-US" sz="700" dirty="0"/>
              </a:p>
            </p:txBody>
          </p:sp>
        </p:grpSp>
        <p:grpSp>
          <p:nvGrpSpPr>
            <p:cNvPr id="256" name="그룹 255"/>
            <p:cNvGrpSpPr/>
            <p:nvPr/>
          </p:nvGrpSpPr>
          <p:grpSpPr>
            <a:xfrm>
              <a:off x="9222394" y="2711824"/>
              <a:ext cx="594336" cy="396473"/>
              <a:chOff x="8392630" y="1089943"/>
              <a:chExt cx="594336" cy="396473"/>
            </a:xfrm>
          </p:grpSpPr>
          <p:sp>
            <p:nvSpPr>
              <p:cNvPr id="257" name="타원 256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8392630" y="1188151"/>
                <a:ext cx="5943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dirty="0" smtClean="0"/>
                  <a:t>문화상품권</a:t>
                </a:r>
                <a:endParaRPr lang="ko-KR" altLang="en-US" sz="600" dirty="0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10084510" y="2565802"/>
              <a:ext cx="594336" cy="396473"/>
              <a:chOff x="8392630" y="1089943"/>
              <a:chExt cx="594336" cy="396473"/>
            </a:xfrm>
          </p:grpSpPr>
          <p:sp>
            <p:nvSpPr>
              <p:cNvPr id="260" name="타원 259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8392630" y="1149498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인터넷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뱅킹</a:t>
                </a:r>
                <a:endParaRPr lang="en-US" altLang="ko-KR" sz="700" dirty="0" smtClean="0"/>
              </a:p>
            </p:txBody>
          </p:sp>
        </p:grpSp>
        <p:grpSp>
          <p:nvGrpSpPr>
            <p:cNvPr id="262" name="그룹 261"/>
            <p:cNvGrpSpPr/>
            <p:nvPr/>
          </p:nvGrpSpPr>
          <p:grpSpPr>
            <a:xfrm>
              <a:off x="9346761" y="3428839"/>
              <a:ext cx="594336" cy="396473"/>
              <a:chOff x="8392630" y="1089943"/>
              <a:chExt cx="594336" cy="396473"/>
            </a:xfrm>
          </p:grpSpPr>
          <p:sp>
            <p:nvSpPr>
              <p:cNvPr id="263" name="타원 262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8392630" y="118815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대출</a:t>
                </a:r>
                <a:endParaRPr lang="ko-KR" altLang="en-US" sz="700" dirty="0"/>
              </a:p>
            </p:txBody>
          </p:sp>
        </p:grpSp>
        <p:grpSp>
          <p:nvGrpSpPr>
            <p:cNvPr id="271" name="그룹 270"/>
            <p:cNvGrpSpPr/>
            <p:nvPr/>
          </p:nvGrpSpPr>
          <p:grpSpPr>
            <a:xfrm>
              <a:off x="8067139" y="4218418"/>
              <a:ext cx="594336" cy="396473"/>
              <a:chOff x="8067139" y="4218418"/>
              <a:chExt cx="594336" cy="396473"/>
            </a:xfrm>
          </p:grpSpPr>
          <p:sp>
            <p:nvSpPr>
              <p:cNvPr id="266" name="타원 265"/>
              <p:cNvSpPr/>
              <p:nvPr/>
            </p:nvSpPr>
            <p:spPr>
              <a:xfrm>
                <a:off x="8150574" y="4218418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8067139" y="4316626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수면 장애</a:t>
                </a:r>
                <a:endParaRPr lang="ko-KR" altLang="en-US" sz="700" dirty="0"/>
              </a:p>
            </p:txBody>
          </p:sp>
        </p:grpSp>
        <p:grpSp>
          <p:nvGrpSpPr>
            <p:cNvPr id="270" name="그룹 269"/>
            <p:cNvGrpSpPr/>
            <p:nvPr/>
          </p:nvGrpSpPr>
          <p:grpSpPr>
            <a:xfrm>
              <a:off x="9047813" y="4233173"/>
              <a:ext cx="594336" cy="396473"/>
              <a:chOff x="9047813" y="4233173"/>
              <a:chExt cx="594336" cy="396473"/>
            </a:xfrm>
          </p:grpSpPr>
          <p:sp>
            <p:nvSpPr>
              <p:cNvPr id="268" name="타원 267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수면 부족</a:t>
                </a:r>
                <a:endParaRPr lang="ko-KR" altLang="en-US" sz="700" dirty="0"/>
              </a:p>
            </p:txBody>
          </p:sp>
        </p:grpSp>
        <p:grpSp>
          <p:nvGrpSpPr>
            <p:cNvPr id="272" name="그룹 271"/>
            <p:cNvGrpSpPr/>
            <p:nvPr/>
          </p:nvGrpSpPr>
          <p:grpSpPr>
            <a:xfrm>
              <a:off x="10028487" y="3926284"/>
              <a:ext cx="594336" cy="396473"/>
              <a:chOff x="9047813" y="4233173"/>
              <a:chExt cx="594336" cy="396473"/>
            </a:xfrm>
          </p:grpSpPr>
          <p:sp>
            <p:nvSpPr>
              <p:cNvPr id="273" name="타원 272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만성 피로</a:t>
                </a:r>
                <a:endParaRPr lang="ko-KR" altLang="en-US" sz="700" dirty="0"/>
              </a:p>
            </p:txBody>
          </p:sp>
        </p:grpSp>
        <p:grpSp>
          <p:nvGrpSpPr>
            <p:cNvPr id="275" name="그룹 274"/>
            <p:cNvGrpSpPr/>
            <p:nvPr/>
          </p:nvGrpSpPr>
          <p:grpSpPr>
            <a:xfrm>
              <a:off x="10213666" y="4538284"/>
              <a:ext cx="594336" cy="396473"/>
              <a:chOff x="9047813" y="4233173"/>
              <a:chExt cx="594336" cy="396473"/>
            </a:xfrm>
          </p:grpSpPr>
          <p:sp>
            <p:nvSpPr>
              <p:cNvPr id="276" name="타원 275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스트레스</a:t>
                </a:r>
                <a:endParaRPr lang="ko-KR" altLang="en-US" sz="700" dirty="0"/>
              </a:p>
            </p:txBody>
          </p:sp>
        </p:grpSp>
        <p:grpSp>
          <p:nvGrpSpPr>
            <p:cNvPr id="278" name="그룹 277"/>
            <p:cNvGrpSpPr/>
            <p:nvPr/>
          </p:nvGrpSpPr>
          <p:grpSpPr>
            <a:xfrm>
              <a:off x="9560494" y="4984174"/>
              <a:ext cx="594336" cy="396473"/>
              <a:chOff x="9047813" y="4233173"/>
              <a:chExt cx="594336" cy="396473"/>
            </a:xfrm>
          </p:grpSpPr>
          <p:sp>
            <p:nvSpPr>
              <p:cNvPr id="279" name="타원 278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두통</a:t>
                </a:r>
                <a:endParaRPr lang="ko-KR" altLang="en-US" sz="700" dirty="0"/>
              </a:p>
            </p:txBody>
          </p:sp>
        </p:grpSp>
        <p:grpSp>
          <p:nvGrpSpPr>
            <p:cNvPr id="281" name="그룹 280"/>
            <p:cNvGrpSpPr/>
            <p:nvPr/>
          </p:nvGrpSpPr>
          <p:grpSpPr>
            <a:xfrm>
              <a:off x="8711493" y="5456259"/>
              <a:ext cx="594336" cy="396473"/>
              <a:chOff x="9047813" y="4233173"/>
              <a:chExt cx="594336" cy="396473"/>
            </a:xfrm>
          </p:grpSpPr>
          <p:sp>
            <p:nvSpPr>
              <p:cNvPr id="282" name="타원 281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근육 긴장</a:t>
                </a:r>
                <a:endParaRPr lang="ko-KR" altLang="en-US" sz="700" dirty="0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7838326" y="4980557"/>
              <a:ext cx="594336" cy="396473"/>
              <a:chOff x="9047813" y="4233173"/>
              <a:chExt cx="594336" cy="396473"/>
            </a:xfrm>
          </p:grpSpPr>
          <p:sp>
            <p:nvSpPr>
              <p:cNvPr id="285" name="타원 284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TextBox 285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거북목</a:t>
                </a:r>
                <a:endParaRPr lang="ko-KR" altLang="en-US" sz="700" dirty="0"/>
              </a:p>
            </p:txBody>
          </p:sp>
        </p:grpSp>
        <p:grpSp>
          <p:nvGrpSpPr>
            <p:cNvPr id="287" name="그룹 286"/>
            <p:cNvGrpSpPr/>
            <p:nvPr/>
          </p:nvGrpSpPr>
          <p:grpSpPr>
            <a:xfrm>
              <a:off x="7380393" y="5407390"/>
              <a:ext cx="594336" cy="396473"/>
              <a:chOff x="9047813" y="4233173"/>
              <a:chExt cx="594336" cy="396473"/>
            </a:xfrm>
          </p:grpSpPr>
          <p:sp>
            <p:nvSpPr>
              <p:cNvPr id="288" name="타원 287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목디스크</a:t>
                </a:r>
                <a:endParaRPr lang="ko-KR" altLang="en-US" sz="700" dirty="0"/>
              </a:p>
            </p:txBody>
          </p:sp>
        </p:grpSp>
        <p:grpSp>
          <p:nvGrpSpPr>
            <p:cNvPr id="290" name="그룹 289"/>
            <p:cNvGrpSpPr/>
            <p:nvPr/>
          </p:nvGrpSpPr>
          <p:grpSpPr>
            <a:xfrm>
              <a:off x="6748426" y="5675828"/>
              <a:ext cx="594336" cy="396473"/>
              <a:chOff x="9041306" y="4233173"/>
              <a:chExt cx="594336" cy="396473"/>
            </a:xfrm>
          </p:grpSpPr>
          <p:sp>
            <p:nvSpPr>
              <p:cNvPr id="291" name="타원 290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9041306" y="4293097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터널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증후군</a:t>
                </a:r>
                <a:endParaRPr lang="ko-KR" altLang="en-US" sz="700" dirty="0"/>
              </a:p>
            </p:txBody>
          </p:sp>
        </p:grpSp>
        <p:grpSp>
          <p:nvGrpSpPr>
            <p:cNvPr id="293" name="그룹 292"/>
            <p:cNvGrpSpPr/>
            <p:nvPr/>
          </p:nvGrpSpPr>
          <p:grpSpPr>
            <a:xfrm>
              <a:off x="7881729" y="6023462"/>
              <a:ext cx="594336" cy="396473"/>
              <a:chOff x="9047813" y="4233173"/>
              <a:chExt cx="594336" cy="396473"/>
            </a:xfrm>
          </p:grpSpPr>
          <p:sp>
            <p:nvSpPr>
              <p:cNvPr id="294" name="타원 293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손목 통증</a:t>
                </a:r>
                <a:endParaRPr lang="ko-KR" altLang="en-US" sz="700" dirty="0"/>
              </a:p>
            </p:txBody>
          </p:sp>
        </p:grpSp>
        <p:grpSp>
          <p:nvGrpSpPr>
            <p:cNvPr id="296" name="그룹 295"/>
            <p:cNvGrpSpPr/>
            <p:nvPr/>
          </p:nvGrpSpPr>
          <p:grpSpPr>
            <a:xfrm>
              <a:off x="6118880" y="5852732"/>
              <a:ext cx="594336" cy="396473"/>
              <a:chOff x="9047813" y="4233173"/>
              <a:chExt cx="594336" cy="396473"/>
            </a:xfrm>
          </p:grpSpPr>
          <p:sp>
            <p:nvSpPr>
              <p:cNvPr id="297" name="타원 296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9047813" y="4293823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블루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라이트</a:t>
                </a:r>
                <a:endParaRPr lang="ko-KR" altLang="en-US" sz="700" dirty="0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382512" y="5791433"/>
              <a:ext cx="594336" cy="396473"/>
              <a:chOff x="9047813" y="4233173"/>
              <a:chExt cx="594336" cy="396473"/>
            </a:xfrm>
          </p:grpSpPr>
          <p:sp>
            <p:nvSpPr>
              <p:cNvPr id="300" name="타원 299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안구암</a:t>
                </a:r>
                <a:endParaRPr lang="ko-KR" altLang="en-US" sz="700" dirty="0"/>
              </a:p>
            </p:txBody>
          </p:sp>
        </p:grpSp>
        <p:grpSp>
          <p:nvGrpSpPr>
            <p:cNvPr id="302" name="그룹 301"/>
            <p:cNvGrpSpPr/>
            <p:nvPr/>
          </p:nvGrpSpPr>
          <p:grpSpPr>
            <a:xfrm>
              <a:off x="4519652" y="5322949"/>
              <a:ext cx="594336" cy="396473"/>
              <a:chOff x="9055193" y="4233173"/>
              <a:chExt cx="594336" cy="396473"/>
            </a:xfrm>
          </p:grpSpPr>
          <p:sp>
            <p:nvSpPr>
              <p:cNvPr id="303" name="타원 302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TextBox 303"/>
              <p:cNvSpPr txBox="1"/>
              <p:nvPr/>
            </p:nvSpPr>
            <p:spPr>
              <a:xfrm>
                <a:off x="9055193" y="4353713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노안 증상</a:t>
                </a:r>
                <a:endParaRPr lang="ko-KR" altLang="en-US" sz="700" dirty="0"/>
              </a:p>
            </p:txBody>
          </p:sp>
        </p:grpSp>
        <p:grpSp>
          <p:nvGrpSpPr>
            <p:cNvPr id="305" name="그룹 304"/>
            <p:cNvGrpSpPr/>
            <p:nvPr/>
          </p:nvGrpSpPr>
          <p:grpSpPr>
            <a:xfrm>
              <a:off x="4007498" y="6064328"/>
              <a:ext cx="594336" cy="396473"/>
              <a:chOff x="9047813" y="4233173"/>
              <a:chExt cx="594336" cy="396473"/>
            </a:xfrm>
          </p:grpSpPr>
          <p:sp>
            <p:nvSpPr>
              <p:cNvPr id="306" name="타원 305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TextBox 306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백내장</a:t>
                </a:r>
                <a:endParaRPr lang="ko-KR" altLang="en-US" sz="700" dirty="0"/>
              </a:p>
            </p:txBody>
          </p:sp>
        </p:grpSp>
        <p:grpSp>
          <p:nvGrpSpPr>
            <p:cNvPr id="308" name="그룹 307"/>
            <p:cNvGrpSpPr/>
            <p:nvPr/>
          </p:nvGrpSpPr>
          <p:grpSpPr>
            <a:xfrm>
              <a:off x="3490079" y="5603340"/>
              <a:ext cx="594336" cy="396473"/>
              <a:chOff x="9047813" y="4233173"/>
              <a:chExt cx="594336" cy="396473"/>
            </a:xfrm>
          </p:grpSpPr>
          <p:sp>
            <p:nvSpPr>
              <p:cNvPr id="309" name="타원 308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각막염</a:t>
                </a:r>
                <a:endParaRPr lang="ko-KR" altLang="en-US" sz="700" dirty="0"/>
              </a:p>
            </p:txBody>
          </p:sp>
        </p:grpSp>
        <p:grpSp>
          <p:nvGrpSpPr>
            <p:cNvPr id="311" name="그룹 310"/>
            <p:cNvGrpSpPr/>
            <p:nvPr/>
          </p:nvGrpSpPr>
          <p:grpSpPr>
            <a:xfrm>
              <a:off x="3290017" y="4641875"/>
              <a:ext cx="594336" cy="396473"/>
              <a:chOff x="9047813" y="4233173"/>
              <a:chExt cx="594336" cy="396473"/>
            </a:xfrm>
          </p:grpSpPr>
          <p:sp>
            <p:nvSpPr>
              <p:cNvPr id="312" name="타원 311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9047813" y="4284757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안구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건조증</a:t>
                </a:r>
                <a:endParaRPr lang="ko-KR" altLang="en-US" sz="700" dirty="0"/>
              </a:p>
            </p:txBody>
          </p:sp>
        </p:grpSp>
        <p:grpSp>
          <p:nvGrpSpPr>
            <p:cNvPr id="316" name="그룹 315"/>
            <p:cNvGrpSpPr/>
            <p:nvPr/>
          </p:nvGrpSpPr>
          <p:grpSpPr>
            <a:xfrm>
              <a:off x="2540000" y="5322949"/>
              <a:ext cx="594336" cy="396473"/>
              <a:chOff x="9047813" y="4233173"/>
              <a:chExt cx="594336" cy="396473"/>
            </a:xfrm>
          </p:grpSpPr>
          <p:sp>
            <p:nvSpPr>
              <p:cNvPr id="317" name="타원 316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>
                <a:off x="9047813" y="4336306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근시</a:t>
                </a:r>
                <a:endParaRPr lang="ko-KR" altLang="en-US" sz="700" dirty="0"/>
              </a:p>
            </p:txBody>
          </p:sp>
        </p:grpSp>
        <p:grpSp>
          <p:nvGrpSpPr>
            <p:cNvPr id="322" name="그룹 321"/>
            <p:cNvGrpSpPr/>
            <p:nvPr/>
          </p:nvGrpSpPr>
          <p:grpSpPr>
            <a:xfrm>
              <a:off x="2411442" y="4141053"/>
              <a:ext cx="594336" cy="396473"/>
              <a:chOff x="2037755" y="4628226"/>
              <a:chExt cx="594336" cy="396473"/>
            </a:xfrm>
          </p:grpSpPr>
          <p:sp>
            <p:nvSpPr>
              <p:cNvPr id="320" name="타원 319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TextBox 320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연락용이</a:t>
                </a:r>
                <a:endParaRPr lang="ko-KR" altLang="en-US" sz="700" dirty="0"/>
              </a:p>
            </p:txBody>
          </p:sp>
        </p:grpSp>
        <p:grpSp>
          <p:nvGrpSpPr>
            <p:cNvPr id="323" name="그룹 322"/>
            <p:cNvGrpSpPr/>
            <p:nvPr/>
          </p:nvGrpSpPr>
          <p:grpSpPr>
            <a:xfrm>
              <a:off x="2260981" y="3588294"/>
              <a:ext cx="594336" cy="396473"/>
              <a:chOff x="2037755" y="4628226"/>
              <a:chExt cx="594336" cy="396473"/>
            </a:xfrm>
          </p:grpSpPr>
          <p:sp>
            <p:nvSpPr>
              <p:cNvPr id="324" name="타원 323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TextBox 324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성능</a:t>
                </a:r>
                <a:endParaRPr lang="ko-KR" altLang="en-US" sz="700" dirty="0"/>
              </a:p>
            </p:txBody>
          </p:sp>
        </p:grpSp>
        <p:grpSp>
          <p:nvGrpSpPr>
            <p:cNvPr id="326" name="그룹 325"/>
            <p:cNvGrpSpPr/>
            <p:nvPr/>
          </p:nvGrpSpPr>
          <p:grpSpPr>
            <a:xfrm>
              <a:off x="1372231" y="4309454"/>
              <a:ext cx="594336" cy="396473"/>
              <a:chOff x="2037755" y="4628226"/>
              <a:chExt cx="594336" cy="396473"/>
            </a:xfrm>
          </p:grpSpPr>
          <p:sp>
            <p:nvSpPr>
              <p:cNvPr id="327" name="타원 326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2037755" y="4703167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상시 연락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가능</a:t>
                </a:r>
                <a:endParaRPr lang="ko-KR" altLang="en-US" sz="700" dirty="0"/>
              </a:p>
            </p:txBody>
          </p:sp>
        </p:grpSp>
        <p:grpSp>
          <p:nvGrpSpPr>
            <p:cNvPr id="329" name="그룹 328"/>
            <p:cNvGrpSpPr/>
            <p:nvPr/>
          </p:nvGrpSpPr>
          <p:grpSpPr>
            <a:xfrm>
              <a:off x="828169" y="3688320"/>
              <a:ext cx="594336" cy="396473"/>
              <a:chOff x="2040553" y="4628226"/>
              <a:chExt cx="594336" cy="396473"/>
            </a:xfrm>
          </p:grpSpPr>
          <p:sp>
            <p:nvSpPr>
              <p:cNvPr id="330" name="타원 329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TextBox 330"/>
              <p:cNvSpPr txBox="1"/>
              <p:nvPr/>
            </p:nvSpPr>
            <p:spPr>
              <a:xfrm>
                <a:off x="2040553" y="4697025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개인시간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감소</a:t>
                </a:r>
                <a:endParaRPr lang="ko-KR" altLang="en-US" sz="700" dirty="0"/>
              </a:p>
            </p:txBody>
          </p:sp>
        </p:grpSp>
        <p:grpSp>
          <p:nvGrpSpPr>
            <p:cNvPr id="332" name="그룹 331"/>
            <p:cNvGrpSpPr/>
            <p:nvPr/>
          </p:nvGrpSpPr>
          <p:grpSpPr>
            <a:xfrm>
              <a:off x="1016270" y="3025335"/>
              <a:ext cx="594336" cy="396473"/>
              <a:chOff x="2037755" y="4628226"/>
              <a:chExt cx="594336" cy="396473"/>
            </a:xfrm>
          </p:grpSpPr>
          <p:sp>
            <p:nvSpPr>
              <p:cNvPr id="333" name="타원 332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TextBox 333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가격거품</a:t>
                </a:r>
                <a:endParaRPr lang="ko-KR" altLang="en-US" sz="700" dirty="0"/>
              </a:p>
            </p:txBody>
          </p:sp>
        </p:grpSp>
        <p:grpSp>
          <p:nvGrpSpPr>
            <p:cNvPr id="335" name="그룹 334"/>
            <p:cNvGrpSpPr/>
            <p:nvPr/>
          </p:nvGrpSpPr>
          <p:grpSpPr>
            <a:xfrm>
              <a:off x="1336272" y="2393653"/>
              <a:ext cx="594336" cy="396473"/>
              <a:chOff x="2037755" y="4628226"/>
              <a:chExt cx="594336" cy="396473"/>
            </a:xfrm>
          </p:grpSpPr>
          <p:sp>
            <p:nvSpPr>
              <p:cNvPr id="336" name="타원 335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TextBox 336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불법촬영</a:t>
                </a:r>
                <a:endParaRPr lang="ko-KR" altLang="en-US" sz="700" dirty="0"/>
              </a:p>
            </p:txBody>
          </p:sp>
        </p:grpSp>
        <p:grpSp>
          <p:nvGrpSpPr>
            <p:cNvPr id="338" name="그룹 337"/>
            <p:cNvGrpSpPr/>
            <p:nvPr/>
          </p:nvGrpSpPr>
          <p:grpSpPr>
            <a:xfrm>
              <a:off x="2584937" y="2702842"/>
              <a:ext cx="594336" cy="396473"/>
              <a:chOff x="2037755" y="4628226"/>
              <a:chExt cx="594336" cy="396473"/>
            </a:xfrm>
          </p:grpSpPr>
          <p:sp>
            <p:nvSpPr>
              <p:cNvPr id="339" name="타원 338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TextBox 339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간소화</a:t>
                </a:r>
                <a:endParaRPr lang="ko-KR" altLang="en-US" sz="700" dirty="0"/>
              </a:p>
            </p:txBody>
          </p:sp>
        </p:grpSp>
        <p:grpSp>
          <p:nvGrpSpPr>
            <p:cNvPr id="341" name="그룹 340"/>
            <p:cNvGrpSpPr/>
            <p:nvPr/>
          </p:nvGrpSpPr>
          <p:grpSpPr>
            <a:xfrm>
              <a:off x="2029879" y="1873135"/>
              <a:ext cx="594336" cy="396473"/>
              <a:chOff x="2037755" y="4628226"/>
              <a:chExt cx="594336" cy="396473"/>
            </a:xfrm>
          </p:grpSpPr>
          <p:sp>
            <p:nvSpPr>
              <p:cNvPr id="342" name="타원 341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TextBox 342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이동성</a:t>
                </a:r>
                <a:endParaRPr lang="ko-KR" altLang="en-US" sz="700" dirty="0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1223318" y="1291686"/>
              <a:ext cx="594336" cy="396473"/>
              <a:chOff x="2037755" y="4628226"/>
              <a:chExt cx="594336" cy="396473"/>
            </a:xfrm>
          </p:grpSpPr>
          <p:sp>
            <p:nvSpPr>
              <p:cNvPr id="345" name="타원 344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TextBox 345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짐 간소화</a:t>
                </a:r>
                <a:endParaRPr lang="ko-KR" altLang="en-US" sz="700" dirty="0"/>
              </a:p>
            </p:txBody>
          </p:sp>
        </p:grpSp>
        <p:grpSp>
          <p:nvGrpSpPr>
            <p:cNvPr id="347" name="그룹 346"/>
            <p:cNvGrpSpPr/>
            <p:nvPr/>
          </p:nvGrpSpPr>
          <p:grpSpPr>
            <a:xfrm>
              <a:off x="2905647" y="1728384"/>
              <a:ext cx="594336" cy="396473"/>
              <a:chOff x="2037755" y="4628226"/>
              <a:chExt cx="594336" cy="396473"/>
            </a:xfrm>
          </p:grpSpPr>
          <p:sp>
            <p:nvSpPr>
              <p:cNvPr id="348" name="타원 347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TextBox 348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정보전달</a:t>
                </a:r>
                <a:endParaRPr lang="ko-KR" altLang="en-US" sz="700" dirty="0"/>
              </a:p>
            </p:txBody>
          </p:sp>
        </p:grpSp>
        <p:cxnSp>
          <p:nvCxnSpPr>
            <p:cNvPr id="353" name="직선 연결선 352"/>
            <p:cNvCxnSpPr/>
            <p:nvPr/>
          </p:nvCxnSpPr>
          <p:spPr>
            <a:xfrm flipV="1">
              <a:off x="7974729" y="1600200"/>
              <a:ext cx="1314051" cy="478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/>
            <p:cNvCxnSpPr>
              <a:stCxn id="79" idx="7"/>
            </p:cNvCxnSpPr>
            <p:nvPr/>
          </p:nvCxnSpPr>
          <p:spPr>
            <a:xfrm flipV="1">
              <a:off x="8709828" y="2415401"/>
              <a:ext cx="432158" cy="28710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직선 연결선 360"/>
            <p:cNvCxnSpPr/>
            <p:nvPr/>
          </p:nvCxnSpPr>
          <p:spPr>
            <a:xfrm flipV="1">
              <a:off x="8785559" y="2914650"/>
              <a:ext cx="523541" cy="3577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 364"/>
            <p:cNvCxnSpPr/>
            <p:nvPr/>
          </p:nvCxnSpPr>
          <p:spPr>
            <a:xfrm flipV="1">
              <a:off x="8823960" y="3657600"/>
              <a:ext cx="617220" cy="381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 370"/>
            <p:cNvCxnSpPr/>
            <p:nvPr/>
          </p:nvCxnSpPr>
          <p:spPr>
            <a:xfrm flipV="1">
              <a:off x="9547860" y="4152901"/>
              <a:ext cx="571500" cy="23621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직선 연결선 373"/>
            <p:cNvCxnSpPr/>
            <p:nvPr/>
          </p:nvCxnSpPr>
          <p:spPr>
            <a:xfrm>
              <a:off x="8580120" y="4419600"/>
              <a:ext cx="548640" cy="3048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 381"/>
            <p:cNvCxnSpPr/>
            <p:nvPr/>
          </p:nvCxnSpPr>
          <p:spPr>
            <a:xfrm>
              <a:off x="7589520" y="4396740"/>
              <a:ext cx="571500" cy="2286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 384"/>
            <p:cNvCxnSpPr>
              <a:stCxn id="67" idx="4"/>
              <a:endCxn id="291" idx="0"/>
            </p:cNvCxnSpPr>
            <p:nvPr/>
          </p:nvCxnSpPr>
          <p:spPr>
            <a:xfrm>
              <a:off x="6825645" y="5245787"/>
              <a:ext cx="226456" cy="4300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 394"/>
            <p:cNvCxnSpPr>
              <a:stCxn id="70" idx="5"/>
              <a:endCxn id="297" idx="0"/>
            </p:cNvCxnSpPr>
            <p:nvPr/>
          </p:nvCxnSpPr>
          <p:spPr>
            <a:xfrm>
              <a:off x="6264832" y="5444786"/>
              <a:ext cx="151216" cy="4079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 399"/>
            <p:cNvCxnSpPr>
              <a:stCxn id="70" idx="3"/>
              <a:endCxn id="300" idx="0"/>
            </p:cNvCxnSpPr>
            <p:nvPr/>
          </p:nvCxnSpPr>
          <p:spPr>
            <a:xfrm flipH="1">
              <a:off x="5679680" y="5444786"/>
              <a:ext cx="187421" cy="34664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 402"/>
            <p:cNvCxnSpPr>
              <a:stCxn id="64" idx="4"/>
              <a:endCxn id="303" idx="0"/>
            </p:cNvCxnSpPr>
            <p:nvPr/>
          </p:nvCxnSpPr>
          <p:spPr>
            <a:xfrm>
              <a:off x="4806746" y="4912499"/>
              <a:ext cx="2694" cy="41045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 406"/>
            <p:cNvCxnSpPr>
              <a:stCxn id="303" idx="3"/>
              <a:endCxn id="306" idx="0"/>
            </p:cNvCxnSpPr>
            <p:nvPr/>
          </p:nvCxnSpPr>
          <p:spPr>
            <a:xfrm flipH="1">
              <a:off x="4304666" y="5661360"/>
              <a:ext cx="353642" cy="4029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 407"/>
            <p:cNvCxnSpPr>
              <a:stCxn id="64" idx="3"/>
              <a:endCxn id="309" idx="7"/>
            </p:cNvCxnSpPr>
            <p:nvPr/>
          </p:nvCxnSpPr>
          <p:spPr>
            <a:xfrm flipH="1">
              <a:off x="3938379" y="4836099"/>
              <a:ext cx="669501" cy="82530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직선 연결선 415"/>
            <p:cNvCxnSpPr/>
            <p:nvPr/>
          </p:nvCxnSpPr>
          <p:spPr>
            <a:xfrm flipH="1">
              <a:off x="3800475" y="4643438"/>
              <a:ext cx="723900" cy="16668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직선 연결선 418"/>
            <p:cNvCxnSpPr/>
            <p:nvPr/>
          </p:nvCxnSpPr>
          <p:spPr>
            <a:xfrm flipH="1">
              <a:off x="2990851" y="4933950"/>
              <a:ext cx="404812" cy="4429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직선 연결선 422"/>
            <p:cNvCxnSpPr/>
            <p:nvPr/>
          </p:nvCxnSpPr>
          <p:spPr>
            <a:xfrm flipH="1">
              <a:off x="2924175" y="4200525"/>
              <a:ext cx="819151" cy="10477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직선 연결선 425"/>
            <p:cNvCxnSpPr>
              <a:stCxn id="46" idx="1"/>
              <a:endCxn id="339" idx="5"/>
            </p:cNvCxnSpPr>
            <p:nvPr/>
          </p:nvCxnSpPr>
          <p:spPr>
            <a:xfrm flipH="1" flipV="1">
              <a:off x="3033237" y="3041253"/>
              <a:ext cx="478612" cy="26415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직선 연결선 430"/>
            <p:cNvCxnSpPr>
              <a:endCxn id="336" idx="5"/>
            </p:cNvCxnSpPr>
            <p:nvPr/>
          </p:nvCxnSpPr>
          <p:spPr>
            <a:xfrm flipH="1" flipV="1">
              <a:off x="1784572" y="2732064"/>
              <a:ext cx="1653953" cy="77789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 433"/>
            <p:cNvCxnSpPr>
              <a:stCxn id="46" idx="3"/>
            </p:cNvCxnSpPr>
            <p:nvPr/>
          </p:nvCxnSpPr>
          <p:spPr>
            <a:xfrm flipH="1">
              <a:off x="2771775" y="3674302"/>
              <a:ext cx="740074" cy="1166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 436"/>
            <p:cNvCxnSpPr/>
            <p:nvPr/>
          </p:nvCxnSpPr>
          <p:spPr>
            <a:xfrm flipH="1" flipV="1">
              <a:off x="1514475" y="3319462"/>
              <a:ext cx="833437" cy="44291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직선 연결선 440"/>
            <p:cNvCxnSpPr/>
            <p:nvPr/>
          </p:nvCxnSpPr>
          <p:spPr>
            <a:xfrm flipH="1">
              <a:off x="1881188" y="4367214"/>
              <a:ext cx="628651" cy="119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직선 연결선 443"/>
            <p:cNvCxnSpPr>
              <a:stCxn id="327" idx="1"/>
              <a:endCxn id="330" idx="4"/>
            </p:cNvCxnSpPr>
            <p:nvPr/>
          </p:nvCxnSpPr>
          <p:spPr>
            <a:xfrm flipH="1" flipV="1">
              <a:off x="1122539" y="4084793"/>
              <a:ext cx="395728" cy="28272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직선 연결선 446"/>
            <p:cNvCxnSpPr>
              <a:stCxn id="29" idx="1"/>
              <a:endCxn id="348" idx="5"/>
            </p:cNvCxnSpPr>
            <p:nvPr/>
          </p:nvCxnSpPr>
          <p:spPr>
            <a:xfrm flipH="1" flipV="1">
              <a:off x="3353947" y="2066795"/>
              <a:ext cx="417641" cy="37411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직선 연결선 451"/>
            <p:cNvCxnSpPr>
              <a:stCxn id="342" idx="1"/>
              <a:endCxn id="345" idx="5"/>
            </p:cNvCxnSpPr>
            <p:nvPr/>
          </p:nvCxnSpPr>
          <p:spPr>
            <a:xfrm flipH="1" flipV="1">
              <a:off x="1671618" y="1630097"/>
              <a:ext cx="504297" cy="3011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직선 연결선 454"/>
            <p:cNvCxnSpPr>
              <a:stCxn id="339" idx="1"/>
              <a:endCxn id="342" idx="5"/>
            </p:cNvCxnSpPr>
            <p:nvPr/>
          </p:nvCxnSpPr>
          <p:spPr>
            <a:xfrm flipH="1" flipV="1">
              <a:off x="2478179" y="2211546"/>
              <a:ext cx="252794" cy="54935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연결선 459"/>
            <p:cNvCxnSpPr/>
            <p:nvPr/>
          </p:nvCxnSpPr>
          <p:spPr>
            <a:xfrm flipH="1" flipV="1">
              <a:off x="2538414" y="2100264"/>
              <a:ext cx="1162049" cy="500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직선 연결선 467"/>
            <p:cNvCxnSpPr>
              <a:stCxn id="67" idx="5"/>
              <a:endCxn id="288" idx="1"/>
            </p:cNvCxnSpPr>
            <p:nvPr/>
          </p:nvCxnSpPr>
          <p:spPr>
            <a:xfrm>
              <a:off x="7024510" y="5169387"/>
              <a:ext cx="501919" cy="29606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직선 연결선 470"/>
            <p:cNvCxnSpPr/>
            <p:nvPr/>
          </p:nvCxnSpPr>
          <p:spPr>
            <a:xfrm>
              <a:off x="7099069" y="4971011"/>
              <a:ext cx="814647" cy="17456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직선 연결선 475"/>
            <p:cNvCxnSpPr>
              <a:stCxn id="285" idx="5"/>
              <a:endCxn id="282" idx="1"/>
            </p:cNvCxnSpPr>
            <p:nvPr/>
          </p:nvCxnSpPr>
          <p:spPr>
            <a:xfrm>
              <a:off x="8286626" y="5318968"/>
              <a:ext cx="570903" cy="19535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직선 연결선 478"/>
            <p:cNvCxnSpPr>
              <a:stCxn id="291" idx="5"/>
              <a:endCxn id="294" idx="1"/>
            </p:cNvCxnSpPr>
            <p:nvPr/>
          </p:nvCxnSpPr>
          <p:spPr>
            <a:xfrm>
              <a:off x="7203233" y="6014239"/>
              <a:ext cx="824532" cy="672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직선 연결선 481"/>
            <p:cNvCxnSpPr>
              <a:stCxn id="279" idx="7"/>
              <a:endCxn id="276" idx="3"/>
            </p:cNvCxnSpPr>
            <p:nvPr/>
          </p:nvCxnSpPr>
          <p:spPr>
            <a:xfrm flipV="1">
              <a:off x="10008794" y="4876695"/>
              <a:ext cx="350908" cy="1655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직선 연결선 486"/>
            <p:cNvCxnSpPr>
              <a:stCxn id="263" idx="7"/>
              <a:endCxn id="260" idx="4"/>
            </p:cNvCxnSpPr>
            <p:nvPr/>
          </p:nvCxnSpPr>
          <p:spPr>
            <a:xfrm flipV="1">
              <a:off x="9795061" y="2962275"/>
              <a:ext cx="586617" cy="52462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직선 연결선 489"/>
            <p:cNvCxnSpPr>
              <a:stCxn id="248" idx="5"/>
              <a:endCxn id="260" idx="1"/>
            </p:cNvCxnSpPr>
            <p:nvPr/>
          </p:nvCxnSpPr>
          <p:spPr>
            <a:xfrm>
              <a:off x="9665195" y="1736469"/>
              <a:ext cx="565351" cy="88739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직선 연결선 492"/>
            <p:cNvCxnSpPr>
              <a:stCxn id="245" idx="3"/>
              <a:endCxn id="240" idx="7"/>
            </p:cNvCxnSpPr>
            <p:nvPr/>
          </p:nvCxnSpPr>
          <p:spPr>
            <a:xfrm flipH="1">
              <a:off x="8840930" y="955863"/>
              <a:ext cx="363657" cy="19214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직선 연결선 497"/>
            <p:cNvCxnSpPr>
              <a:stCxn id="196" idx="3"/>
              <a:endCxn id="114" idx="7"/>
            </p:cNvCxnSpPr>
            <p:nvPr/>
          </p:nvCxnSpPr>
          <p:spPr>
            <a:xfrm flipH="1">
              <a:off x="7181593" y="1249085"/>
              <a:ext cx="734414" cy="26602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직선 연결선 500"/>
            <p:cNvCxnSpPr>
              <a:stCxn id="248" idx="7"/>
              <a:endCxn id="251" idx="3"/>
            </p:cNvCxnSpPr>
            <p:nvPr/>
          </p:nvCxnSpPr>
          <p:spPr>
            <a:xfrm flipV="1">
              <a:off x="9665195" y="1274465"/>
              <a:ext cx="444532" cy="18165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5" name="자유형 504"/>
            <p:cNvSpPr/>
            <p:nvPr/>
          </p:nvSpPr>
          <p:spPr>
            <a:xfrm>
              <a:off x="7257011" y="1659420"/>
              <a:ext cx="2031769" cy="1199738"/>
            </a:xfrm>
            <a:custGeom>
              <a:avLst/>
              <a:gdLst>
                <a:gd name="connsiteX0" fmla="*/ 0 w 2102358"/>
                <a:gd name="connsiteY0" fmla="*/ 19751 h 1229350"/>
                <a:gd name="connsiteX1" fmla="*/ 1172094 w 2102358"/>
                <a:gd name="connsiteY1" fmla="*/ 127816 h 1229350"/>
                <a:gd name="connsiteX2" fmla="*/ 1670858 w 2102358"/>
                <a:gd name="connsiteY2" fmla="*/ 984027 h 1229350"/>
                <a:gd name="connsiteX3" fmla="*/ 2069869 w 2102358"/>
                <a:gd name="connsiteY3" fmla="*/ 1200158 h 1229350"/>
                <a:gd name="connsiteX4" fmla="*/ 2078182 w 2102358"/>
                <a:gd name="connsiteY4" fmla="*/ 1208471 h 1229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358" h="1229350">
                  <a:moveTo>
                    <a:pt x="0" y="19751"/>
                  </a:moveTo>
                  <a:cubicBezTo>
                    <a:pt x="446809" y="-6573"/>
                    <a:pt x="893618" y="-32897"/>
                    <a:pt x="1172094" y="127816"/>
                  </a:cubicBezTo>
                  <a:cubicBezTo>
                    <a:pt x="1450570" y="288529"/>
                    <a:pt x="1521229" y="805303"/>
                    <a:pt x="1670858" y="984027"/>
                  </a:cubicBezTo>
                  <a:cubicBezTo>
                    <a:pt x="1820487" y="1162751"/>
                    <a:pt x="2001982" y="1162751"/>
                    <a:pt x="2069869" y="1200158"/>
                  </a:cubicBezTo>
                  <a:cubicBezTo>
                    <a:pt x="2137756" y="1237565"/>
                    <a:pt x="2078182" y="1237565"/>
                    <a:pt x="2078182" y="1208471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8" name="직선 연결선 507"/>
            <p:cNvCxnSpPr>
              <a:stCxn id="64" idx="5"/>
              <a:endCxn id="300" idx="1"/>
            </p:cNvCxnSpPr>
            <p:nvPr/>
          </p:nvCxnSpPr>
          <p:spPr>
            <a:xfrm>
              <a:off x="5005612" y="4836099"/>
              <a:ext cx="522936" cy="101339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직선 연결선 512"/>
            <p:cNvCxnSpPr>
              <a:stCxn id="282" idx="7"/>
              <a:endCxn id="279" idx="3"/>
            </p:cNvCxnSpPr>
            <p:nvPr/>
          </p:nvCxnSpPr>
          <p:spPr>
            <a:xfrm flipV="1">
              <a:off x="9159793" y="5322585"/>
              <a:ext cx="546737" cy="1917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6" name="직사각형 515"/>
          <p:cNvSpPr/>
          <p:nvPr/>
        </p:nvSpPr>
        <p:spPr>
          <a:xfrm>
            <a:off x="11012874" y="4912499"/>
            <a:ext cx="909956" cy="1169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0" name="그룹 519"/>
          <p:cNvGrpSpPr/>
          <p:nvPr/>
        </p:nvGrpSpPr>
        <p:grpSpPr>
          <a:xfrm>
            <a:off x="11079548" y="4957186"/>
            <a:ext cx="784184" cy="215444"/>
            <a:chOff x="11079395" y="4915664"/>
            <a:chExt cx="784184" cy="215444"/>
          </a:xfrm>
        </p:grpSpPr>
        <p:sp>
          <p:nvSpPr>
            <p:cNvPr id="518" name="타원 517"/>
            <p:cNvSpPr/>
            <p:nvPr/>
          </p:nvSpPr>
          <p:spPr>
            <a:xfrm>
              <a:off x="11079395" y="4946381"/>
              <a:ext cx="155897" cy="144593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TextBox 518"/>
            <p:cNvSpPr txBox="1"/>
            <p:nvPr/>
          </p:nvSpPr>
          <p:spPr>
            <a:xfrm>
              <a:off x="11392752" y="4915664"/>
              <a:ext cx="4708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중독</a:t>
              </a:r>
              <a:endParaRPr lang="ko-KR" altLang="en-US" sz="800" dirty="0"/>
            </a:p>
          </p:txBody>
        </p:sp>
      </p:grpSp>
      <p:grpSp>
        <p:nvGrpSpPr>
          <p:cNvPr id="521" name="그룹 520"/>
          <p:cNvGrpSpPr/>
          <p:nvPr/>
        </p:nvGrpSpPr>
        <p:grpSpPr>
          <a:xfrm>
            <a:off x="11077691" y="5239686"/>
            <a:ext cx="845139" cy="215444"/>
            <a:chOff x="11079395" y="4915664"/>
            <a:chExt cx="845139" cy="215444"/>
          </a:xfrm>
        </p:grpSpPr>
        <p:sp>
          <p:nvSpPr>
            <p:cNvPr id="522" name="타원 521"/>
            <p:cNvSpPr/>
            <p:nvPr/>
          </p:nvSpPr>
          <p:spPr>
            <a:xfrm>
              <a:off x="11079395" y="4946381"/>
              <a:ext cx="155897" cy="14459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TextBox 522"/>
            <p:cNvSpPr txBox="1"/>
            <p:nvPr/>
          </p:nvSpPr>
          <p:spPr>
            <a:xfrm>
              <a:off x="11392752" y="4915664"/>
              <a:ext cx="5317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휴대성</a:t>
              </a:r>
              <a:endParaRPr lang="ko-KR" altLang="en-US" sz="800" dirty="0"/>
            </a:p>
          </p:txBody>
        </p:sp>
      </p:grpSp>
      <p:grpSp>
        <p:nvGrpSpPr>
          <p:cNvPr id="524" name="그룹 523"/>
          <p:cNvGrpSpPr/>
          <p:nvPr/>
        </p:nvGrpSpPr>
        <p:grpSpPr>
          <a:xfrm>
            <a:off x="11077691" y="5524480"/>
            <a:ext cx="784184" cy="215444"/>
            <a:chOff x="11079395" y="4915664"/>
            <a:chExt cx="784184" cy="215444"/>
          </a:xfrm>
        </p:grpSpPr>
        <p:sp>
          <p:nvSpPr>
            <p:cNvPr id="525" name="타원 524"/>
            <p:cNvSpPr/>
            <p:nvPr/>
          </p:nvSpPr>
          <p:spPr>
            <a:xfrm>
              <a:off x="11079395" y="4946381"/>
              <a:ext cx="155897" cy="14459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TextBox 525"/>
            <p:cNvSpPr txBox="1"/>
            <p:nvPr/>
          </p:nvSpPr>
          <p:spPr>
            <a:xfrm>
              <a:off x="11392752" y="4915664"/>
              <a:ext cx="4708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건강</a:t>
              </a:r>
              <a:endParaRPr lang="ko-KR" altLang="en-US" sz="800" dirty="0"/>
            </a:p>
          </p:txBody>
        </p:sp>
      </p:grpSp>
      <p:grpSp>
        <p:nvGrpSpPr>
          <p:cNvPr id="527" name="그룹 526"/>
          <p:cNvGrpSpPr/>
          <p:nvPr/>
        </p:nvGrpSpPr>
        <p:grpSpPr>
          <a:xfrm>
            <a:off x="11077691" y="5801575"/>
            <a:ext cx="845139" cy="215444"/>
            <a:chOff x="11083486" y="4915664"/>
            <a:chExt cx="845139" cy="215444"/>
          </a:xfrm>
        </p:grpSpPr>
        <p:sp>
          <p:nvSpPr>
            <p:cNvPr id="528" name="타원 527"/>
            <p:cNvSpPr/>
            <p:nvPr/>
          </p:nvSpPr>
          <p:spPr>
            <a:xfrm>
              <a:off x="11083486" y="4951089"/>
              <a:ext cx="155897" cy="14459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TextBox 528"/>
            <p:cNvSpPr txBox="1"/>
            <p:nvPr/>
          </p:nvSpPr>
          <p:spPr>
            <a:xfrm>
              <a:off x="11392752" y="4915664"/>
              <a:ext cx="5358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/>
                <a:t>보안성</a:t>
              </a:r>
              <a:endParaRPr lang="ko-KR" altLang="en-US" sz="800" dirty="0"/>
            </a:p>
          </p:txBody>
        </p:sp>
      </p:grpSp>
      <p:grpSp>
        <p:nvGrpSpPr>
          <p:cNvPr id="534" name="그룹 533"/>
          <p:cNvGrpSpPr/>
          <p:nvPr/>
        </p:nvGrpSpPr>
        <p:grpSpPr>
          <a:xfrm>
            <a:off x="-731689" y="104081"/>
            <a:ext cx="4542503" cy="369332"/>
            <a:chOff x="3849329" y="309716"/>
            <a:chExt cx="4542503" cy="369332"/>
          </a:xfrm>
        </p:grpSpPr>
        <p:sp>
          <p:nvSpPr>
            <p:cNvPr id="535" name="TextBox 534"/>
            <p:cNvSpPr txBox="1"/>
            <p:nvPr/>
          </p:nvSpPr>
          <p:spPr>
            <a:xfrm>
              <a:off x="3849329" y="309716"/>
              <a:ext cx="4542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스마트폰 마인드맵</a:t>
              </a:r>
              <a:endParaRPr lang="ko-KR" altLang="en-US" b="1" dirty="0"/>
            </a:p>
          </p:txBody>
        </p:sp>
        <p:sp>
          <p:nvSpPr>
            <p:cNvPr id="536" name="직사각형 535"/>
            <p:cNvSpPr/>
            <p:nvPr/>
          </p:nvSpPr>
          <p:spPr>
            <a:xfrm>
              <a:off x="4783153" y="361646"/>
              <a:ext cx="201801" cy="2177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7" name="TextBox 536"/>
          <p:cNvSpPr txBox="1"/>
          <p:nvPr/>
        </p:nvSpPr>
        <p:spPr>
          <a:xfrm>
            <a:off x="10317419" y="45860"/>
            <a:ext cx="17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최건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20231006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84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-731689" y="104081"/>
            <a:ext cx="4542503" cy="369332"/>
            <a:chOff x="3849329" y="309716"/>
            <a:chExt cx="4542503" cy="369332"/>
          </a:xfrm>
        </p:grpSpPr>
        <p:sp>
          <p:nvSpPr>
            <p:cNvPr id="43" name="TextBox 42"/>
            <p:cNvSpPr txBox="1"/>
            <p:nvPr/>
          </p:nvSpPr>
          <p:spPr>
            <a:xfrm>
              <a:off x="3849329" y="309716"/>
              <a:ext cx="4542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지식재산권 인식</a:t>
              </a:r>
              <a:endParaRPr lang="ko-KR" altLang="en-US" b="1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783153" y="361646"/>
              <a:ext cx="201801" cy="2177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612911" y="2944532"/>
            <a:ext cx="1058572" cy="669543"/>
            <a:chOff x="5405244" y="3150150"/>
            <a:chExt cx="1224391" cy="769462"/>
          </a:xfrm>
        </p:grpSpPr>
        <p:sp>
          <p:nvSpPr>
            <p:cNvPr id="4" name="타원 3"/>
            <p:cNvSpPr/>
            <p:nvPr/>
          </p:nvSpPr>
          <p:spPr>
            <a:xfrm>
              <a:off x="5452978" y="3150150"/>
              <a:ext cx="1142534" cy="76946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5244" y="3359952"/>
              <a:ext cx="1224391" cy="336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지식재산권</a:t>
              </a:r>
              <a:endParaRPr lang="ko-KR" altLang="en-US" sz="1300" dirty="0"/>
            </a:p>
          </p:txBody>
        </p:sp>
      </p:grpSp>
      <p:sp>
        <p:nvSpPr>
          <p:cNvPr id="9" name="타원 8"/>
          <p:cNvSpPr/>
          <p:nvPr/>
        </p:nvSpPr>
        <p:spPr>
          <a:xfrm>
            <a:off x="5837553" y="2074615"/>
            <a:ext cx="568823" cy="53098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746939" y="2132377"/>
            <a:ext cx="772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특허</a:t>
            </a:r>
            <a:r>
              <a:rPr lang="ko-KR" altLang="en-US" sz="1000" dirty="0" err="1"/>
              <a:t>ㆍ</a:t>
            </a:r>
            <a:endParaRPr lang="ko-KR" altLang="en-US" sz="1000" dirty="0"/>
          </a:p>
          <a:p>
            <a:pPr algn="ctr"/>
            <a:r>
              <a:rPr lang="ko-KR" altLang="en-US" sz="1000" dirty="0" smtClean="0"/>
              <a:t>실용신안</a:t>
            </a:r>
            <a:endParaRPr lang="ko-KR" altLang="en-US" sz="1000" dirty="0"/>
          </a:p>
        </p:txBody>
      </p:sp>
      <p:grpSp>
        <p:nvGrpSpPr>
          <p:cNvPr id="176" name="그룹 175"/>
          <p:cNvGrpSpPr/>
          <p:nvPr/>
        </p:nvGrpSpPr>
        <p:grpSpPr>
          <a:xfrm>
            <a:off x="6968124" y="2985609"/>
            <a:ext cx="568823" cy="530983"/>
            <a:chOff x="6968124" y="2985609"/>
            <a:chExt cx="568823" cy="530983"/>
          </a:xfrm>
        </p:grpSpPr>
        <p:sp>
          <p:nvSpPr>
            <p:cNvPr id="8" name="타원 7"/>
            <p:cNvSpPr/>
            <p:nvPr/>
          </p:nvSpPr>
          <p:spPr>
            <a:xfrm>
              <a:off x="6968124" y="2985609"/>
              <a:ext cx="568823" cy="5309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78543" y="3138822"/>
              <a:ext cx="5479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상표</a:t>
              </a:r>
              <a:endParaRPr lang="ko-KR" altLang="en-US" sz="1100" dirty="0"/>
            </a:p>
          </p:txBody>
        </p:sp>
      </p:grpSp>
      <p:grpSp>
        <p:nvGrpSpPr>
          <p:cNvPr id="177" name="그룹 176"/>
          <p:cNvGrpSpPr/>
          <p:nvPr/>
        </p:nvGrpSpPr>
        <p:grpSpPr>
          <a:xfrm>
            <a:off x="5777268" y="3984732"/>
            <a:ext cx="674575" cy="530983"/>
            <a:chOff x="5777268" y="3984732"/>
            <a:chExt cx="674575" cy="530983"/>
          </a:xfrm>
        </p:grpSpPr>
        <p:sp>
          <p:nvSpPr>
            <p:cNvPr id="7" name="타원 6"/>
            <p:cNvSpPr/>
            <p:nvPr/>
          </p:nvSpPr>
          <p:spPr>
            <a:xfrm>
              <a:off x="5830145" y="3984732"/>
              <a:ext cx="568823" cy="53098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77268" y="4122528"/>
              <a:ext cx="6745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디자인</a:t>
              </a:r>
              <a:endParaRPr lang="ko-KR" altLang="en-US" sz="1100" dirty="0"/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4585378" y="3026776"/>
            <a:ext cx="674575" cy="530983"/>
            <a:chOff x="4585378" y="3026776"/>
            <a:chExt cx="674575" cy="530983"/>
          </a:xfrm>
        </p:grpSpPr>
        <p:sp>
          <p:nvSpPr>
            <p:cNvPr id="6" name="타원 5"/>
            <p:cNvSpPr/>
            <p:nvPr/>
          </p:nvSpPr>
          <p:spPr>
            <a:xfrm>
              <a:off x="4638255" y="3026776"/>
              <a:ext cx="568823" cy="5309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85378" y="3166707"/>
              <a:ext cx="6745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저작권</a:t>
              </a:r>
              <a:endParaRPr lang="ko-KR" altLang="en-US" sz="1100" dirty="0"/>
            </a:p>
          </p:txBody>
        </p:sp>
      </p:grpSp>
      <p:cxnSp>
        <p:nvCxnSpPr>
          <p:cNvPr id="17" name="직선 연결선 16"/>
          <p:cNvCxnSpPr>
            <a:stCxn id="4" idx="2"/>
          </p:cNvCxnSpPr>
          <p:nvPr/>
        </p:nvCxnSpPr>
        <p:spPr>
          <a:xfrm flipH="1">
            <a:off x="5199386" y="3279304"/>
            <a:ext cx="454794" cy="10273"/>
          </a:xfrm>
          <a:prstGeom prst="line">
            <a:avLst/>
          </a:prstGeom>
          <a:ln w="444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endCxn id="4" idx="4"/>
          </p:cNvCxnSpPr>
          <p:nvPr/>
        </p:nvCxnSpPr>
        <p:spPr>
          <a:xfrm flipV="1">
            <a:off x="6142197" y="3614075"/>
            <a:ext cx="5884" cy="369112"/>
          </a:xfrm>
          <a:prstGeom prst="line">
            <a:avLst/>
          </a:prstGeom>
          <a:ln w="444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4" idx="6"/>
          </p:cNvCxnSpPr>
          <p:nvPr/>
        </p:nvCxnSpPr>
        <p:spPr>
          <a:xfrm flipH="1">
            <a:off x="6641982" y="3275465"/>
            <a:ext cx="326143" cy="3838"/>
          </a:xfrm>
          <a:prstGeom prst="line">
            <a:avLst/>
          </a:prstGeom>
          <a:ln w="444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4" idx="0"/>
          </p:cNvCxnSpPr>
          <p:nvPr/>
        </p:nvCxnSpPr>
        <p:spPr>
          <a:xfrm flipH="1" flipV="1">
            <a:off x="6121965" y="2607144"/>
            <a:ext cx="26116" cy="337388"/>
          </a:xfrm>
          <a:prstGeom prst="line">
            <a:avLst/>
          </a:prstGeom>
          <a:ln w="444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7863090" y="2944532"/>
            <a:ext cx="568823" cy="530983"/>
            <a:chOff x="7863090" y="2944532"/>
            <a:chExt cx="568823" cy="530983"/>
          </a:xfrm>
        </p:grpSpPr>
        <p:sp>
          <p:nvSpPr>
            <p:cNvPr id="28" name="타원 27"/>
            <p:cNvSpPr/>
            <p:nvPr/>
          </p:nvSpPr>
          <p:spPr>
            <a:xfrm>
              <a:off x="7863090" y="2944532"/>
              <a:ext cx="568823" cy="5309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905876" y="3010335"/>
              <a:ext cx="483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보호</a:t>
              </a:r>
              <a:r>
                <a:rPr lang="en-US" altLang="ko-KR" sz="1000" dirty="0" smtClean="0"/>
                <a:t>10</a:t>
              </a:r>
              <a:r>
                <a:rPr lang="ko-KR" altLang="en-US" sz="1000" dirty="0" smtClean="0"/>
                <a:t>년</a:t>
              </a:r>
              <a:endParaRPr lang="ko-KR" altLang="en-US" sz="1000" dirty="0"/>
            </a:p>
          </p:txBody>
        </p:sp>
      </p:grpSp>
      <p:cxnSp>
        <p:nvCxnSpPr>
          <p:cNvPr id="30" name="직선 연결선 29"/>
          <p:cNvCxnSpPr/>
          <p:nvPr/>
        </p:nvCxnSpPr>
        <p:spPr>
          <a:xfrm flipH="1">
            <a:off x="7536948" y="3234388"/>
            <a:ext cx="326143" cy="3838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7820304" y="3765371"/>
            <a:ext cx="568823" cy="530983"/>
            <a:chOff x="7863090" y="3535526"/>
            <a:chExt cx="568823" cy="530983"/>
          </a:xfrm>
        </p:grpSpPr>
        <p:sp>
          <p:nvSpPr>
            <p:cNvPr id="31" name="타원 30"/>
            <p:cNvSpPr/>
            <p:nvPr/>
          </p:nvSpPr>
          <p:spPr>
            <a:xfrm>
              <a:off x="7863090" y="3535526"/>
              <a:ext cx="568823" cy="5309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900530" y="3592856"/>
              <a:ext cx="483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선점문제</a:t>
              </a:r>
              <a:endParaRPr lang="ko-KR" altLang="en-US" sz="1000" dirty="0"/>
            </a:p>
          </p:txBody>
        </p:sp>
      </p:grpSp>
      <p:cxnSp>
        <p:nvCxnSpPr>
          <p:cNvPr id="33" name="직선 연결선 32"/>
          <p:cNvCxnSpPr>
            <a:stCxn id="31" idx="1"/>
            <a:endCxn id="8" idx="5"/>
          </p:cNvCxnSpPr>
          <p:nvPr/>
        </p:nvCxnSpPr>
        <p:spPr>
          <a:xfrm flipH="1" flipV="1">
            <a:off x="7453645" y="3438831"/>
            <a:ext cx="449961" cy="404301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4739895" y="1550168"/>
            <a:ext cx="769051" cy="530983"/>
            <a:chOff x="5030840" y="1328123"/>
            <a:chExt cx="769051" cy="530983"/>
          </a:xfrm>
        </p:grpSpPr>
        <p:sp>
          <p:nvSpPr>
            <p:cNvPr id="34" name="타원 33"/>
            <p:cNvSpPr/>
            <p:nvPr/>
          </p:nvSpPr>
          <p:spPr>
            <a:xfrm>
              <a:off x="5130955" y="1328123"/>
              <a:ext cx="568823" cy="530983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30840" y="1363626"/>
              <a:ext cx="7690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보호</a:t>
              </a:r>
              <a:endParaRPr lang="en-US" altLang="ko-KR" sz="1100" dirty="0" smtClean="0"/>
            </a:p>
            <a:p>
              <a:pPr algn="ctr"/>
              <a:r>
                <a:rPr lang="en-US" altLang="ko-KR" sz="1100" dirty="0" smtClean="0"/>
                <a:t>20</a:t>
              </a:r>
              <a:r>
                <a:rPr lang="ko-KR" altLang="en-US" sz="1100" dirty="0" smtClean="0"/>
                <a:t>년</a:t>
              </a:r>
              <a:endParaRPr lang="ko-KR" altLang="en-US" sz="1100" dirty="0"/>
            </a:p>
          </p:txBody>
        </p:sp>
      </p:grpSp>
      <p:cxnSp>
        <p:nvCxnSpPr>
          <p:cNvPr id="36" name="직선 연결선 35"/>
          <p:cNvCxnSpPr>
            <a:stCxn id="9" idx="2"/>
            <a:endCxn id="34" idx="5"/>
          </p:cNvCxnSpPr>
          <p:nvPr/>
        </p:nvCxnSpPr>
        <p:spPr>
          <a:xfrm flipH="1" flipV="1">
            <a:off x="5325531" y="2003390"/>
            <a:ext cx="512022" cy="336717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3826506" y="2540161"/>
            <a:ext cx="594887" cy="530983"/>
            <a:chOff x="3597398" y="3071742"/>
            <a:chExt cx="594887" cy="530983"/>
          </a:xfrm>
        </p:grpSpPr>
        <p:sp>
          <p:nvSpPr>
            <p:cNvPr id="37" name="타원 36"/>
            <p:cNvSpPr/>
            <p:nvPr/>
          </p:nvSpPr>
          <p:spPr>
            <a:xfrm>
              <a:off x="3622329" y="3071742"/>
              <a:ext cx="568823" cy="5309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97398" y="3105231"/>
              <a:ext cx="594887" cy="428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사후</a:t>
              </a:r>
              <a:r>
                <a:rPr lang="en-US" altLang="ko-KR" sz="1100" dirty="0" smtClean="0"/>
                <a:t>70</a:t>
              </a:r>
              <a:r>
                <a:rPr lang="ko-KR" altLang="en-US" sz="1100" dirty="0" smtClean="0"/>
                <a:t>년</a:t>
              </a:r>
              <a:endParaRPr lang="ko-KR" altLang="en-US" sz="1100" dirty="0"/>
            </a:p>
          </p:txBody>
        </p:sp>
      </p:grpSp>
      <p:cxnSp>
        <p:nvCxnSpPr>
          <p:cNvPr id="39" name="직선 연결선 38"/>
          <p:cNvCxnSpPr>
            <a:stCxn id="6" idx="1"/>
          </p:cNvCxnSpPr>
          <p:nvPr/>
        </p:nvCxnSpPr>
        <p:spPr>
          <a:xfrm flipH="1" flipV="1">
            <a:off x="4379960" y="2939160"/>
            <a:ext cx="341597" cy="165377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>
            <a:off x="8758057" y="2907849"/>
            <a:ext cx="568823" cy="530983"/>
            <a:chOff x="8758057" y="2907849"/>
            <a:chExt cx="568823" cy="530983"/>
          </a:xfrm>
        </p:grpSpPr>
        <p:sp>
          <p:nvSpPr>
            <p:cNvPr id="45" name="타원 44"/>
            <p:cNvSpPr/>
            <p:nvPr/>
          </p:nvSpPr>
          <p:spPr>
            <a:xfrm>
              <a:off x="8758057" y="2907849"/>
              <a:ext cx="568823" cy="5309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800842" y="2973652"/>
              <a:ext cx="483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갱신가능</a:t>
              </a:r>
              <a:endParaRPr lang="ko-KR" altLang="en-US" sz="1000" dirty="0"/>
            </a:p>
          </p:txBody>
        </p:sp>
      </p:grpSp>
      <p:cxnSp>
        <p:nvCxnSpPr>
          <p:cNvPr id="47" name="직선 연결선 46"/>
          <p:cNvCxnSpPr/>
          <p:nvPr/>
        </p:nvCxnSpPr>
        <p:spPr>
          <a:xfrm flipH="1">
            <a:off x="8431914" y="3197705"/>
            <a:ext cx="326143" cy="3838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5415367" y="4823052"/>
            <a:ext cx="594887" cy="530983"/>
            <a:chOff x="5453729" y="4884827"/>
            <a:chExt cx="594887" cy="530983"/>
          </a:xfrm>
        </p:grpSpPr>
        <p:sp>
          <p:nvSpPr>
            <p:cNvPr id="48" name="타원 47"/>
            <p:cNvSpPr/>
            <p:nvPr/>
          </p:nvSpPr>
          <p:spPr>
            <a:xfrm>
              <a:off x="5473721" y="4884827"/>
              <a:ext cx="568823" cy="53098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53729" y="4934874"/>
              <a:ext cx="5948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보호</a:t>
              </a:r>
              <a:r>
                <a:rPr lang="en-US" altLang="ko-KR" sz="1100" dirty="0" smtClean="0"/>
                <a:t>20</a:t>
              </a:r>
              <a:r>
                <a:rPr lang="ko-KR" altLang="en-US" sz="1100" dirty="0" smtClean="0"/>
                <a:t>년</a:t>
              </a:r>
              <a:endParaRPr lang="ko-KR" altLang="en-US" sz="1100" dirty="0"/>
            </a:p>
          </p:txBody>
        </p:sp>
      </p:grpSp>
      <p:cxnSp>
        <p:nvCxnSpPr>
          <p:cNvPr id="50" name="직선 연결선 49"/>
          <p:cNvCxnSpPr>
            <a:stCxn id="48" idx="0"/>
            <a:endCxn id="7" idx="3"/>
          </p:cNvCxnSpPr>
          <p:nvPr/>
        </p:nvCxnSpPr>
        <p:spPr>
          <a:xfrm flipV="1">
            <a:off x="5719771" y="4437954"/>
            <a:ext cx="193676" cy="385098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>
            <a:off x="6481861" y="4784695"/>
            <a:ext cx="723095" cy="530983"/>
            <a:chOff x="6435978" y="4916666"/>
            <a:chExt cx="723095" cy="530983"/>
          </a:xfrm>
        </p:grpSpPr>
        <p:sp>
          <p:nvSpPr>
            <p:cNvPr id="61" name="타원 60"/>
            <p:cNvSpPr/>
            <p:nvPr/>
          </p:nvSpPr>
          <p:spPr>
            <a:xfrm>
              <a:off x="6523534" y="4916666"/>
              <a:ext cx="568823" cy="53098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435978" y="4989796"/>
              <a:ext cx="7230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dirty="0" smtClean="0"/>
                <a:t>빠른 </a:t>
              </a:r>
              <a:endParaRPr lang="en-US" altLang="ko-KR" sz="950" dirty="0" smtClean="0"/>
            </a:p>
            <a:p>
              <a:pPr algn="ctr"/>
              <a:r>
                <a:rPr lang="ko-KR" altLang="en-US" sz="950" dirty="0" err="1" smtClean="0"/>
                <a:t>등록가능</a:t>
              </a:r>
              <a:endParaRPr lang="ko-KR" altLang="en-US" sz="950" dirty="0"/>
            </a:p>
          </p:txBody>
        </p:sp>
      </p:grpSp>
      <p:cxnSp>
        <p:nvCxnSpPr>
          <p:cNvPr id="63" name="직선 연결선 62"/>
          <p:cNvCxnSpPr>
            <a:stCxn id="61" idx="1"/>
            <a:endCxn id="7" idx="5"/>
          </p:cNvCxnSpPr>
          <p:nvPr/>
        </p:nvCxnSpPr>
        <p:spPr>
          <a:xfrm flipH="1" flipV="1">
            <a:off x="6315666" y="4437954"/>
            <a:ext cx="337053" cy="424502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/>
          <p:cNvGrpSpPr/>
          <p:nvPr/>
        </p:nvGrpSpPr>
        <p:grpSpPr>
          <a:xfrm>
            <a:off x="5712810" y="1284676"/>
            <a:ext cx="769051" cy="530983"/>
            <a:chOff x="5033244" y="1328123"/>
            <a:chExt cx="769051" cy="530983"/>
          </a:xfrm>
        </p:grpSpPr>
        <p:sp>
          <p:nvSpPr>
            <p:cNvPr id="76" name="타원 75"/>
            <p:cNvSpPr/>
            <p:nvPr/>
          </p:nvSpPr>
          <p:spPr>
            <a:xfrm>
              <a:off x="5130955" y="1328123"/>
              <a:ext cx="568823" cy="530983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033244" y="1421353"/>
              <a:ext cx="7690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/>
                <a:t>심사기간</a:t>
              </a:r>
              <a:endParaRPr lang="en-US" altLang="ko-KR" sz="1050" dirty="0" smtClean="0"/>
            </a:p>
            <a:p>
              <a:pPr algn="ctr"/>
              <a:r>
                <a:rPr lang="ko-KR" altLang="en-US" sz="1050" dirty="0" smtClean="0"/>
                <a:t>길다</a:t>
              </a:r>
              <a:endParaRPr lang="ko-KR" altLang="en-US" sz="1050" dirty="0"/>
            </a:p>
          </p:txBody>
        </p:sp>
      </p:grpSp>
      <p:cxnSp>
        <p:nvCxnSpPr>
          <p:cNvPr id="78" name="직선 연결선 77"/>
          <p:cNvCxnSpPr>
            <a:stCxn id="9" idx="0"/>
            <a:endCxn id="76" idx="4"/>
          </p:cNvCxnSpPr>
          <p:nvPr/>
        </p:nvCxnSpPr>
        <p:spPr>
          <a:xfrm flipH="1" flipV="1">
            <a:off x="6094933" y="1815659"/>
            <a:ext cx="27032" cy="258956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/>
          <p:cNvGrpSpPr/>
          <p:nvPr/>
        </p:nvGrpSpPr>
        <p:grpSpPr>
          <a:xfrm>
            <a:off x="8780653" y="3611051"/>
            <a:ext cx="649939" cy="530983"/>
            <a:chOff x="7810982" y="3535526"/>
            <a:chExt cx="649939" cy="530983"/>
          </a:xfrm>
        </p:grpSpPr>
        <p:sp>
          <p:nvSpPr>
            <p:cNvPr id="88" name="타원 87"/>
            <p:cNvSpPr/>
            <p:nvPr/>
          </p:nvSpPr>
          <p:spPr>
            <a:xfrm>
              <a:off x="7863090" y="3535526"/>
              <a:ext cx="568823" cy="5309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810982" y="3619069"/>
              <a:ext cx="649939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50" dirty="0" smtClean="0"/>
                <a:t>불사용</a:t>
              </a:r>
              <a:endParaRPr lang="en-US" altLang="ko-KR" sz="850" dirty="0" smtClean="0"/>
            </a:p>
            <a:p>
              <a:pPr algn="ctr"/>
              <a:r>
                <a:rPr lang="ko-KR" altLang="en-US" sz="850" dirty="0" smtClean="0"/>
                <a:t>취소소송</a:t>
              </a:r>
              <a:endParaRPr lang="ko-KR" altLang="en-US" sz="850" dirty="0"/>
            </a:p>
          </p:txBody>
        </p:sp>
      </p:grpSp>
      <p:cxnSp>
        <p:nvCxnSpPr>
          <p:cNvPr id="90" name="직선 연결선 89"/>
          <p:cNvCxnSpPr>
            <a:stCxn id="88" idx="2"/>
            <a:endCxn id="31" idx="6"/>
          </p:cNvCxnSpPr>
          <p:nvPr/>
        </p:nvCxnSpPr>
        <p:spPr>
          <a:xfrm flipH="1">
            <a:off x="8389127" y="3876543"/>
            <a:ext cx="443634" cy="15432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8460365" y="4462866"/>
            <a:ext cx="595382" cy="530983"/>
            <a:chOff x="7849810" y="3535526"/>
            <a:chExt cx="595382" cy="530983"/>
          </a:xfrm>
        </p:grpSpPr>
        <p:sp>
          <p:nvSpPr>
            <p:cNvPr id="93" name="타원 92"/>
            <p:cNvSpPr/>
            <p:nvPr/>
          </p:nvSpPr>
          <p:spPr>
            <a:xfrm>
              <a:off x="7863090" y="3535526"/>
              <a:ext cx="568823" cy="5309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849810" y="3620923"/>
              <a:ext cx="5953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악의적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선점</a:t>
              </a:r>
              <a:endParaRPr lang="ko-KR" altLang="en-US" sz="1000" dirty="0"/>
            </a:p>
          </p:txBody>
        </p:sp>
      </p:grpSp>
      <p:cxnSp>
        <p:nvCxnSpPr>
          <p:cNvPr id="95" name="직선 연결선 94"/>
          <p:cNvCxnSpPr>
            <a:stCxn id="93" idx="1"/>
            <a:endCxn id="31" idx="5"/>
          </p:cNvCxnSpPr>
          <p:nvPr/>
        </p:nvCxnSpPr>
        <p:spPr>
          <a:xfrm flipH="1" flipV="1">
            <a:off x="8305825" y="4218593"/>
            <a:ext cx="251122" cy="322034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그룹 104"/>
          <p:cNvGrpSpPr/>
          <p:nvPr/>
        </p:nvGrpSpPr>
        <p:grpSpPr>
          <a:xfrm>
            <a:off x="3484390" y="3183666"/>
            <a:ext cx="670902" cy="530983"/>
            <a:chOff x="3571290" y="3071742"/>
            <a:chExt cx="670902" cy="530983"/>
          </a:xfrm>
        </p:grpSpPr>
        <p:sp>
          <p:nvSpPr>
            <p:cNvPr id="106" name="타원 105"/>
            <p:cNvSpPr/>
            <p:nvPr/>
          </p:nvSpPr>
          <p:spPr>
            <a:xfrm>
              <a:off x="3622329" y="3071742"/>
              <a:ext cx="568823" cy="5309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571290" y="3109711"/>
              <a:ext cx="6709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2</a:t>
              </a:r>
              <a:r>
                <a:rPr lang="ko-KR" altLang="en-US" sz="1100" dirty="0" smtClean="0"/>
                <a:t>차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창작물</a:t>
              </a:r>
              <a:endParaRPr lang="ko-KR" altLang="en-US" sz="1100" dirty="0"/>
            </a:p>
          </p:txBody>
        </p:sp>
      </p:grpSp>
      <p:cxnSp>
        <p:nvCxnSpPr>
          <p:cNvPr id="108" name="직선 연결선 107"/>
          <p:cNvCxnSpPr>
            <a:stCxn id="6" idx="2"/>
            <a:endCxn id="106" idx="6"/>
          </p:cNvCxnSpPr>
          <p:nvPr/>
        </p:nvCxnSpPr>
        <p:spPr>
          <a:xfrm flipH="1">
            <a:off x="4104252" y="3292268"/>
            <a:ext cx="534003" cy="15689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/>
          <p:cNvGrpSpPr/>
          <p:nvPr/>
        </p:nvGrpSpPr>
        <p:grpSpPr>
          <a:xfrm>
            <a:off x="3069439" y="2140051"/>
            <a:ext cx="594887" cy="530983"/>
            <a:chOff x="3609296" y="3071742"/>
            <a:chExt cx="594887" cy="530983"/>
          </a:xfrm>
        </p:grpSpPr>
        <p:sp>
          <p:nvSpPr>
            <p:cNvPr id="114" name="타원 113"/>
            <p:cNvSpPr/>
            <p:nvPr/>
          </p:nvSpPr>
          <p:spPr>
            <a:xfrm>
              <a:off x="3622329" y="3071742"/>
              <a:ext cx="568823" cy="5309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609296" y="3205321"/>
              <a:ext cx="5948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smtClean="0"/>
                <a:t>미국</a:t>
              </a:r>
              <a:endParaRPr lang="ko-KR" altLang="en-US" sz="1100" dirty="0"/>
            </a:p>
          </p:txBody>
        </p:sp>
      </p:grpSp>
      <p:cxnSp>
        <p:nvCxnSpPr>
          <p:cNvPr id="116" name="직선 연결선 115"/>
          <p:cNvCxnSpPr>
            <a:stCxn id="37" idx="1"/>
          </p:cNvCxnSpPr>
          <p:nvPr/>
        </p:nvCxnSpPr>
        <p:spPr>
          <a:xfrm flipH="1" flipV="1">
            <a:off x="3610997" y="2539055"/>
            <a:ext cx="323742" cy="78867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121"/>
          <p:cNvGrpSpPr/>
          <p:nvPr/>
        </p:nvGrpSpPr>
        <p:grpSpPr>
          <a:xfrm>
            <a:off x="2320829" y="1543632"/>
            <a:ext cx="639316" cy="530983"/>
            <a:chOff x="3573817" y="3071742"/>
            <a:chExt cx="639316" cy="530983"/>
          </a:xfrm>
        </p:grpSpPr>
        <p:sp>
          <p:nvSpPr>
            <p:cNvPr id="123" name="타원 122"/>
            <p:cNvSpPr/>
            <p:nvPr/>
          </p:nvSpPr>
          <p:spPr>
            <a:xfrm>
              <a:off x="3622329" y="3071742"/>
              <a:ext cx="568823" cy="5309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573817" y="3206098"/>
              <a:ext cx="639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smtClean="0"/>
                <a:t>디즈니</a:t>
              </a:r>
              <a:endParaRPr lang="ko-KR" altLang="en-US" sz="1100" dirty="0"/>
            </a:p>
          </p:txBody>
        </p:sp>
      </p:grpSp>
      <p:cxnSp>
        <p:nvCxnSpPr>
          <p:cNvPr id="125" name="직선 연결선 124"/>
          <p:cNvCxnSpPr>
            <a:stCxn id="114" idx="1"/>
          </p:cNvCxnSpPr>
          <p:nvPr/>
        </p:nvCxnSpPr>
        <p:spPr>
          <a:xfrm flipH="1" flipV="1">
            <a:off x="2897866" y="1942636"/>
            <a:ext cx="267908" cy="275176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그룹 126"/>
          <p:cNvGrpSpPr/>
          <p:nvPr/>
        </p:nvGrpSpPr>
        <p:grpSpPr>
          <a:xfrm>
            <a:off x="3738828" y="4020836"/>
            <a:ext cx="670902" cy="530983"/>
            <a:chOff x="3560760" y="3071742"/>
            <a:chExt cx="670902" cy="530983"/>
          </a:xfrm>
        </p:grpSpPr>
        <p:sp>
          <p:nvSpPr>
            <p:cNvPr id="128" name="타원 127"/>
            <p:cNvSpPr/>
            <p:nvPr/>
          </p:nvSpPr>
          <p:spPr>
            <a:xfrm>
              <a:off x="3622329" y="3071742"/>
              <a:ext cx="568823" cy="5309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560760" y="3133869"/>
              <a:ext cx="67090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dirty="0" smtClean="0"/>
                <a:t>등록</a:t>
              </a:r>
              <a:endParaRPr lang="en-US" altLang="ko-KR" sz="950" dirty="0" smtClean="0"/>
            </a:p>
            <a:p>
              <a:pPr algn="ctr"/>
              <a:r>
                <a:rPr lang="ko-KR" altLang="en-US" sz="950" dirty="0" smtClean="0"/>
                <a:t>필요성</a:t>
              </a:r>
              <a:r>
                <a:rPr lang="en-US" altLang="ko-KR" sz="950" dirty="0"/>
                <a:t>X</a:t>
              </a:r>
              <a:endParaRPr lang="ko-KR" altLang="en-US" sz="950" dirty="0"/>
            </a:p>
          </p:txBody>
        </p:sp>
      </p:grpSp>
      <p:cxnSp>
        <p:nvCxnSpPr>
          <p:cNvPr id="130" name="직선 연결선 129"/>
          <p:cNvCxnSpPr>
            <a:stCxn id="6" idx="4"/>
            <a:endCxn id="128" idx="7"/>
          </p:cNvCxnSpPr>
          <p:nvPr/>
        </p:nvCxnSpPr>
        <p:spPr>
          <a:xfrm flipH="1">
            <a:off x="4285918" y="3557759"/>
            <a:ext cx="636749" cy="540838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/>
          <p:cNvGrpSpPr/>
          <p:nvPr/>
        </p:nvGrpSpPr>
        <p:grpSpPr>
          <a:xfrm>
            <a:off x="2830323" y="4607607"/>
            <a:ext cx="670902" cy="530983"/>
            <a:chOff x="3571290" y="3071742"/>
            <a:chExt cx="670902" cy="530983"/>
          </a:xfrm>
        </p:grpSpPr>
        <p:sp>
          <p:nvSpPr>
            <p:cNvPr id="135" name="타원 134"/>
            <p:cNvSpPr/>
            <p:nvPr/>
          </p:nvSpPr>
          <p:spPr>
            <a:xfrm>
              <a:off x="3622329" y="3071742"/>
              <a:ext cx="568823" cy="5309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571290" y="3137713"/>
              <a:ext cx="6709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저작권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협회</a:t>
              </a:r>
              <a:endParaRPr lang="ko-KR" altLang="en-US" sz="1100" dirty="0"/>
            </a:p>
          </p:txBody>
        </p:sp>
      </p:grpSp>
      <p:cxnSp>
        <p:nvCxnSpPr>
          <p:cNvPr id="137" name="직선 연결선 136"/>
          <p:cNvCxnSpPr>
            <a:stCxn id="128" idx="3"/>
            <a:endCxn id="135" idx="6"/>
          </p:cNvCxnSpPr>
          <p:nvPr/>
        </p:nvCxnSpPr>
        <p:spPr>
          <a:xfrm flipH="1">
            <a:off x="3450185" y="4474058"/>
            <a:ext cx="433514" cy="399041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>
            <a:off x="6477055" y="1596779"/>
            <a:ext cx="760418" cy="530983"/>
            <a:chOff x="5032271" y="1328123"/>
            <a:chExt cx="760418" cy="530983"/>
          </a:xfrm>
        </p:grpSpPr>
        <p:sp>
          <p:nvSpPr>
            <p:cNvPr id="143" name="타원 142"/>
            <p:cNvSpPr/>
            <p:nvPr/>
          </p:nvSpPr>
          <p:spPr>
            <a:xfrm>
              <a:off x="5130955" y="1328123"/>
              <a:ext cx="568823" cy="530983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032271" y="1471595"/>
              <a:ext cx="7604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/>
                <a:t>특허침해</a:t>
              </a:r>
              <a:endParaRPr lang="ko-KR" altLang="en-US" sz="1050" dirty="0"/>
            </a:p>
          </p:txBody>
        </p:sp>
      </p:grpSp>
      <p:cxnSp>
        <p:nvCxnSpPr>
          <p:cNvPr id="145" name="직선 연결선 144"/>
          <p:cNvCxnSpPr>
            <a:stCxn id="143" idx="3"/>
            <a:endCxn id="9" idx="6"/>
          </p:cNvCxnSpPr>
          <p:nvPr/>
        </p:nvCxnSpPr>
        <p:spPr>
          <a:xfrm flipH="1">
            <a:off x="6406376" y="2050001"/>
            <a:ext cx="252665" cy="290106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/>
          <p:cNvGrpSpPr/>
          <p:nvPr/>
        </p:nvGrpSpPr>
        <p:grpSpPr>
          <a:xfrm>
            <a:off x="8744777" y="5354035"/>
            <a:ext cx="595382" cy="530983"/>
            <a:chOff x="7849810" y="3535526"/>
            <a:chExt cx="595382" cy="530983"/>
          </a:xfrm>
        </p:grpSpPr>
        <p:sp>
          <p:nvSpPr>
            <p:cNvPr id="151" name="타원 150"/>
            <p:cNvSpPr/>
            <p:nvPr/>
          </p:nvSpPr>
          <p:spPr>
            <a:xfrm>
              <a:off x="7863090" y="3535526"/>
              <a:ext cx="568823" cy="5309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849810" y="3620923"/>
              <a:ext cx="5953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덮죽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사건</a:t>
              </a:r>
              <a:endParaRPr lang="ko-KR" altLang="en-US" sz="1000" dirty="0"/>
            </a:p>
          </p:txBody>
        </p:sp>
      </p:grpSp>
      <p:cxnSp>
        <p:nvCxnSpPr>
          <p:cNvPr id="153" name="직선 연결선 152"/>
          <p:cNvCxnSpPr>
            <a:stCxn id="151" idx="1"/>
            <a:endCxn id="93" idx="4"/>
          </p:cNvCxnSpPr>
          <p:nvPr/>
        </p:nvCxnSpPr>
        <p:spPr>
          <a:xfrm flipH="1" flipV="1">
            <a:off x="8758057" y="4993849"/>
            <a:ext cx="83302" cy="437947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/>
          <p:cNvGrpSpPr/>
          <p:nvPr/>
        </p:nvGrpSpPr>
        <p:grpSpPr>
          <a:xfrm>
            <a:off x="7288696" y="1069865"/>
            <a:ext cx="769051" cy="530983"/>
            <a:chOff x="5030840" y="1328123"/>
            <a:chExt cx="769051" cy="530983"/>
          </a:xfrm>
        </p:grpSpPr>
        <p:sp>
          <p:nvSpPr>
            <p:cNvPr id="161" name="타원 160"/>
            <p:cNvSpPr/>
            <p:nvPr/>
          </p:nvSpPr>
          <p:spPr>
            <a:xfrm>
              <a:off x="5130955" y="1328123"/>
              <a:ext cx="568823" cy="530983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030840" y="1385865"/>
              <a:ext cx="76905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/>
                <a:t>삼성</a:t>
              </a:r>
              <a:endParaRPr lang="en-US" altLang="ko-KR" sz="1050" dirty="0" smtClean="0"/>
            </a:p>
            <a:p>
              <a:pPr algn="ctr"/>
              <a:r>
                <a:rPr lang="en-US" altLang="ko-KR" sz="1050" dirty="0" smtClean="0"/>
                <a:t>-</a:t>
              </a:r>
              <a:r>
                <a:rPr lang="ko-KR" altLang="en-US" sz="1050" dirty="0" smtClean="0"/>
                <a:t>애플</a:t>
              </a:r>
              <a:endParaRPr lang="ko-KR" altLang="en-US" sz="1050" dirty="0"/>
            </a:p>
          </p:txBody>
        </p:sp>
      </p:grpSp>
      <p:cxnSp>
        <p:nvCxnSpPr>
          <p:cNvPr id="163" name="직선 연결선 162"/>
          <p:cNvCxnSpPr>
            <a:stCxn id="143" idx="7"/>
            <a:endCxn id="161" idx="3"/>
          </p:cNvCxnSpPr>
          <p:nvPr/>
        </p:nvCxnSpPr>
        <p:spPr>
          <a:xfrm flipV="1">
            <a:off x="7061260" y="1523087"/>
            <a:ext cx="410853" cy="151453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0334045" y="45860"/>
            <a:ext cx="17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최건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20231006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48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</TotalTime>
  <Words>507</Words>
  <Application>Microsoft Office PowerPoint</Application>
  <PresentationFormat>와이드스크린</PresentationFormat>
  <Paragraphs>364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</dc:creator>
  <cp:lastModifiedBy>dw</cp:lastModifiedBy>
  <cp:revision>76</cp:revision>
  <dcterms:created xsi:type="dcterms:W3CDTF">2023-10-04T02:12:56Z</dcterms:created>
  <dcterms:modified xsi:type="dcterms:W3CDTF">2023-10-06T03:48:37Z</dcterms:modified>
</cp:coreProperties>
</file>