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C14F-E2F9-4C54-58E5-B0ABC404D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0E498-5CA0-9F8F-E998-7CEA7D805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A3C24-1E51-2E33-FEA9-527F5D4E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DC28-5165-4679-8D35-E37023E1A3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A2F0B-669D-B863-A777-D899B104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DBDF9-7DFE-6775-DDEB-B8095E94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3A04-CC76-4285-B666-DF06C22C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8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D405-5D0C-D3B5-5519-0223FEAC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34903-4AC1-9322-320F-3F1B168AF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2BACF-5D32-D69C-BC40-419B9165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DC28-5165-4679-8D35-E37023E1A3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0638-635B-EBF6-989B-F5D307C5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C997D-D4B0-D2FE-FEC5-7E5548E5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3A04-CC76-4285-B666-DF06C22C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1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9EBDC-D2A5-6EFE-1186-3ED920E93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89970-D7C3-087A-E56C-91D20F5D5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45BDD-B50A-A4B7-FAA8-9493ABC5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DC28-5165-4679-8D35-E37023E1A3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620A2-408A-340E-2690-B5097E24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6238-7A14-D469-129A-5BAAB242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3A04-CC76-4285-B666-DF06C22C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0370-26AE-4BC6-2EC8-CE040DBF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947F-3417-7383-B97E-A36A5D2E2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7BB41-B98F-12AD-E97C-C6F94A4F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DC28-5165-4679-8D35-E37023E1A3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F2B8-1BB4-5239-1CF7-1D177369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FD5F7-8016-9B66-09D6-49E9AD37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3A04-CC76-4285-B666-DF06C22C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D5AF-2C03-1B8B-7B60-D7BE155B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57C81-E3CF-76F8-C6E2-8A7D185C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7D377-E268-1240-BB4D-54EC1250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DC28-5165-4679-8D35-E37023E1A3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955B2-60A9-6384-064D-6FF3CD07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2EB81-9FF0-1961-7E33-CD7D170B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3A04-CC76-4285-B666-DF06C22C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0133-0934-EE36-5C94-40A675DF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7EC8-85B5-4CED-B81B-F8A6EEBA3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C88DF-0C60-1E40-A274-E6616C1D8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1BF36-B2CB-ADF0-F21D-77392F30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DC28-5165-4679-8D35-E37023E1A3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196A7-ED24-A7A3-42A7-BE49E522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E607F-068F-546C-19AA-2E5FF56E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3A04-CC76-4285-B666-DF06C22C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8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2B58-6E1E-0B04-4504-EF7E00A8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7B57B-5059-6917-8374-13861501E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B9C01-7930-705B-9CEB-FB7815575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32FC6-E26A-2CAF-563F-EF40789AC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065BF-43A3-18D0-6146-C87CAEC0F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19B45-00B7-FEE4-CB6E-2C1FFA6A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DC28-5165-4679-8D35-E37023E1A3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B2F3D-72E1-BB0B-4E0B-48D8AA09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EB6BC-F494-69EB-E8E5-D6B1B2C8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3A04-CC76-4285-B666-DF06C22C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6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8FAD-2B04-EF10-FBEE-DB40AF2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8E7F1-8001-F612-9729-E168D6F8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DC28-5165-4679-8D35-E37023E1A3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DA4A7-E19E-0B5E-EF13-75AEA69A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3E81B-55A3-5ACA-9F88-6EB5D694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3A04-CC76-4285-B666-DF06C22C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8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31B6B-5388-DBB0-F176-9E1B69EB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DC28-5165-4679-8D35-E37023E1A3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E9639-BA0B-2ECE-5CFD-D366C23F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26126-812B-B886-7AEA-8BB9D63C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3A04-CC76-4285-B666-DF06C22C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D961-59D9-C383-B7EC-7B6C695F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7BE3-9C25-3256-486E-86E4C003D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ADE6C-B239-5FCA-4510-7503A8ACC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6C90C-0DE7-A8F6-1778-831C5D8D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DC28-5165-4679-8D35-E37023E1A3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74126-5219-91A5-FF1A-B3552078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7BAB2-F8A2-3D6C-0DF1-FB0BAB84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3A04-CC76-4285-B666-DF06C22C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2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F574-E3A4-6F91-BDDD-4C3DD764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900F7-B601-FCD0-F9A6-A609F1779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82AE1-8451-0142-DDFF-948F4B88C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9DE74-E4F4-01CF-F74B-053A2269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DC28-5165-4679-8D35-E37023E1A3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BBFD4-846D-20A1-637B-946D4387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8F17A-DC8A-BC83-4892-81A4EFC1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3A04-CC76-4285-B666-DF06C22C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6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26BD6-1531-3EC1-D91A-758F6BDB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6972B-0C0F-F672-38D0-902C11F98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22B9A-0482-3AE7-BDA3-D9443CA47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EDC28-5165-4679-8D35-E37023E1A32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12432-358E-17AD-0247-18042BB89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525EE-0D56-D9D9-0FBD-81CF7DF5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BB3A04-CC76-4285-B666-DF06C22C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2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B9F2DFF-001B-DC13-C542-E5BFEEFFD834}"/>
              </a:ext>
            </a:extLst>
          </p:cNvPr>
          <p:cNvGrpSpPr/>
          <p:nvPr/>
        </p:nvGrpSpPr>
        <p:grpSpPr>
          <a:xfrm>
            <a:off x="528507" y="679508"/>
            <a:ext cx="3011648" cy="4202884"/>
            <a:chOff x="1090569" y="1963024"/>
            <a:chExt cx="3011648" cy="42028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EB7FCD-82C3-3006-5D0C-2F11708EB0EB}"/>
                </a:ext>
              </a:extLst>
            </p:cNvPr>
            <p:cNvSpPr/>
            <p:nvPr/>
          </p:nvSpPr>
          <p:spPr>
            <a:xfrm>
              <a:off x="1090569" y="1963024"/>
              <a:ext cx="3011648" cy="4202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574DE5D-6B7E-8432-A218-CDE4DB788383}"/>
                </a:ext>
              </a:extLst>
            </p:cNvPr>
            <p:cNvSpPr/>
            <p:nvPr/>
          </p:nvSpPr>
          <p:spPr>
            <a:xfrm>
              <a:off x="3271705" y="2231471"/>
              <a:ext cx="630573" cy="5382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EBD196-706B-7247-B09F-7125F8FE7E44}"/>
                </a:ext>
              </a:extLst>
            </p:cNvPr>
            <p:cNvSpPr/>
            <p:nvPr/>
          </p:nvSpPr>
          <p:spPr>
            <a:xfrm>
              <a:off x="3271705" y="3006754"/>
              <a:ext cx="630573" cy="5382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5C3C8A-558A-A132-02D0-122691689205}"/>
                </a:ext>
              </a:extLst>
            </p:cNvPr>
            <p:cNvSpPr/>
            <p:nvPr/>
          </p:nvSpPr>
          <p:spPr>
            <a:xfrm>
              <a:off x="3271705" y="3782037"/>
              <a:ext cx="630573" cy="5382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30F025-66A9-502B-4A59-19BF4F3A734C}"/>
                </a:ext>
              </a:extLst>
            </p:cNvPr>
            <p:cNvSpPr/>
            <p:nvPr/>
          </p:nvSpPr>
          <p:spPr>
            <a:xfrm>
              <a:off x="3271705" y="4557320"/>
              <a:ext cx="630573" cy="5382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8E9C10-51B0-475D-DD9A-8CEE22BABE38}"/>
                </a:ext>
              </a:extLst>
            </p:cNvPr>
            <p:cNvSpPr/>
            <p:nvPr/>
          </p:nvSpPr>
          <p:spPr>
            <a:xfrm>
              <a:off x="1449896" y="2231471"/>
              <a:ext cx="1178656" cy="5382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Inbox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1D3209F-12A3-F4A0-1C2D-FD21462684A5}"/>
                </a:ext>
              </a:extLst>
            </p:cNvPr>
            <p:cNvSpPr/>
            <p:nvPr/>
          </p:nvSpPr>
          <p:spPr>
            <a:xfrm>
              <a:off x="1449896" y="3140977"/>
              <a:ext cx="1178656" cy="15505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Detalii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 err="1">
                  <a:solidFill>
                    <a:schemeClr val="tx1"/>
                  </a:solidFill>
                </a:rPr>
                <a:t>Oferta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+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Link </a:t>
              </a:r>
              <a:r>
                <a:rPr lang="en-US" dirty="0" err="1">
                  <a:solidFill>
                    <a:schemeClr val="tx1"/>
                  </a:solidFill>
                </a:rPr>
                <a:t>afiliat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85B95CA-EDF0-FAA2-0853-6EA8DCB227E2}"/>
              </a:ext>
            </a:extLst>
          </p:cNvPr>
          <p:cNvSpPr/>
          <p:nvPr/>
        </p:nvSpPr>
        <p:spPr>
          <a:xfrm>
            <a:off x="4183308" y="1857462"/>
            <a:ext cx="2172748" cy="182041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Formular</a:t>
            </a:r>
            <a:br>
              <a:rPr lang="en-US" dirty="0"/>
            </a:br>
            <a:r>
              <a:rPr lang="en-US" dirty="0" err="1"/>
              <a:t>detalii</a:t>
            </a:r>
            <a:endParaRPr lang="en-US" dirty="0"/>
          </a:p>
          <a:p>
            <a:pPr algn="ctr"/>
            <a:r>
              <a:rPr lang="en-US" dirty="0" err="1"/>
              <a:t>oferta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256024-2AED-CBD4-7D0D-5A59B78FFDE3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3340216" y="1217102"/>
            <a:ext cx="843092" cy="15505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D4E7DE-4415-2407-CE4C-ECEAC378461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340216" y="1992385"/>
            <a:ext cx="843092" cy="7752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CEEE10-EA16-84C5-5096-95E40DC1979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340216" y="2767668"/>
            <a:ext cx="8430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0EAA30-3DDF-D4D1-8D59-C85118F4145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340216" y="2767668"/>
            <a:ext cx="843092" cy="7752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705FD3E-047E-FC41-250B-E343EF2010B0}"/>
              </a:ext>
            </a:extLst>
          </p:cNvPr>
          <p:cNvSpPr/>
          <p:nvPr/>
        </p:nvSpPr>
        <p:spPr>
          <a:xfrm>
            <a:off x="6995017" y="1857461"/>
            <a:ext cx="2172748" cy="182041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</a:t>
            </a:r>
          </a:p>
          <a:p>
            <a:pPr algn="ctr"/>
            <a:r>
              <a:rPr lang="en-US" dirty="0" err="1"/>
              <a:t>predifinit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9A0DCC-23EB-46FD-2BAE-111B3AFAEC05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 flipV="1">
            <a:off x="6356056" y="2767667"/>
            <a:ext cx="63896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391ACE-0451-D263-D447-CF79953855BF}"/>
              </a:ext>
            </a:extLst>
          </p:cNvPr>
          <p:cNvSpPr/>
          <p:nvPr/>
        </p:nvSpPr>
        <p:spPr>
          <a:xfrm>
            <a:off x="6995017" y="4821224"/>
            <a:ext cx="2172748" cy="182041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Companie</a:t>
            </a:r>
            <a:endParaRPr lang="en-US" dirty="0"/>
          </a:p>
          <a:p>
            <a:pPr algn="ctr"/>
            <a:r>
              <a:rPr lang="en-US" dirty="0" err="1"/>
              <a:t>servicii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BD6756-04E3-9943-A8EB-4EBF514C05EF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8081391" y="3677872"/>
            <a:ext cx="0" cy="1143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03AB208-CB5F-3D2D-33AF-71422DA8A3BD}"/>
              </a:ext>
            </a:extLst>
          </p:cNvPr>
          <p:cNvCxnSpPr>
            <a:cxnSpLocks/>
            <a:stCxn id="35" idx="3"/>
            <a:endCxn id="46" idx="0"/>
          </p:cNvCxnSpPr>
          <p:nvPr/>
        </p:nvCxnSpPr>
        <p:spPr>
          <a:xfrm flipH="1" flipV="1">
            <a:off x="1477162" y="947955"/>
            <a:ext cx="7690603" cy="4783475"/>
          </a:xfrm>
          <a:prstGeom prst="bentConnector4">
            <a:avLst>
              <a:gd name="adj1" fmla="val -13117"/>
              <a:gd name="adj2" fmla="val 11126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C9DE74C-AEC1-7133-C2B8-5B2605CD0230}"/>
              </a:ext>
            </a:extLst>
          </p:cNvPr>
          <p:cNvSpPr txBox="1"/>
          <p:nvPr/>
        </p:nvSpPr>
        <p:spPr>
          <a:xfrm>
            <a:off x="9293601" y="5311875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D267AB-7EDF-8EDC-F571-54C7A92D0F32}"/>
              </a:ext>
            </a:extLst>
          </p:cNvPr>
          <p:cNvCxnSpPr>
            <a:cxnSpLocks/>
            <a:stCxn id="46" idx="2"/>
            <a:endCxn id="51" idx="0"/>
          </p:cNvCxnSpPr>
          <p:nvPr/>
        </p:nvCxnSpPr>
        <p:spPr>
          <a:xfrm>
            <a:off x="1477162" y="1486249"/>
            <a:ext cx="0" cy="3712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325E523-8099-3A46-842F-6F3E3685A45E}"/>
              </a:ext>
            </a:extLst>
          </p:cNvPr>
          <p:cNvSpPr/>
          <p:nvPr/>
        </p:nvSpPr>
        <p:spPr>
          <a:xfrm>
            <a:off x="2262232" y="5311875"/>
            <a:ext cx="1789651" cy="8391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Produs</a:t>
            </a:r>
            <a:r>
              <a:rPr lang="en-US" dirty="0"/>
              <a:t>/</a:t>
            </a:r>
            <a:r>
              <a:rPr lang="en-US" dirty="0" err="1"/>
              <a:t>Serviciu</a:t>
            </a:r>
            <a:br>
              <a:rPr lang="en-US" dirty="0"/>
            </a:br>
            <a:r>
              <a:rPr lang="en-US" dirty="0" err="1"/>
              <a:t>Companie</a:t>
            </a:r>
            <a:endParaRPr lang="en-US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612FCB27-2275-99A8-F01B-3E7FF83F13BD}"/>
              </a:ext>
            </a:extLst>
          </p:cNvPr>
          <p:cNvCxnSpPr>
            <a:cxnSpLocks/>
            <a:stCxn id="51" idx="2"/>
            <a:endCxn id="59" idx="1"/>
          </p:cNvCxnSpPr>
          <p:nvPr/>
        </p:nvCxnSpPr>
        <p:spPr>
          <a:xfrm rot="16200000" flipH="1">
            <a:off x="707995" y="4177194"/>
            <a:ext cx="2323404" cy="78507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E9670-FB26-0DC0-4364-39F5CF48DF0D}"/>
              </a:ext>
            </a:extLst>
          </p:cNvPr>
          <p:cNvCxnSpPr>
            <a:cxnSpLocks/>
            <a:stCxn id="59" idx="3"/>
            <a:endCxn id="71" idx="1"/>
          </p:cNvCxnSpPr>
          <p:nvPr/>
        </p:nvCxnSpPr>
        <p:spPr>
          <a:xfrm>
            <a:off x="4051883" y="5731431"/>
            <a:ext cx="5767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A511C3E-74D6-7FFA-8596-D3E30452BF34}"/>
              </a:ext>
            </a:extLst>
          </p:cNvPr>
          <p:cNvSpPr/>
          <p:nvPr/>
        </p:nvSpPr>
        <p:spPr>
          <a:xfrm>
            <a:off x="4628625" y="5311875"/>
            <a:ext cx="1210114" cy="8391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Tranzactie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2ACC885-5ECB-1093-9DC7-734634C3D65B}"/>
              </a:ext>
            </a:extLst>
          </p:cNvPr>
          <p:cNvCxnSpPr>
            <a:cxnSpLocks/>
            <a:stCxn id="71" idx="3"/>
            <a:endCxn id="35" idx="1"/>
          </p:cNvCxnSpPr>
          <p:nvPr/>
        </p:nvCxnSpPr>
        <p:spPr>
          <a:xfrm flipV="1">
            <a:off x="5838739" y="5731430"/>
            <a:ext cx="115627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4631FB7-AF0C-737A-29C7-99D43E61DD7C}"/>
              </a:ext>
            </a:extLst>
          </p:cNvPr>
          <p:cNvSpPr txBox="1"/>
          <p:nvPr/>
        </p:nvSpPr>
        <p:spPr>
          <a:xfrm>
            <a:off x="6067338" y="5311875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90%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9C83E13-5673-2836-BC8B-637E2076A4C4}"/>
              </a:ext>
            </a:extLst>
          </p:cNvPr>
          <p:cNvSpPr/>
          <p:nvPr/>
        </p:nvSpPr>
        <p:spPr>
          <a:xfrm>
            <a:off x="4353891" y="4044372"/>
            <a:ext cx="1778458" cy="6602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MyCabin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S.R.L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4E6912-1673-8472-D9FC-359BD30B3F4A}"/>
              </a:ext>
            </a:extLst>
          </p:cNvPr>
          <p:cNvCxnSpPr>
            <a:cxnSpLocks/>
            <a:stCxn id="71" idx="0"/>
            <a:endCxn id="83" idx="2"/>
          </p:cNvCxnSpPr>
          <p:nvPr/>
        </p:nvCxnSpPr>
        <p:spPr>
          <a:xfrm flipV="1">
            <a:off x="5233682" y="4704651"/>
            <a:ext cx="9438" cy="6072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D90D5B4-8141-8C43-4DFB-C351B8791249}"/>
              </a:ext>
            </a:extLst>
          </p:cNvPr>
          <p:cNvSpPr txBox="1"/>
          <p:nvPr/>
        </p:nvSpPr>
        <p:spPr>
          <a:xfrm>
            <a:off x="4595766" y="4882392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6BDE0F-CD80-42AE-6C74-17D8597C8B78}"/>
              </a:ext>
            </a:extLst>
          </p:cNvPr>
          <p:cNvSpPr txBox="1"/>
          <p:nvPr/>
        </p:nvSpPr>
        <p:spPr>
          <a:xfrm>
            <a:off x="7385104" y="4255450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14215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Tudor-Robert Ghic</dc:creator>
  <cp:lastModifiedBy>Tudor-Robert Ghic</cp:lastModifiedBy>
  <cp:revision>3</cp:revision>
  <dcterms:created xsi:type="dcterms:W3CDTF">2024-01-24T11:24:36Z</dcterms:created>
  <dcterms:modified xsi:type="dcterms:W3CDTF">2024-01-24T17:40:55Z</dcterms:modified>
</cp:coreProperties>
</file>