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7" Type="http://schemas.openxmlformats.org/officeDocument/2006/relationships/image" Target="../media/image6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29.svg"/><Relationship Id="rId21" Type="http://schemas.openxmlformats.org/officeDocument/2006/relationships/image" Target="../media/image53.svg"/><Relationship Id="rId7" Type="http://schemas.openxmlformats.org/officeDocument/2006/relationships/image" Target="../media/image33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svg"/><Relationship Id="rId5" Type="http://schemas.openxmlformats.org/officeDocument/2006/relationships/image" Target="../media/image31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56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59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58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7" Type="http://schemas.openxmlformats.org/officeDocument/2006/relationships/image" Target="../media/image6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C92B17DF-42EF-0971-70CA-69BB0D0C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514" y="3794328"/>
            <a:ext cx="1673352" cy="1673352"/>
          </a:xfrm>
          <a:prstGeom prst="rect">
            <a:avLst/>
          </a:prstGeom>
        </p:spPr>
      </p:pic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430" y="190500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01AA3-A9E7-F58F-CBFE-8737A525147A}"/>
              </a:ext>
            </a:extLst>
          </p:cNvPr>
          <p:cNvGrpSpPr/>
          <p:nvPr/>
        </p:nvGrpSpPr>
        <p:grpSpPr>
          <a:xfrm>
            <a:off x="4567218" y="3991822"/>
            <a:ext cx="1673352" cy="2075602"/>
            <a:chOff x="4567218" y="3991822"/>
            <a:chExt cx="1673352" cy="2075602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97C54578-5E8B-0178-40FF-F479EFD3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10979" y="399182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Folder Search with solid fill">
              <a:extLst>
                <a:ext uri="{FF2B5EF4-FFF2-40B4-BE49-F238E27FC236}">
                  <a16:creationId xmlns:a16="http://schemas.microsoft.com/office/drawing/2014/main" id="{7FD36521-C727-75B5-A800-54867BCE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67218" y="4394072"/>
              <a:ext cx="1673352" cy="1673352"/>
            </a:xfrm>
            <a:prstGeom prst="rect">
              <a:avLst/>
            </a:prstGeom>
          </p:spPr>
        </p:pic>
      </p:grpSp>
      <p:pic>
        <p:nvPicPr>
          <p:cNvPr id="3" name="Graphic 2" descr="Clock outline">
            <a:extLst>
              <a:ext uri="{FF2B5EF4-FFF2-40B4-BE49-F238E27FC236}">
                <a16:creationId xmlns:a16="http://schemas.microsoft.com/office/drawing/2014/main" id="{0BEEB3D8-01DA-059E-4B1A-A7C30FCE2D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3366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Clock outline">
            <a:extLst>
              <a:ext uri="{FF2B5EF4-FFF2-40B4-BE49-F238E27FC236}">
                <a16:creationId xmlns:a16="http://schemas.microsoft.com/office/drawing/2014/main" id="{D9C009BB-0F7D-B50E-9D05-E674F2ABFE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7201" y="4429972"/>
            <a:ext cx="509848" cy="5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A6566-6299-5391-0DF6-52832953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D2F641-A772-E199-3CFD-3487F037C782}"/>
              </a:ext>
            </a:extLst>
          </p:cNvPr>
          <p:cNvSpPr/>
          <p:nvPr/>
        </p:nvSpPr>
        <p:spPr>
          <a:xfrm>
            <a:off x="4937374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016E77AA-F5A6-419A-4983-08721B20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888" y="2309070"/>
            <a:ext cx="914400" cy="914400"/>
          </a:xfrm>
          <a:prstGeom prst="rect">
            <a:avLst/>
          </a:prstGeom>
        </p:spPr>
      </p:pic>
      <p:pic>
        <p:nvPicPr>
          <p:cNvPr id="4" name="Graphic 3" descr="Hamburger Menu Icon with solid fill">
            <a:extLst>
              <a:ext uri="{FF2B5EF4-FFF2-40B4-BE49-F238E27FC236}">
                <a16:creationId xmlns:a16="http://schemas.microsoft.com/office/drawing/2014/main" id="{EB0943CA-9436-F737-992A-E8DB7E0FA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23" t="16575" r="9374" b="17107"/>
          <a:stretch/>
        </p:blipFill>
        <p:spPr>
          <a:xfrm>
            <a:off x="5283202" y="2460625"/>
            <a:ext cx="606423" cy="606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5FB3F2-A94B-B4A1-1748-C8027D172067}"/>
              </a:ext>
            </a:extLst>
          </p:cNvPr>
          <p:cNvSpPr/>
          <p:nvPr/>
        </p:nvSpPr>
        <p:spPr>
          <a:xfrm>
            <a:off x="6377976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59F65DD2-B095-A520-A209-AD006ABC71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25" t="11270" r="13618" b="11592"/>
          <a:stretch/>
        </p:blipFill>
        <p:spPr>
          <a:xfrm>
            <a:off x="5245101" y="1671441"/>
            <a:ext cx="606423" cy="606425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D900E07-6E60-AA99-D45E-13FC394A347E}"/>
              </a:ext>
            </a:extLst>
          </p:cNvPr>
          <p:cNvSpPr/>
          <p:nvPr/>
        </p:nvSpPr>
        <p:spPr>
          <a:xfrm>
            <a:off x="6796525" y="1705566"/>
            <a:ext cx="603504" cy="60350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0B65818-E437-B7E6-1722-BDB904D29087}"/>
              </a:ext>
            </a:extLst>
          </p:cNvPr>
          <p:cNvSpPr/>
          <p:nvPr/>
        </p:nvSpPr>
        <p:spPr>
          <a:xfrm>
            <a:off x="6796525" y="2619966"/>
            <a:ext cx="603504" cy="603504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137017A6-C2F2-5B62-5258-21B059AB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782" y="1041813"/>
            <a:ext cx="3657600" cy="3657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175F377-B460-307F-5CD7-A02F34F928F6}"/>
              </a:ext>
            </a:extLst>
          </p:cNvPr>
          <p:cNvGrpSpPr/>
          <p:nvPr/>
        </p:nvGrpSpPr>
        <p:grpSpPr>
          <a:xfrm>
            <a:off x="5909271" y="1041813"/>
            <a:ext cx="3657600" cy="3657598"/>
            <a:chOff x="2648043" y="1679452"/>
            <a:chExt cx="6249050" cy="4811697"/>
          </a:xfrm>
        </p:grpSpPr>
        <p:pic>
          <p:nvPicPr>
            <p:cNvPr id="54" name="Graphic 53" descr="Dance with solid fill">
              <a:extLst>
                <a:ext uri="{FF2B5EF4-FFF2-40B4-BE49-F238E27FC236}">
                  <a16:creationId xmlns:a16="http://schemas.microsoft.com/office/drawing/2014/main" id="{72000389-E5CE-08F2-2151-D893BF7F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55" name="Graphic 54" descr="Speakers with solid fill">
              <a:extLst>
                <a:ext uri="{FF2B5EF4-FFF2-40B4-BE49-F238E27FC236}">
                  <a16:creationId xmlns:a16="http://schemas.microsoft.com/office/drawing/2014/main" id="{5254DC1B-A14C-9F0B-63B4-00A02204F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7057" r="-1" b="14483"/>
            <a:stretch/>
          </p:blipFill>
          <p:spPr>
            <a:xfrm>
              <a:off x="2648043" y="4425047"/>
              <a:ext cx="2140739" cy="1563926"/>
            </a:xfrm>
            <a:prstGeom prst="rect">
              <a:avLst/>
            </a:prstGeom>
          </p:spPr>
        </p:pic>
        <p:pic>
          <p:nvPicPr>
            <p:cNvPr id="56" name="Graphic 55" descr="Fireworks with solid fill">
              <a:extLst>
                <a:ext uri="{FF2B5EF4-FFF2-40B4-BE49-F238E27FC236}">
                  <a16:creationId xmlns:a16="http://schemas.microsoft.com/office/drawing/2014/main" id="{F29B1EDF-D3BE-7865-32BC-23FA4A8B1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46140" b="-1"/>
            <a:stretch/>
          </p:blipFill>
          <p:spPr>
            <a:xfrm>
              <a:off x="4310810" y="1679452"/>
              <a:ext cx="3017042" cy="1839859"/>
            </a:xfrm>
            <a:prstGeom prst="rect">
              <a:avLst/>
            </a:prstGeom>
          </p:spPr>
        </p:pic>
        <p:pic>
          <p:nvPicPr>
            <p:cNvPr id="57" name="Graphic 56" descr="Speakers with solid fill">
              <a:extLst>
                <a:ext uri="{FF2B5EF4-FFF2-40B4-BE49-F238E27FC236}">
                  <a16:creationId xmlns:a16="http://schemas.microsoft.com/office/drawing/2014/main" id="{B0CB624A-46E8-95AD-FB07-B73480625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" r="-19216" b="-12976"/>
            <a:stretch/>
          </p:blipFill>
          <p:spPr>
            <a:xfrm>
              <a:off x="6716867" y="4425047"/>
              <a:ext cx="2180226" cy="2066102"/>
            </a:xfrm>
            <a:prstGeom prst="rect">
              <a:avLst/>
            </a:prstGeom>
          </p:spPr>
        </p:pic>
        <p:pic>
          <p:nvPicPr>
            <p:cNvPr id="58" name="Graphic 57" descr="Music notation with solid fill">
              <a:extLst>
                <a:ext uri="{FF2B5EF4-FFF2-40B4-BE49-F238E27FC236}">
                  <a16:creationId xmlns:a16="http://schemas.microsoft.com/office/drawing/2014/main" id="{27D73906-2FDF-F3DE-AF35-00CCABD28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-4561" r="-1"/>
            <a:stretch/>
          </p:blipFill>
          <p:spPr>
            <a:xfrm>
              <a:off x="3126019" y="3602497"/>
              <a:ext cx="1434166" cy="1371600"/>
            </a:xfrm>
            <a:prstGeom prst="rect">
              <a:avLst/>
            </a:prstGeom>
          </p:spPr>
        </p:pic>
        <p:pic>
          <p:nvPicPr>
            <p:cNvPr id="59" name="Graphic 58" descr="Music notation with solid fill">
              <a:extLst>
                <a:ext uri="{FF2B5EF4-FFF2-40B4-BE49-F238E27FC236}">
                  <a16:creationId xmlns:a16="http://schemas.microsoft.com/office/drawing/2014/main" id="{DE7053BA-4D3B-930D-F4EA-5233BDF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" r="-22744"/>
            <a:stretch/>
          </p:blipFill>
          <p:spPr>
            <a:xfrm>
              <a:off x="6945466" y="3602497"/>
              <a:ext cx="1683543" cy="137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ily calendar with solid fill">
            <a:extLst>
              <a:ext uri="{FF2B5EF4-FFF2-40B4-BE49-F238E27FC236}">
                <a16:creationId xmlns:a16="http://schemas.microsoft.com/office/drawing/2014/main" id="{57E2F4A6-7D9F-D05E-F1F3-4210ACE64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526" b="2526"/>
          <a:stretch/>
        </p:blipFill>
        <p:spPr>
          <a:xfrm>
            <a:off x="489528" y="1526309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127" y="176645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C4A455A9-3291-C579-78F2-14E8C318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91" y="1600200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81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75A95B8C-74F5-2336-99ED-4FD6BE6A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667" t="-30809" r="-16667" b="-2524"/>
          <a:stretch/>
        </p:blipFill>
        <p:spPr>
          <a:xfrm>
            <a:off x="7139709" y="1286165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" y="187036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E68AD2-9387-F86B-11A9-15F5191EC642}"/>
              </a:ext>
            </a:extLst>
          </p:cNvPr>
          <p:cNvGrpSpPr/>
          <p:nvPr/>
        </p:nvGrpSpPr>
        <p:grpSpPr>
          <a:xfrm>
            <a:off x="1553252" y="1331100"/>
            <a:ext cx="3657600" cy="3657600"/>
            <a:chOff x="2610593" y="1145598"/>
            <a:chExt cx="6400801" cy="4843377"/>
          </a:xfrm>
        </p:grpSpPr>
        <p:pic>
          <p:nvPicPr>
            <p:cNvPr id="20" name="Graphic 19" descr="Dance with solid fill">
              <a:extLst>
                <a:ext uri="{FF2B5EF4-FFF2-40B4-BE49-F238E27FC236}">
                  <a16:creationId xmlns:a16="http://schemas.microsoft.com/office/drawing/2014/main" id="{11B179B3-AB0D-B3FA-B865-68D2AAF76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21" name="Graphic 20" descr="Speakers with solid fill">
              <a:extLst>
                <a:ext uri="{FF2B5EF4-FFF2-40B4-BE49-F238E27FC236}">
                  <a16:creationId xmlns:a16="http://schemas.microsoft.com/office/drawing/2014/main" id="{E556013B-7937-B71D-10D3-7AF7A041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2610593" y="4425047"/>
              <a:ext cx="1828799" cy="1563926"/>
            </a:xfrm>
            <a:prstGeom prst="rect">
              <a:avLst/>
            </a:prstGeom>
          </p:spPr>
        </p:pic>
        <p:pic>
          <p:nvPicPr>
            <p:cNvPr id="22" name="Graphic 21" descr="Fireworks with solid fill">
              <a:extLst>
                <a:ext uri="{FF2B5EF4-FFF2-40B4-BE49-F238E27FC236}">
                  <a16:creationId xmlns:a16="http://schemas.microsoft.com/office/drawing/2014/main" id="{D60D1ED5-03A3-3BFF-EA5B-EA8069AC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4112" y="1145598"/>
              <a:ext cx="2286001" cy="2286000"/>
            </a:xfrm>
            <a:prstGeom prst="rect">
              <a:avLst/>
            </a:prstGeom>
          </p:spPr>
        </p:pic>
        <p:pic>
          <p:nvPicPr>
            <p:cNvPr id="23" name="Graphic 22" descr="Speakers with solid fill">
              <a:extLst>
                <a:ext uri="{FF2B5EF4-FFF2-40B4-BE49-F238E27FC236}">
                  <a16:creationId xmlns:a16="http://schemas.microsoft.com/office/drawing/2014/main" id="{0ADCCA9A-F967-75D1-5D95-20E777267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7182593" y="4425049"/>
              <a:ext cx="1828801" cy="1563926"/>
            </a:xfrm>
            <a:prstGeom prst="rect">
              <a:avLst/>
            </a:prstGeom>
          </p:spPr>
        </p:pic>
        <p:pic>
          <p:nvPicPr>
            <p:cNvPr id="24" name="Graphic 23" descr="Music notation with solid fill">
              <a:extLst>
                <a:ext uri="{FF2B5EF4-FFF2-40B4-BE49-F238E27FC236}">
                  <a16:creationId xmlns:a16="http://schemas.microsoft.com/office/drawing/2014/main" id="{AFA29867-6165-E2BF-2383-EA5885F0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9194" y="3602497"/>
              <a:ext cx="1371599" cy="1371600"/>
            </a:xfrm>
            <a:prstGeom prst="rect">
              <a:avLst/>
            </a:prstGeom>
          </p:spPr>
        </p:pic>
        <p:pic>
          <p:nvPicPr>
            <p:cNvPr id="25" name="Graphic 24" descr="Music notation with solid fill">
              <a:extLst>
                <a:ext uri="{FF2B5EF4-FFF2-40B4-BE49-F238E27FC236}">
                  <a16:creationId xmlns:a16="http://schemas.microsoft.com/office/drawing/2014/main" id="{3A40B298-6B56-446C-533B-D457AC8F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1194" y="3602497"/>
              <a:ext cx="1371599" cy="137160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87F63-F78B-3876-D616-7A526457EB9D}"/>
              </a:ext>
            </a:extLst>
          </p:cNvPr>
          <p:cNvGrpSpPr/>
          <p:nvPr/>
        </p:nvGrpSpPr>
        <p:grpSpPr>
          <a:xfrm>
            <a:off x="6866331" y="1331100"/>
            <a:ext cx="3657600" cy="3657600"/>
            <a:chOff x="932256" y="1845450"/>
            <a:chExt cx="5492244" cy="4381500"/>
          </a:xfrm>
        </p:grpSpPr>
        <p:pic>
          <p:nvPicPr>
            <p:cNvPr id="15" name="Graphic 14" descr="Cycling with solid fill">
              <a:extLst>
                <a:ext uri="{FF2B5EF4-FFF2-40B4-BE49-F238E27FC236}">
                  <a16:creationId xmlns:a16="http://schemas.microsoft.com/office/drawing/2014/main" id="{4DDDE898-9D53-2AA8-4591-E45D3BEA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4209" y="2902125"/>
              <a:ext cx="1828800" cy="1828800"/>
            </a:xfrm>
            <a:prstGeom prst="rect">
              <a:avLst/>
            </a:prstGeom>
          </p:spPr>
        </p:pic>
        <p:pic>
          <p:nvPicPr>
            <p:cNvPr id="17" name="Graphic 16" descr="Golf with solid fill">
              <a:extLst>
                <a:ext uri="{FF2B5EF4-FFF2-40B4-BE49-F238E27FC236}">
                  <a16:creationId xmlns:a16="http://schemas.microsoft.com/office/drawing/2014/main" id="{214174DA-6D25-5567-2B66-4C70DD286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1290" y="1845450"/>
              <a:ext cx="1828800" cy="1828800"/>
            </a:xfrm>
            <a:prstGeom prst="rect">
              <a:avLst/>
            </a:prstGeom>
          </p:spPr>
        </p:pic>
        <p:pic>
          <p:nvPicPr>
            <p:cNvPr id="26" name="Graphic 25" descr="Golf clubs with solid fill">
              <a:extLst>
                <a:ext uri="{FF2B5EF4-FFF2-40B4-BE49-F238E27FC236}">
                  <a16:creationId xmlns:a16="http://schemas.microsoft.com/office/drawing/2014/main" id="{788156F5-5FC8-33AD-D23D-38E0BB95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2256" y="275985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Golf Flag In Hole with solid fill">
              <a:extLst>
                <a:ext uri="{FF2B5EF4-FFF2-40B4-BE49-F238E27FC236}">
                  <a16:creationId xmlns:a16="http://schemas.microsoft.com/office/drawing/2014/main" id="{029116C4-DB0D-E10E-002D-382D42B4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40352" y="1845450"/>
              <a:ext cx="855348" cy="1921545"/>
            </a:xfrm>
            <a:prstGeom prst="rect">
              <a:avLst/>
            </a:prstGeom>
          </p:spPr>
        </p:pic>
        <p:pic>
          <p:nvPicPr>
            <p:cNvPr id="28" name="Graphic 27" descr="Soccer Goal with solid fill">
              <a:extLst>
                <a:ext uri="{FF2B5EF4-FFF2-40B4-BE49-F238E27FC236}">
                  <a16:creationId xmlns:a16="http://schemas.microsoft.com/office/drawing/2014/main" id="{28AEA685-E858-27BC-6403-7C3D0E4B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586934" y="2902125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Soccer with solid fill">
              <a:extLst>
                <a:ext uri="{FF2B5EF4-FFF2-40B4-BE49-F238E27FC236}">
                  <a16:creationId xmlns:a16="http://schemas.microsoft.com/office/drawing/2014/main" id="{7B004778-C930-0C24-C658-A343FD3B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95700" y="4398150"/>
              <a:ext cx="1828800" cy="1828800"/>
            </a:xfrm>
            <a:prstGeom prst="rect">
              <a:avLst/>
            </a:prstGeom>
          </p:spPr>
        </p:pic>
        <p:pic>
          <p:nvPicPr>
            <p:cNvPr id="30" name="Graphic 29" descr="Tennis with solid fill">
              <a:extLst>
                <a:ext uri="{FF2B5EF4-FFF2-40B4-BE49-F238E27FC236}">
                  <a16:creationId xmlns:a16="http://schemas.microsoft.com/office/drawing/2014/main" id="{FE0D0706-CE67-E6A6-1015-AAD49765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8100" y="4398150"/>
              <a:ext cx="1828800" cy="1828800"/>
            </a:xfrm>
            <a:prstGeom prst="rect">
              <a:avLst/>
            </a:prstGeom>
          </p:spPr>
        </p:pic>
        <p:pic>
          <p:nvPicPr>
            <p:cNvPr id="31" name="Graphic 30" descr="Tennis with solid fill">
              <a:extLst>
                <a:ext uri="{FF2B5EF4-FFF2-40B4-BE49-F238E27FC236}">
                  <a16:creationId xmlns:a16="http://schemas.microsoft.com/office/drawing/2014/main" id="{3155E8E1-367E-8CC2-54B1-FFE18C6C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2766900" y="439815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atering with solid fill">
            <a:extLst>
              <a:ext uri="{FF2B5EF4-FFF2-40B4-BE49-F238E27FC236}">
                <a16:creationId xmlns:a16="http://schemas.microsoft.com/office/drawing/2014/main" id="{7D17B0D6-6A1F-049A-56A8-81034AF1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606" t="-15216" r="-10606" b="-5996"/>
          <a:stretch/>
        </p:blipFill>
        <p:spPr>
          <a:xfrm>
            <a:off x="8534401" y="-572368"/>
            <a:ext cx="3657599" cy="3657600"/>
          </a:xfrm>
          <a:prstGeom prst="rect">
            <a:avLst/>
          </a:prstGeom>
        </p:spPr>
      </p:pic>
      <p:pic>
        <p:nvPicPr>
          <p:cNvPr id="43" name="Graphic 42" descr="Bus with solid fill">
            <a:extLst>
              <a:ext uri="{FF2B5EF4-FFF2-40B4-BE49-F238E27FC236}">
                <a16:creationId xmlns:a16="http://schemas.microsoft.com/office/drawing/2014/main" id="{41CF56A7-97AC-D00B-580F-7EC90875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388" t="-12790" r="-2588" b="12793"/>
          <a:stretch/>
        </p:blipFill>
        <p:spPr>
          <a:xfrm>
            <a:off x="1100072" y="-481843"/>
            <a:ext cx="3657600" cy="3657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E123BD-726D-8E5B-6DF4-7159BF430119}"/>
              </a:ext>
            </a:extLst>
          </p:cNvPr>
          <p:cNvGrpSpPr/>
          <p:nvPr/>
        </p:nvGrpSpPr>
        <p:grpSpPr>
          <a:xfrm>
            <a:off x="5652007" y="2738393"/>
            <a:ext cx="3657600" cy="3657600"/>
            <a:chOff x="932261" y="2473003"/>
            <a:chExt cx="5492234" cy="4221761"/>
          </a:xfrm>
        </p:grpSpPr>
        <p:pic>
          <p:nvPicPr>
            <p:cNvPr id="46" name="Graphic 45" descr="Golf with solid fill">
              <a:extLst>
                <a:ext uri="{FF2B5EF4-FFF2-40B4-BE49-F238E27FC236}">
                  <a16:creationId xmlns:a16="http://schemas.microsoft.com/office/drawing/2014/main" id="{EBF933DE-C2C3-C9AE-A7B4-E4D3C685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9017" b="1"/>
            <a:stretch/>
          </p:blipFill>
          <p:spPr>
            <a:xfrm>
              <a:off x="1474441" y="2473003"/>
              <a:ext cx="1828799" cy="1993719"/>
            </a:xfrm>
            <a:prstGeom prst="rect">
              <a:avLst/>
            </a:prstGeom>
          </p:spPr>
        </p:pic>
        <p:pic>
          <p:nvPicPr>
            <p:cNvPr id="47" name="Graphic 46" descr="Golf clubs with solid fill">
              <a:extLst>
                <a:ext uri="{FF2B5EF4-FFF2-40B4-BE49-F238E27FC236}">
                  <a16:creationId xmlns:a16="http://schemas.microsoft.com/office/drawing/2014/main" id="{ACED7DA2-17B9-0D41-9A71-6FF0A6DA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5407" y="3552316"/>
              <a:ext cx="914399" cy="914401"/>
            </a:xfrm>
            <a:prstGeom prst="rect">
              <a:avLst/>
            </a:prstGeom>
          </p:spPr>
        </p:pic>
        <p:pic>
          <p:nvPicPr>
            <p:cNvPr id="48" name="Graphic 47" descr="Golf Flag In Hole with solid fill">
              <a:extLst>
                <a:ext uri="{FF2B5EF4-FFF2-40B4-BE49-F238E27FC236}">
                  <a16:creationId xmlns:a16="http://schemas.microsoft.com/office/drawing/2014/main" id="{AF0D877C-569B-944B-6012-96D888EA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68600" y="2637916"/>
              <a:ext cx="855348" cy="1921547"/>
            </a:xfrm>
            <a:prstGeom prst="rect">
              <a:avLst/>
            </a:prstGeom>
          </p:spPr>
        </p:pic>
        <p:pic>
          <p:nvPicPr>
            <p:cNvPr id="49" name="Graphic 48" descr="Soccer Goal with solid fill">
              <a:extLst>
                <a:ext uri="{FF2B5EF4-FFF2-40B4-BE49-F238E27FC236}">
                  <a16:creationId xmlns:a16="http://schemas.microsoft.com/office/drawing/2014/main" id="{2691DB1F-8195-4B3E-2217-145580A7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00997" y="3146907"/>
              <a:ext cx="1828799" cy="1828802"/>
            </a:xfrm>
            <a:prstGeom prst="rect">
              <a:avLst/>
            </a:prstGeom>
          </p:spPr>
        </p:pic>
        <p:pic>
          <p:nvPicPr>
            <p:cNvPr id="50" name="Graphic 49" descr="Soccer with solid fill">
              <a:extLst>
                <a:ext uri="{FF2B5EF4-FFF2-40B4-BE49-F238E27FC236}">
                  <a16:creationId xmlns:a16="http://schemas.microsoft.com/office/drawing/2014/main" id="{B2E7D3BB-4DF5-A13E-5912-A3A7F66F3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-1" t="-1" r="-10167" b="-23708"/>
            <a:stretch/>
          </p:blipFill>
          <p:spPr>
            <a:xfrm>
              <a:off x="4409763" y="4432382"/>
              <a:ext cx="2014732" cy="2262382"/>
            </a:xfrm>
            <a:prstGeom prst="rect">
              <a:avLst/>
            </a:prstGeom>
          </p:spPr>
        </p:pic>
        <p:pic>
          <p:nvPicPr>
            <p:cNvPr id="51" name="Graphic 50" descr="Tennis with solid fill">
              <a:extLst>
                <a:ext uri="{FF2B5EF4-FFF2-40B4-BE49-F238E27FC236}">
                  <a16:creationId xmlns:a16="http://schemas.microsoft.com/office/drawing/2014/main" id="{9D35AB8C-F861-7689-D863-D8D8A856B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-13615" r="1" b="-20123"/>
            <a:stretch/>
          </p:blipFill>
          <p:spPr>
            <a:xfrm>
              <a:off x="932261" y="4398150"/>
              <a:ext cx="2077790" cy="2196798"/>
            </a:xfrm>
            <a:prstGeom prst="rect">
              <a:avLst/>
            </a:prstGeom>
          </p:spPr>
        </p:pic>
        <p:pic>
          <p:nvPicPr>
            <p:cNvPr id="52" name="Graphic 51" descr="Tennis with solid fill">
              <a:extLst>
                <a:ext uri="{FF2B5EF4-FFF2-40B4-BE49-F238E27FC236}">
                  <a16:creationId xmlns:a16="http://schemas.microsoft.com/office/drawing/2014/main" id="{E55DDEBD-DA5C-A442-8A02-6834452A3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" b="-20122"/>
            <a:stretch/>
          </p:blipFill>
          <p:spPr>
            <a:xfrm flipH="1">
              <a:off x="2766898" y="4398149"/>
              <a:ext cx="1828800" cy="219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25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8BB3B-6B67-6ED7-E85C-686E4EE2FAF0}"/>
              </a:ext>
            </a:extLst>
          </p:cNvPr>
          <p:cNvSpPr/>
          <p:nvPr/>
        </p:nvSpPr>
        <p:spPr>
          <a:xfrm>
            <a:off x="4379543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C386A0DD-F341-DD2D-3BDB-12F7DB81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98" t="11935" r="16004" b="14012"/>
          <a:stretch/>
        </p:blipFill>
        <p:spPr>
          <a:xfrm>
            <a:off x="4486275" y="2454275"/>
            <a:ext cx="1138238" cy="1241425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4E0BE92-2A0E-0A09-0A7A-35988D3D51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8" t="11935" r="16004" b="14012"/>
          <a:stretch/>
        </p:blipFill>
        <p:spPr>
          <a:xfrm>
            <a:off x="3045673" y="2454275"/>
            <a:ext cx="1138238" cy="124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537E7-336A-19F6-2D95-784F662D299B}"/>
              </a:ext>
            </a:extLst>
          </p:cNvPr>
          <p:cNvSpPr/>
          <p:nvPr/>
        </p:nvSpPr>
        <p:spPr>
          <a:xfrm>
            <a:off x="5891638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7B9AAC1-CBD5-0274-57AC-89D26C09F1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098" t="11935" r="16004" b="14012"/>
          <a:stretch/>
        </p:blipFill>
        <p:spPr>
          <a:xfrm>
            <a:off x="5998370" y="2454275"/>
            <a:ext cx="1138238" cy="124142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0FE1540-431D-A253-AF32-1B14ECBDDE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6098" t="11935" r="16004" b="14012"/>
          <a:stretch/>
        </p:blipFill>
        <p:spPr>
          <a:xfrm>
            <a:off x="1451823" y="2454275"/>
            <a:ext cx="1138238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D830C7-24F0-9FEC-37D9-BF046690C4A9}"/>
              </a:ext>
            </a:extLst>
          </p:cNvPr>
          <p:cNvSpPr/>
          <p:nvPr/>
        </p:nvSpPr>
        <p:spPr>
          <a:xfrm>
            <a:off x="4937374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452B5BDA-4E21-2837-CA7D-965CA7B90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888" y="2309070"/>
            <a:ext cx="914400" cy="914400"/>
          </a:xfrm>
          <a:prstGeom prst="rect">
            <a:avLst/>
          </a:prstGeom>
        </p:spPr>
      </p:pic>
      <p:pic>
        <p:nvPicPr>
          <p:cNvPr id="4" name="Graphic 3" descr="Hamburger Menu Icon with solid fill">
            <a:extLst>
              <a:ext uri="{FF2B5EF4-FFF2-40B4-BE49-F238E27FC236}">
                <a16:creationId xmlns:a16="http://schemas.microsoft.com/office/drawing/2014/main" id="{960701F7-6C7B-36C8-DB74-E2969641C6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23" t="16575" r="9374" b="17107"/>
          <a:stretch/>
        </p:blipFill>
        <p:spPr>
          <a:xfrm>
            <a:off x="5283202" y="2460625"/>
            <a:ext cx="606423" cy="606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993FD1-4876-C9F7-D059-F8FC58D7ACF9}"/>
              </a:ext>
            </a:extLst>
          </p:cNvPr>
          <p:cNvSpPr/>
          <p:nvPr/>
        </p:nvSpPr>
        <p:spPr>
          <a:xfrm>
            <a:off x="6377976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422ABCA-6D8C-F8B7-0183-9CA22026B5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25" t="11270" r="13618" b="11592"/>
          <a:stretch/>
        </p:blipFill>
        <p:spPr>
          <a:xfrm>
            <a:off x="5245101" y="1671441"/>
            <a:ext cx="606423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12</cp:revision>
  <dcterms:created xsi:type="dcterms:W3CDTF">2024-01-21T01:57:01Z</dcterms:created>
  <dcterms:modified xsi:type="dcterms:W3CDTF">2024-02-04T17:15:53Z</dcterms:modified>
</cp:coreProperties>
</file>