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49" d="100"/>
          <a:sy n="149" d="100"/>
        </p:scale>
        <p:origin x="-1584" y="-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6BDF-F127-5287-2567-D382FE5AA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2DD3E-B359-889A-874D-F3E29E39D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D06F2-FC16-C4E0-09F2-6348B443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BF7D-72C9-4E49-BD0E-073D9AB1F4D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926B6-6423-E098-AE51-9A9407D0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33E6-7B4B-65BE-EE44-8D317B42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7B43-FFE4-4C77-BB83-B27FE8F18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6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2F8E-AF5B-B5F4-A3F8-DFD6A2EE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B65F9-B155-F4AA-C803-22BFCF6D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6BA74-2E60-28C5-FC8B-C9CB45DA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BF7D-72C9-4E49-BD0E-073D9AB1F4D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34EBC-43A4-5C4F-9975-534E5212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9F832-68F6-8EF6-910A-C8494322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7B43-FFE4-4C77-BB83-B27FE8F18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4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BCA1E0-3E78-7FE3-17DA-9D8E1BD4D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76122-85A4-F49D-5CEB-B5E0C4F58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72AD7-DDD2-41AB-18A7-7F0F3018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BF7D-72C9-4E49-BD0E-073D9AB1F4D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C1D10-17E2-5102-D8E9-D99F7336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B6BCD-286F-4036-FB8E-95FDFA70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7B43-FFE4-4C77-BB83-B27FE8F18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F20F-41C4-8F80-BE7D-65506DFB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84364-8002-683F-9C68-040214F43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43976-AEB0-CBEB-5D17-B09593A2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BF7D-72C9-4E49-BD0E-073D9AB1F4D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1BE26-803C-854D-68A7-59B436B0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99D1C-82A4-AA85-CCE9-4DC199CD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7B43-FFE4-4C77-BB83-B27FE8F18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8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57B9-FD13-EC15-F66F-9CF5FB70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824B8-B948-F251-62E2-9382BE391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FD665-BEC8-E153-2D0E-D2AF86CC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BF7D-72C9-4E49-BD0E-073D9AB1F4D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DE503-ECE1-562F-579E-B92E2BC6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8C8A0-CADC-495F-A0B8-AFAF3382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7B43-FFE4-4C77-BB83-B27FE8F18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3263-9482-56C3-0136-2EB3938E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F7103-E6A3-87CC-EFFA-7695887A5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E3552-C047-0200-61EE-85D50C391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D9C74-5B62-D6E7-9E72-8DBA34A7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BF7D-72C9-4E49-BD0E-073D9AB1F4D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E0AD2-B448-7557-0262-48FB3BB5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97412-1E83-2FF1-1E81-35D60B2B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7B43-FFE4-4C77-BB83-B27FE8F18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1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D5FF-6E69-E0B8-A60C-E08E0186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7C1CF-412E-8746-D86D-501A5CEC8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549A7-0591-B3E9-848F-93AF2971F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C1BE7-A56A-684E-B668-2801A4DBF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CCBBD-1A4A-7413-2B82-43E1620BA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9B5D6-DDD2-6F82-E026-B76AA81B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BF7D-72C9-4E49-BD0E-073D9AB1F4D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10BDAC-62F4-D8ED-3ECB-935AC9CF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456D2-5CB9-A631-A6E1-3F4DA366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7B43-FFE4-4C77-BB83-B27FE8F18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0603-383D-9474-3A57-19A76782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0FC15-6817-773E-DDD8-5D786BE2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BF7D-72C9-4E49-BD0E-073D9AB1F4D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7A3D0-0351-EBB2-7B6D-1D7D8927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7A522-9959-E4D6-8588-C795ED87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7B43-FFE4-4C77-BB83-B27FE8F18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6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C56B6-D650-1E78-4734-6A8910B9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BF7D-72C9-4E49-BD0E-073D9AB1F4D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AD148-0682-011E-4A7C-E4E3B8F4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6C5BF-86EF-508B-ED68-AEFD1B12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7B43-FFE4-4C77-BB83-B27FE8F18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9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6DD9-FC29-A44A-EAD8-CB1ADFA5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4F22D-3590-2CA7-878A-F5480860C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10710-B66E-985D-B673-4914B511E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88DB7-8254-60FE-79AA-A8F4225C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BF7D-72C9-4E49-BD0E-073D9AB1F4D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31ED1-FB11-5DCE-54B1-BC0CCDB5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BF7CD-88F4-89D3-28AD-D0119C98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7B43-FFE4-4C77-BB83-B27FE8F18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C6B2-B12C-4134-538C-BBD0F560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AE321-9AA9-59C3-1002-3A673FAFF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BA958-3D1F-3B04-00EF-0F1C300E6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AC5A0-8FA1-657A-22BB-5E7AE916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BF7D-72C9-4E49-BD0E-073D9AB1F4D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28BB0-1363-458D-80D1-159EEFD8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6187E-166D-1B44-2646-8D230306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7B43-FFE4-4C77-BB83-B27FE8F18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5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81FEE-A509-6A56-F98A-787441A1C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0ECAA-7274-8A21-4A4E-13CE97122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B5D0E-6047-2E3B-A9E8-4A9672B26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C6BF7D-72C9-4E49-BD0E-073D9AB1F4D0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13DA3-E2B8-A185-C3A9-521D570CD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6D8D4-2186-E895-BF08-F45E01D87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E37B43-FFE4-4C77-BB83-B27FE8F18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9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9BABAD8B-B882-939B-0601-455AEC7EAD0B}"/>
              </a:ext>
            </a:extLst>
          </p:cNvPr>
          <p:cNvGrpSpPr/>
          <p:nvPr/>
        </p:nvGrpSpPr>
        <p:grpSpPr>
          <a:xfrm>
            <a:off x="4069979" y="634600"/>
            <a:ext cx="6142062" cy="1610659"/>
            <a:chOff x="954475" y="759168"/>
            <a:chExt cx="12131589" cy="535519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195CD04-EE26-544F-E2BD-C2732737B11C}"/>
                </a:ext>
              </a:extLst>
            </p:cNvPr>
            <p:cNvSpPr/>
            <p:nvPr/>
          </p:nvSpPr>
          <p:spPr>
            <a:xfrm>
              <a:off x="1927952" y="1839817"/>
              <a:ext cx="7921128" cy="1068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81C6FDA-8BD9-3899-B2A6-C3A315D3E969}"/>
                </a:ext>
              </a:extLst>
            </p:cNvPr>
            <p:cNvSpPr/>
            <p:nvPr/>
          </p:nvSpPr>
          <p:spPr>
            <a:xfrm>
              <a:off x="1927952" y="2908453"/>
              <a:ext cx="7921128" cy="1068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7BBBDC-FB59-9EA6-3A4D-A6999CFE412A}"/>
                </a:ext>
              </a:extLst>
            </p:cNvPr>
            <p:cNvSpPr/>
            <p:nvPr/>
          </p:nvSpPr>
          <p:spPr>
            <a:xfrm>
              <a:off x="1927952" y="3977089"/>
              <a:ext cx="7921128" cy="1068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62C492D-BAB7-0F7B-3283-0BDF590C152A}"/>
                </a:ext>
              </a:extLst>
            </p:cNvPr>
            <p:cNvSpPr/>
            <p:nvPr/>
          </p:nvSpPr>
          <p:spPr>
            <a:xfrm>
              <a:off x="1927951" y="1839817"/>
              <a:ext cx="7921128" cy="10686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</a:rPr>
                <a:t>Locatie: 2500 / 2000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AF10E7D-DDFB-C5DD-ABC9-94502C870AA6}"/>
                </a:ext>
              </a:extLst>
            </p:cNvPr>
            <p:cNvSpPr/>
            <p:nvPr/>
          </p:nvSpPr>
          <p:spPr>
            <a:xfrm>
              <a:off x="1927951" y="2908454"/>
              <a:ext cx="3980335" cy="106863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Transport: 500 / 1000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271BECA-3E76-932D-3A7C-23C4C6D27C04}"/>
                </a:ext>
              </a:extLst>
            </p:cNvPr>
            <p:cNvSpPr/>
            <p:nvPr/>
          </p:nvSpPr>
          <p:spPr>
            <a:xfrm>
              <a:off x="1927951" y="3977089"/>
              <a:ext cx="6663787" cy="10686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Catering: 900 / 1000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5F0511D-FCC2-B101-7EC5-F5D4B79E3240}"/>
                </a:ext>
              </a:extLst>
            </p:cNvPr>
            <p:cNvSpPr/>
            <p:nvPr/>
          </p:nvSpPr>
          <p:spPr>
            <a:xfrm>
              <a:off x="954475" y="759168"/>
              <a:ext cx="4300072" cy="94786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Optiunea  1:</a:t>
              </a:r>
              <a:endPara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10A887B-80F1-80FB-1349-41D4E751397C}"/>
                </a:ext>
              </a:extLst>
            </p:cNvPr>
            <p:cNvSpPr/>
            <p:nvPr/>
          </p:nvSpPr>
          <p:spPr>
            <a:xfrm>
              <a:off x="1927951" y="5045725"/>
              <a:ext cx="7921128" cy="10686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7D53540-C9E4-1322-1096-9AA3AC586AD7}"/>
                </a:ext>
              </a:extLst>
            </p:cNvPr>
            <p:cNvSpPr/>
            <p:nvPr/>
          </p:nvSpPr>
          <p:spPr>
            <a:xfrm>
              <a:off x="1927951" y="5045725"/>
              <a:ext cx="7921128" cy="10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Activitati: 1000 / 1000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314E786-4D8D-3274-55ED-49E56F7D7BA8}"/>
                </a:ext>
              </a:extLst>
            </p:cNvPr>
            <p:cNvSpPr/>
            <p:nvPr/>
          </p:nvSpPr>
          <p:spPr>
            <a:xfrm>
              <a:off x="954475" y="1839815"/>
              <a:ext cx="973474" cy="4274545"/>
            </a:xfrm>
            <a:prstGeom prst="rect">
              <a:avLst/>
            </a:prstGeom>
            <a:solidFill>
              <a:srgbClr val="99FF3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+100</a:t>
              </a:r>
              <a:endParaRPr lang="en-US" sz="1000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98A272A-1291-C7DC-22BE-C1606FD43C0B}"/>
                </a:ext>
              </a:extLst>
            </p:cNvPr>
            <p:cNvSpPr/>
            <p:nvPr/>
          </p:nvSpPr>
          <p:spPr>
            <a:xfrm>
              <a:off x="9975832" y="1891158"/>
              <a:ext cx="1554882" cy="10527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Locatie:</a:t>
              </a:r>
              <a:endParaRPr lang="en-US" sz="1000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C7D6F8A-FAB3-EB23-D599-18E3AFBE2A24}"/>
                </a:ext>
              </a:extLst>
            </p:cNvPr>
            <p:cNvSpPr/>
            <p:nvPr/>
          </p:nvSpPr>
          <p:spPr>
            <a:xfrm>
              <a:off x="11531182" y="1891158"/>
              <a:ext cx="1554882" cy="10527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-500</a:t>
              </a:r>
              <a:endParaRPr lang="en-US" sz="1000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3BF00B1-94BF-C118-E9A2-8084313C55EA}"/>
                </a:ext>
              </a:extLst>
            </p:cNvPr>
            <p:cNvSpPr/>
            <p:nvPr/>
          </p:nvSpPr>
          <p:spPr>
            <a:xfrm>
              <a:off x="9975832" y="2908454"/>
              <a:ext cx="1554882" cy="10527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Transport:</a:t>
              </a:r>
              <a:endParaRPr lang="en-US" sz="1000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09228E6-1823-8673-5DF4-473142470BD0}"/>
                </a:ext>
              </a:extLst>
            </p:cNvPr>
            <p:cNvSpPr/>
            <p:nvPr/>
          </p:nvSpPr>
          <p:spPr>
            <a:xfrm>
              <a:off x="11531182" y="2908454"/>
              <a:ext cx="1554882" cy="10527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+500</a:t>
              </a:r>
              <a:endParaRPr lang="en-US" sz="100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A9193BF-4F7F-91AC-24FC-BD809F5F7758}"/>
                </a:ext>
              </a:extLst>
            </p:cNvPr>
            <p:cNvSpPr/>
            <p:nvPr/>
          </p:nvSpPr>
          <p:spPr>
            <a:xfrm>
              <a:off x="9975832" y="3963464"/>
              <a:ext cx="1554882" cy="10527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Catering:</a:t>
              </a:r>
              <a:endParaRPr lang="en-US" sz="1000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7B5D374-9381-63DA-E395-DD0C272894F7}"/>
                </a:ext>
              </a:extLst>
            </p:cNvPr>
            <p:cNvSpPr/>
            <p:nvPr/>
          </p:nvSpPr>
          <p:spPr>
            <a:xfrm>
              <a:off x="11531182" y="3963464"/>
              <a:ext cx="1554882" cy="10527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+100</a:t>
              </a:r>
              <a:endParaRPr lang="en-US" sz="1000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87DFFD2-BD2C-53B2-FD5A-8821A28EECB4}"/>
                </a:ext>
              </a:extLst>
            </p:cNvPr>
            <p:cNvSpPr/>
            <p:nvPr/>
          </p:nvSpPr>
          <p:spPr>
            <a:xfrm>
              <a:off x="9975832" y="5050771"/>
              <a:ext cx="1554882" cy="10527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Activitati</a:t>
              </a:r>
              <a:endParaRPr lang="en-US" sz="10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BA97E5B-2FF5-875B-896E-0F460681DEFB}"/>
                </a:ext>
              </a:extLst>
            </p:cNvPr>
            <p:cNvSpPr/>
            <p:nvPr/>
          </p:nvSpPr>
          <p:spPr>
            <a:xfrm>
              <a:off x="11531182" y="5050771"/>
              <a:ext cx="1554882" cy="10527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10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37D84D8-7E0B-EDF9-F49A-8D2C64C34BA1}"/>
                </a:ext>
              </a:extLst>
            </p:cNvPr>
            <p:cNvSpPr/>
            <p:nvPr/>
          </p:nvSpPr>
          <p:spPr>
            <a:xfrm>
              <a:off x="9975828" y="5050771"/>
              <a:ext cx="3110236" cy="1052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8B155CC-57E8-DB4E-76BD-CCC0A1169187}"/>
                </a:ext>
              </a:extLst>
            </p:cNvPr>
            <p:cNvSpPr/>
            <p:nvPr/>
          </p:nvSpPr>
          <p:spPr>
            <a:xfrm>
              <a:off x="9975828" y="3980738"/>
              <a:ext cx="3110236" cy="1052759"/>
            </a:xfrm>
            <a:prstGeom prst="rect">
              <a:avLst/>
            </a:prstGeom>
            <a:noFill/>
            <a:ln>
              <a:solidFill>
                <a:srgbClr val="99FF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2DC906F-829E-FC00-5C46-7BCA935FD1A4}"/>
                </a:ext>
              </a:extLst>
            </p:cNvPr>
            <p:cNvSpPr/>
            <p:nvPr/>
          </p:nvSpPr>
          <p:spPr>
            <a:xfrm>
              <a:off x="9975828" y="2925728"/>
              <a:ext cx="3110236" cy="1052759"/>
            </a:xfrm>
            <a:prstGeom prst="rect">
              <a:avLst/>
            </a:prstGeom>
            <a:noFill/>
            <a:ln>
              <a:solidFill>
                <a:srgbClr val="99FF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6D2E482-E88D-141D-5A18-CE6D65C1266C}"/>
                </a:ext>
              </a:extLst>
            </p:cNvPr>
            <p:cNvSpPr/>
            <p:nvPr/>
          </p:nvSpPr>
          <p:spPr>
            <a:xfrm>
              <a:off x="9975832" y="1839863"/>
              <a:ext cx="1554882" cy="10527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Locatie</a:t>
              </a:r>
              <a:endParaRPr lang="en-US" sz="1000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AC4899B-4967-091A-E889-B6758B50C497}"/>
                </a:ext>
              </a:extLst>
            </p:cNvPr>
            <p:cNvSpPr/>
            <p:nvPr/>
          </p:nvSpPr>
          <p:spPr>
            <a:xfrm>
              <a:off x="9975828" y="1857137"/>
              <a:ext cx="3110236" cy="10527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C3DC227-5F3B-E2A5-449B-1078A20DFFD9}"/>
                </a:ext>
              </a:extLst>
            </p:cNvPr>
            <p:cNvSpPr/>
            <p:nvPr/>
          </p:nvSpPr>
          <p:spPr>
            <a:xfrm>
              <a:off x="5254549" y="759168"/>
              <a:ext cx="4594531" cy="94786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Pensiunea Valea Zanelor</a:t>
              </a: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48CF659A-5A2A-FFFC-3494-DD512663B311}"/>
                </a:ext>
              </a:extLst>
            </p:cNvPr>
            <p:cNvSpPr/>
            <p:nvPr/>
          </p:nvSpPr>
          <p:spPr>
            <a:xfrm>
              <a:off x="9975826" y="759168"/>
              <a:ext cx="3110238" cy="94786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Target</a:t>
              </a: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BE5DC024-FBE1-CD98-AB42-470328BA0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871" y="919685"/>
            <a:ext cx="1895513" cy="1100856"/>
          </a:xfrm>
          <a:prstGeom prst="rect">
            <a:avLst/>
          </a:prstGeom>
        </p:spPr>
      </p:pic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151B715-28B3-8E6E-42AB-2A486CEBEB1A}"/>
              </a:ext>
            </a:extLst>
          </p:cNvPr>
          <p:cNvGrpSpPr/>
          <p:nvPr/>
        </p:nvGrpSpPr>
        <p:grpSpPr>
          <a:xfrm>
            <a:off x="4069979" y="2359896"/>
            <a:ext cx="5540813" cy="1610659"/>
            <a:chOff x="954475" y="759168"/>
            <a:chExt cx="10944023" cy="5355194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A35D93D-8607-C4A9-19C1-9BF50B21A15C}"/>
                </a:ext>
              </a:extLst>
            </p:cNvPr>
            <p:cNvSpPr/>
            <p:nvPr/>
          </p:nvSpPr>
          <p:spPr>
            <a:xfrm>
              <a:off x="1927952" y="1839817"/>
              <a:ext cx="7921128" cy="1068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C1DED54-CDCE-ECD8-2BF9-5CAC3A603499}"/>
                </a:ext>
              </a:extLst>
            </p:cNvPr>
            <p:cNvSpPr/>
            <p:nvPr/>
          </p:nvSpPr>
          <p:spPr>
            <a:xfrm>
              <a:off x="1927952" y="2908453"/>
              <a:ext cx="7921128" cy="1068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E2DFAF08-E1F6-3E4C-42FB-7F06DD99641D}"/>
                </a:ext>
              </a:extLst>
            </p:cNvPr>
            <p:cNvSpPr/>
            <p:nvPr/>
          </p:nvSpPr>
          <p:spPr>
            <a:xfrm>
              <a:off x="1927952" y="3977089"/>
              <a:ext cx="7921128" cy="1068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1BABFCE6-E7AE-8F54-1ECD-DF5BC4BCEBD8}"/>
                </a:ext>
              </a:extLst>
            </p:cNvPr>
            <p:cNvSpPr/>
            <p:nvPr/>
          </p:nvSpPr>
          <p:spPr>
            <a:xfrm>
              <a:off x="1927951" y="1839816"/>
              <a:ext cx="7921129" cy="10686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Locatie: 2000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FA3F50F-4C39-5320-5E12-18D60D813F74}"/>
                </a:ext>
              </a:extLst>
            </p:cNvPr>
            <p:cNvSpPr/>
            <p:nvPr/>
          </p:nvSpPr>
          <p:spPr>
            <a:xfrm>
              <a:off x="1927951" y="2908455"/>
              <a:ext cx="5507901" cy="10686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Transport: 700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25976B0-880F-425B-3D50-8BF8B3996E97}"/>
                </a:ext>
              </a:extLst>
            </p:cNvPr>
            <p:cNvSpPr/>
            <p:nvPr/>
          </p:nvSpPr>
          <p:spPr>
            <a:xfrm>
              <a:off x="1927951" y="3977089"/>
              <a:ext cx="6663787" cy="10686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Catering: 900 / 1000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87FD44BA-BDBA-D6F1-8B81-1FB2CEB53A1A}"/>
                </a:ext>
              </a:extLst>
            </p:cNvPr>
            <p:cNvSpPr/>
            <p:nvPr/>
          </p:nvSpPr>
          <p:spPr>
            <a:xfrm>
              <a:off x="954475" y="759168"/>
              <a:ext cx="4300072" cy="94786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Optiunea  2:</a:t>
              </a:r>
              <a:endPara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E9E9DB6-AB62-0D00-A39A-DF320736D47B}"/>
                </a:ext>
              </a:extLst>
            </p:cNvPr>
            <p:cNvSpPr/>
            <p:nvPr/>
          </p:nvSpPr>
          <p:spPr>
            <a:xfrm>
              <a:off x="1927951" y="5045725"/>
              <a:ext cx="7921128" cy="10686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365A212-382C-D7E5-03C8-E9A1CBCB80BD}"/>
                </a:ext>
              </a:extLst>
            </p:cNvPr>
            <p:cNvSpPr/>
            <p:nvPr/>
          </p:nvSpPr>
          <p:spPr>
            <a:xfrm>
              <a:off x="1927951" y="5045725"/>
              <a:ext cx="7921128" cy="10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Activitati: 1000 / 1000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395E8CC8-B716-589E-BE09-91AF0E3F4340}"/>
                </a:ext>
              </a:extLst>
            </p:cNvPr>
            <p:cNvSpPr/>
            <p:nvPr/>
          </p:nvSpPr>
          <p:spPr>
            <a:xfrm>
              <a:off x="954475" y="1839815"/>
              <a:ext cx="973474" cy="42745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-100</a:t>
              </a:r>
              <a:endParaRPr lang="en-US" sz="1000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895208C2-0933-4E88-2294-89D7A46103D0}"/>
                </a:ext>
              </a:extLst>
            </p:cNvPr>
            <p:cNvSpPr/>
            <p:nvPr/>
          </p:nvSpPr>
          <p:spPr>
            <a:xfrm>
              <a:off x="5254549" y="759168"/>
              <a:ext cx="4594531" cy="94786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Pensiunea Casa Boiereasca</a:t>
              </a: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CDB3B15D-36FB-C871-7852-456D6283D6E9}"/>
                </a:ext>
              </a:extLst>
            </p:cNvPr>
            <p:cNvSpPr/>
            <p:nvPr/>
          </p:nvSpPr>
          <p:spPr>
            <a:xfrm flipH="1">
              <a:off x="9849080" y="1806408"/>
              <a:ext cx="2049418" cy="106863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+500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767938D-D594-3E40-15EF-B291EDE1AF6B}"/>
              </a:ext>
            </a:extLst>
          </p:cNvPr>
          <p:cNvGrpSpPr/>
          <p:nvPr/>
        </p:nvGrpSpPr>
        <p:grpSpPr>
          <a:xfrm>
            <a:off x="4069979" y="4137694"/>
            <a:ext cx="6142062" cy="1610659"/>
            <a:chOff x="954475" y="759168"/>
            <a:chExt cx="12131589" cy="5355194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D1AA3D2-5868-264E-827B-3D76DE714A8F}"/>
                </a:ext>
              </a:extLst>
            </p:cNvPr>
            <p:cNvSpPr/>
            <p:nvPr/>
          </p:nvSpPr>
          <p:spPr>
            <a:xfrm>
              <a:off x="1927952" y="1839817"/>
              <a:ext cx="7921128" cy="1068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00DDA774-3832-6DC2-B969-84A8659A8F91}"/>
                </a:ext>
              </a:extLst>
            </p:cNvPr>
            <p:cNvSpPr/>
            <p:nvPr/>
          </p:nvSpPr>
          <p:spPr>
            <a:xfrm>
              <a:off x="1927952" y="2908453"/>
              <a:ext cx="7921128" cy="1068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81A06E5A-3789-469B-3E85-F7240CF3E33C}"/>
                </a:ext>
              </a:extLst>
            </p:cNvPr>
            <p:cNvSpPr/>
            <p:nvPr/>
          </p:nvSpPr>
          <p:spPr>
            <a:xfrm>
              <a:off x="1927952" y="3977089"/>
              <a:ext cx="7921128" cy="10686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829A5DFD-5D04-777C-EF7F-40C824134C55}"/>
                </a:ext>
              </a:extLst>
            </p:cNvPr>
            <p:cNvSpPr/>
            <p:nvPr/>
          </p:nvSpPr>
          <p:spPr>
            <a:xfrm>
              <a:off x="1927951" y="1839817"/>
              <a:ext cx="7921128" cy="10686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Locatie: 2000 / 2000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98246B4-57AB-3039-C7D4-5D545CCB1912}"/>
                </a:ext>
              </a:extLst>
            </p:cNvPr>
            <p:cNvSpPr/>
            <p:nvPr/>
          </p:nvSpPr>
          <p:spPr>
            <a:xfrm>
              <a:off x="1927951" y="2908455"/>
              <a:ext cx="7921129" cy="10686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Transport: 1000 / 1000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45C733B-D445-0B10-23E2-648E49B17B43}"/>
                </a:ext>
              </a:extLst>
            </p:cNvPr>
            <p:cNvSpPr/>
            <p:nvPr/>
          </p:nvSpPr>
          <p:spPr>
            <a:xfrm>
              <a:off x="1927951" y="3977087"/>
              <a:ext cx="7921129" cy="10686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Catering: 1000 / 1000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31F531AC-78F4-1CD6-F6D0-58E37167A5CC}"/>
                </a:ext>
              </a:extLst>
            </p:cNvPr>
            <p:cNvSpPr/>
            <p:nvPr/>
          </p:nvSpPr>
          <p:spPr>
            <a:xfrm>
              <a:off x="954475" y="759168"/>
              <a:ext cx="4300072" cy="94786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Optiunea  3:</a:t>
              </a:r>
              <a:endPara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02D0F87-222A-93BF-45C2-605364CB8DDF}"/>
                </a:ext>
              </a:extLst>
            </p:cNvPr>
            <p:cNvSpPr/>
            <p:nvPr/>
          </p:nvSpPr>
          <p:spPr>
            <a:xfrm>
              <a:off x="1927951" y="5045725"/>
              <a:ext cx="7921128" cy="10686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4666F42E-E0F8-14AB-1256-DA750D2CB4D7}"/>
                </a:ext>
              </a:extLst>
            </p:cNvPr>
            <p:cNvSpPr/>
            <p:nvPr/>
          </p:nvSpPr>
          <p:spPr>
            <a:xfrm>
              <a:off x="1927951" y="5045725"/>
              <a:ext cx="7921128" cy="10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Activitati: 1000 / 1000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0E34D1EA-7031-3510-CDF2-1B531B72D01B}"/>
                </a:ext>
              </a:extLst>
            </p:cNvPr>
            <p:cNvSpPr/>
            <p:nvPr/>
          </p:nvSpPr>
          <p:spPr>
            <a:xfrm>
              <a:off x="954475" y="1839815"/>
              <a:ext cx="973474" cy="42745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1000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C4E0E119-C331-1EDE-8797-C7CB8FD9CE99}"/>
                </a:ext>
              </a:extLst>
            </p:cNvPr>
            <p:cNvSpPr/>
            <p:nvPr/>
          </p:nvSpPr>
          <p:spPr>
            <a:xfrm>
              <a:off x="9975832" y="1891158"/>
              <a:ext cx="1554882" cy="10527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Locatie:</a:t>
              </a:r>
              <a:endParaRPr lang="en-US" sz="1000" dirty="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FDD9C82-AC84-4B04-48BE-73FAFCB89C70}"/>
                </a:ext>
              </a:extLst>
            </p:cNvPr>
            <p:cNvSpPr/>
            <p:nvPr/>
          </p:nvSpPr>
          <p:spPr>
            <a:xfrm>
              <a:off x="11531182" y="1891158"/>
              <a:ext cx="1554882" cy="10527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1000" dirty="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AD992753-7991-85A9-5957-2D4A5DEAA06F}"/>
                </a:ext>
              </a:extLst>
            </p:cNvPr>
            <p:cNvSpPr/>
            <p:nvPr/>
          </p:nvSpPr>
          <p:spPr>
            <a:xfrm>
              <a:off x="9975832" y="2908454"/>
              <a:ext cx="1554882" cy="10527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Transport:</a:t>
              </a:r>
              <a:endParaRPr lang="en-US" sz="1000" dirty="0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350CE613-0DCD-0700-8DDC-D23EA204F39D}"/>
                </a:ext>
              </a:extLst>
            </p:cNvPr>
            <p:cNvSpPr/>
            <p:nvPr/>
          </p:nvSpPr>
          <p:spPr>
            <a:xfrm>
              <a:off x="11531182" y="2908454"/>
              <a:ext cx="1554882" cy="10527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1000" dirty="0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9782B77B-23DC-50F3-9D21-1416607FBEB9}"/>
                </a:ext>
              </a:extLst>
            </p:cNvPr>
            <p:cNvSpPr/>
            <p:nvPr/>
          </p:nvSpPr>
          <p:spPr>
            <a:xfrm>
              <a:off x="9975832" y="3963464"/>
              <a:ext cx="1554882" cy="10527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Catering:</a:t>
              </a:r>
              <a:endParaRPr lang="en-US" sz="1000" dirty="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C50A3221-5891-3229-92DF-C1893D5E44C2}"/>
                </a:ext>
              </a:extLst>
            </p:cNvPr>
            <p:cNvSpPr/>
            <p:nvPr/>
          </p:nvSpPr>
          <p:spPr>
            <a:xfrm>
              <a:off x="11531182" y="3963464"/>
              <a:ext cx="1554882" cy="10527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1000" dirty="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3764E04E-8B5C-8404-F7A4-DF9B28DD3A4F}"/>
                </a:ext>
              </a:extLst>
            </p:cNvPr>
            <p:cNvSpPr/>
            <p:nvPr/>
          </p:nvSpPr>
          <p:spPr>
            <a:xfrm>
              <a:off x="9975832" y="5050771"/>
              <a:ext cx="1554882" cy="10527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Activitati</a:t>
              </a:r>
              <a:endParaRPr lang="en-US" sz="1000" dirty="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32832799-BC2F-EF16-32EE-E51BDE34567D}"/>
                </a:ext>
              </a:extLst>
            </p:cNvPr>
            <p:cNvSpPr/>
            <p:nvPr/>
          </p:nvSpPr>
          <p:spPr>
            <a:xfrm>
              <a:off x="11531182" y="5050771"/>
              <a:ext cx="1554882" cy="10527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0</a:t>
              </a:r>
              <a:endParaRPr lang="en-US" sz="1000" dirty="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0CFD5D7-7534-3D9B-401B-967150C2DADF}"/>
                </a:ext>
              </a:extLst>
            </p:cNvPr>
            <p:cNvSpPr/>
            <p:nvPr/>
          </p:nvSpPr>
          <p:spPr>
            <a:xfrm>
              <a:off x="9975828" y="5050771"/>
              <a:ext cx="3110236" cy="1052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ED7E689B-095F-33DC-EFC0-242788FD1EAE}"/>
                </a:ext>
              </a:extLst>
            </p:cNvPr>
            <p:cNvSpPr/>
            <p:nvPr/>
          </p:nvSpPr>
          <p:spPr>
            <a:xfrm>
              <a:off x="9975828" y="3980738"/>
              <a:ext cx="3110236" cy="1052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E57C799A-0ED9-3920-42ED-B1376A093883}"/>
                </a:ext>
              </a:extLst>
            </p:cNvPr>
            <p:cNvSpPr/>
            <p:nvPr/>
          </p:nvSpPr>
          <p:spPr>
            <a:xfrm>
              <a:off x="9975828" y="2925728"/>
              <a:ext cx="3110236" cy="1052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7AC1CD15-88DB-1928-567E-19DD8B85D4AC}"/>
                </a:ext>
              </a:extLst>
            </p:cNvPr>
            <p:cNvSpPr/>
            <p:nvPr/>
          </p:nvSpPr>
          <p:spPr>
            <a:xfrm>
              <a:off x="9975832" y="1839863"/>
              <a:ext cx="1554882" cy="10527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Locatie</a:t>
              </a:r>
              <a:endParaRPr lang="en-US" sz="1000" dirty="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470CF9-FB0D-427A-CFAB-C214E8A86B07}"/>
                </a:ext>
              </a:extLst>
            </p:cNvPr>
            <p:cNvSpPr/>
            <p:nvPr/>
          </p:nvSpPr>
          <p:spPr>
            <a:xfrm>
              <a:off x="9975828" y="1857137"/>
              <a:ext cx="3110236" cy="1052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5E11AEB9-21EA-405D-9F3F-B87085087732}"/>
                </a:ext>
              </a:extLst>
            </p:cNvPr>
            <p:cNvSpPr/>
            <p:nvPr/>
          </p:nvSpPr>
          <p:spPr>
            <a:xfrm>
              <a:off x="5254549" y="759168"/>
              <a:ext cx="4594531" cy="94786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Pensiunea Comoara Piratului </a:t>
              </a:r>
              <a:endPara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09D74D12-0974-D97E-42E2-2593E45BA2BE}"/>
                </a:ext>
              </a:extLst>
            </p:cNvPr>
            <p:cNvSpPr/>
            <p:nvPr/>
          </p:nvSpPr>
          <p:spPr>
            <a:xfrm>
              <a:off x="9975826" y="759168"/>
              <a:ext cx="3110238" cy="94786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Target</a:t>
              </a: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07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110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Tudor-Robert Ghic</dc:creator>
  <cp:lastModifiedBy>Tudor-Robert Ghic</cp:lastModifiedBy>
  <cp:revision>2</cp:revision>
  <dcterms:created xsi:type="dcterms:W3CDTF">2024-02-17T19:23:17Z</dcterms:created>
  <dcterms:modified xsi:type="dcterms:W3CDTF">2024-02-17T20:34:14Z</dcterms:modified>
</cp:coreProperties>
</file>