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dirty="0" err="1">
                <a:solidFill>
                  <a:schemeClr val="tx1"/>
                </a:solidFill>
              </a:rPr>
              <a:t>Optiunea</a:t>
            </a:r>
            <a:r>
              <a:rPr lang="en-US" sz="1800" dirty="0">
                <a:solidFill>
                  <a:schemeClr val="tx1"/>
                </a:solidFill>
              </a:rPr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343188809861808E-2"/>
          <c:y val="0.20347205938600815"/>
          <c:w val="0.85321860706931019"/>
          <c:h val="0.8904488100081641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Optiunea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D5B-462E-8F9F-7DA384B9FB7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D5B-462E-8F9F-7DA384B9FB7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B-462E-8F9F-7DA384B9FB7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D5B-462E-8F9F-7DA384B9FB7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B-462E-8F9F-7DA384B9FB7F}"/>
              </c:ext>
            </c:extLst>
          </c:dPt>
          <c:dLbls>
            <c:dLbl>
              <c:idx val="0"/>
              <c:layout>
                <c:manualLayout>
                  <c:x val="-0.161196907776718"/>
                  <c:y val="2.95911617542848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5B-462E-8F9F-7DA384B9FB7F}"/>
                </c:ext>
              </c:extLst>
            </c:dLbl>
            <c:dLbl>
              <c:idx val="1"/>
              <c:layout>
                <c:manualLayout>
                  <c:x val="-3.6504411594645465E-2"/>
                  <c:y val="-0.121593912759978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D5B-462E-8F9F-7DA384B9FB7F}"/>
                </c:ext>
              </c:extLst>
            </c:dLbl>
            <c:dLbl>
              <c:idx val="2"/>
              <c:layout>
                <c:manualLayout>
                  <c:x val="0.17224208092105708"/>
                  <c:y val="-0.143360133858925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5B-462E-8F9F-7DA384B9FB7F}"/>
                </c:ext>
              </c:extLst>
            </c:dLbl>
            <c:dLbl>
              <c:idx val="3"/>
              <c:layout>
                <c:manualLayout>
                  <c:x val="0.12799018539219006"/>
                  <c:y val="-1.849563891824155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D5B-462E-8F9F-7DA384B9FB7F}"/>
                </c:ext>
              </c:extLst>
            </c:dLbl>
            <c:dLbl>
              <c:idx val="4"/>
              <c:layout>
                <c:manualLayout>
                  <c:x val="0.20457197820020592"/>
                  <c:y val="0.182098861067476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5B-462E-8F9F-7DA384B9FB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Locatie</c:v>
                </c:pt>
                <c:pt idx="1">
                  <c:v>Transport</c:v>
                </c:pt>
                <c:pt idx="2">
                  <c:v>Catering</c:v>
                </c:pt>
                <c:pt idx="3">
                  <c:v>Activitati</c:v>
                </c:pt>
                <c:pt idx="4">
                  <c:v>Rezerva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800</c:v>
                </c:pt>
                <c:pt idx="2">
                  <c:v>700</c:v>
                </c:pt>
                <c:pt idx="3">
                  <c:v>300</c:v>
                </c:pt>
                <c:pt idx="4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B-462E-8F9F-7DA384B9FB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Optiunea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Locatie</c:v>
                </c:pt>
                <c:pt idx="1">
                  <c:v>Transport</c:v>
                </c:pt>
                <c:pt idx="2">
                  <c:v>Catering</c:v>
                </c:pt>
                <c:pt idx="3">
                  <c:v>Activitati</c:v>
                </c:pt>
                <c:pt idx="4">
                  <c:v>Rezerva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800</c:v>
                </c:pt>
                <c:pt idx="2">
                  <c:v>700</c:v>
                </c:pt>
                <c:pt idx="3">
                  <c:v>300</c:v>
                </c:pt>
                <c:pt idx="4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5-4559-B98B-CF3BBAC8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Optiunea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Locatie</c:v>
                </c:pt>
                <c:pt idx="1">
                  <c:v>Transport</c:v>
                </c:pt>
                <c:pt idx="2">
                  <c:v>Catering</c:v>
                </c:pt>
                <c:pt idx="3">
                  <c:v>Activitati</c:v>
                </c:pt>
                <c:pt idx="4">
                  <c:v>Rezerva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3000</c:v>
                </c:pt>
                <c:pt idx="1">
                  <c:v>900</c:v>
                </c:pt>
                <c:pt idx="2">
                  <c:v>0</c:v>
                </c:pt>
                <c:pt idx="3">
                  <c:v>0</c:v>
                </c:pt>
                <c:pt idx="4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75-4559-B98B-CF3BBAC8A9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Optiunea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Locatie</c:v>
                </c:pt>
                <c:pt idx="1">
                  <c:v>Transport</c:v>
                </c:pt>
                <c:pt idx="2">
                  <c:v>Catering</c:v>
                </c:pt>
                <c:pt idx="3">
                  <c:v>Activitati</c:v>
                </c:pt>
                <c:pt idx="4">
                  <c:v>Rezerva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2500</c:v>
                </c:pt>
                <c:pt idx="1">
                  <c:v>700</c:v>
                </c:pt>
                <c:pt idx="2">
                  <c:v>0</c:v>
                </c:pt>
                <c:pt idx="3">
                  <c:v>300</c:v>
                </c:pt>
                <c:pt idx="4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75-4559-B98B-CF3BBAC8A9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729919"/>
        <c:axId val="190558767"/>
      </c:barChart>
      <c:catAx>
        <c:axId val="2017299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558767"/>
        <c:crosses val="autoZero"/>
        <c:auto val="1"/>
        <c:lblAlgn val="ctr"/>
        <c:lblOffset val="100"/>
        <c:noMultiLvlLbl val="0"/>
      </c:catAx>
      <c:valAx>
        <c:axId val="190558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72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dirty="0" err="1">
                <a:solidFill>
                  <a:schemeClr val="tx1"/>
                </a:solidFill>
              </a:rPr>
              <a:t>Optiunea</a:t>
            </a:r>
            <a:r>
              <a:rPr lang="en-US" sz="1800" dirty="0">
                <a:solidFill>
                  <a:schemeClr val="tx1"/>
                </a:solidFill>
              </a:rPr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343188809861808E-2"/>
          <c:y val="0.20347205938600815"/>
          <c:w val="0.85321860706931019"/>
          <c:h val="0.8904488100081641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Optiunea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D5B-462E-8F9F-7DA384B9FB7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D5B-462E-8F9F-7DA384B9FB7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B-462E-8F9F-7DA384B9FB7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D5B-462E-8F9F-7DA384B9FB7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B-462E-8F9F-7DA384B9FB7F}"/>
              </c:ext>
            </c:extLst>
          </c:dPt>
          <c:dLbls>
            <c:dLbl>
              <c:idx val="0"/>
              <c:layout>
                <c:manualLayout>
                  <c:x val="-0.161196907776718"/>
                  <c:y val="2.95911617542848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5B-462E-8F9F-7DA384B9FB7F}"/>
                </c:ext>
              </c:extLst>
            </c:dLbl>
            <c:dLbl>
              <c:idx val="1"/>
              <c:layout>
                <c:manualLayout>
                  <c:x val="-3.6504411594645465E-2"/>
                  <c:y val="-0.121593912759978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D5B-462E-8F9F-7DA384B9FB7F}"/>
                </c:ext>
              </c:extLst>
            </c:dLbl>
            <c:dLbl>
              <c:idx val="2"/>
              <c:layout>
                <c:manualLayout>
                  <c:x val="0.17224208092105708"/>
                  <c:y val="-0.143360133858925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5B-462E-8F9F-7DA384B9FB7F}"/>
                </c:ext>
              </c:extLst>
            </c:dLbl>
            <c:dLbl>
              <c:idx val="3"/>
              <c:layout>
                <c:manualLayout>
                  <c:x val="0.12799018539219006"/>
                  <c:y val="-1.849563891824155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D5B-462E-8F9F-7DA384B9FB7F}"/>
                </c:ext>
              </c:extLst>
            </c:dLbl>
            <c:dLbl>
              <c:idx val="4"/>
              <c:layout>
                <c:manualLayout>
                  <c:x val="0.20457197820020592"/>
                  <c:y val="0.182098861067476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5B-462E-8F9F-7DA384B9FB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Locatie</c:v>
                </c:pt>
                <c:pt idx="1">
                  <c:v>Transport</c:v>
                </c:pt>
                <c:pt idx="2">
                  <c:v>Catering</c:v>
                </c:pt>
                <c:pt idx="3">
                  <c:v>Activitati</c:v>
                </c:pt>
                <c:pt idx="4">
                  <c:v>Rezerva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800</c:v>
                </c:pt>
                <c:pt idx="2">
                  <c:v>700</c:v>
                </c:pt>
                <c:pt idx="3">
                  <c:v>300</c:v>
                </c:pt>
                <c:pt idx="4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B-462E-8F9F-7DA384B9FB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dirty="0" err="1">
                <a:solidFill>
                  <a:schemeClr val="tx1"/>
                </a:solidFill>
              </a:rPr>
              <a:t>Optiunea</a:t>
            </a:r>
            <a:r>
              <a:rPr lang="en-US" sz="1800" dirty="0">
                <a:solidFill>
                  <a:schemeClr val="tx1"/>
                </a:solidFill>
              </a:rPr>
              <a:t>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343188809861808E-2"/>
          <c:y val="0.20347205938600815"/>
          <c:w val="0.85321860706931019"/>
          <c:h val="0.8904488100081641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Optiunea 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D5B-462E-8F9F-7DA384B9FB7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D5B-462E-8F9F-7DA384B9FB7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B-462E-8F9F-7DA384B9FB7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D5B-462E-8F9F-7DA384B9FB7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B-462E-8F9F-7DA384B9FB7F}"/>
              </c:ext>
            </c:extLst>
          </c:dPt>
          <c:dLbls>
            <c:dLbl>
              <c:idx val="0"/>
              <c:layout>
                <c:manualLayout>
                  <c:x val="-0.161196907776718"/>
                  <c:y val="2.95911617542848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5B-462E-8F9F-7DA384B9FB7F}"/>
                </c:ext>
              </c:extLst>
            </c:dLbl>
            <c:dLbl>
              <c:idx val="1"/>
              <c:layout>
                <c:manualLayout>
                  <c:x val="-3.6504411594645465E-2"/>
                  <c:y val="-0.121593912759978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D5B-462E-8F9F-7DA384B9FB7F}"/>
                </c:ext>
              </c:extLst>
            </c:dLbl>
            <c:dLbl>
              <c:idx val="2"/>
              <c:layout>
                <c:manualLayout>
                  <c:x val="0.17224208092105708"/>
                  <c:y val="-0.143360133858925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5B-462E-8F9F-7DA384B9FB7F}"/>
                </c:ext>
              </c:extLst>
            </c:dLbl>
            <c:dLbl>
              <c:idx val="3"/>
              <c:layout>
                <c:manualLayout>
                  <c:x val="0.12799018539219006"/>
                  <c:y val="-1.849563891824155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D5B-462E-8F9F-7DA384B9FB7F}"/>
                </c:ext>
              </c:extLst>
            </c:dLbl>
            <c:dLbl>
              <c:idx val="4"/>
              <c:layout>
                <c:manualLayout>
                  <c:x val="0.20457197820020592"/>
                  <c:y val="0.182098861067476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5B-462E-8F9F-7DA384B9FB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Locatie</c:v>
                </c:pt>
                <c:pt idx="1">
                  <c:v>Transport</c:v>
                </c:pt>
                <c:pt idx="2">
                  <c:v>Catering</c:v>
                </c:pt>
                <c:pt idx="3">
                  <c:v>Activitati</c:v>
                </c:pt>
                <c:pt idx="4">
                  <c:v>Rezerva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800</c:v>
                </c:pt>
                <c:pt idx="2">
                  <c:v>700</c:v>
                </c:pt>
                <c:pt idx="3">
                  <c:v>300</c:v>
                </c:pt>
                <c:pt idx="4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B-462E-8F9F-7DA384B9FB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4F2C-5CF1-D0FF-74A2-C3C3567F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EF51E-1F32-9EAF-EF52-47277D25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D667-8C79-BDD0-310E-187CF48E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A1B9-5EA8-4F08-FDE8-822545C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11EF-1C7E-60CD-831D-C1563E65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CA09-5E34-5476-E97C-F2D1273D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80ED-255E-6961-6A09-286BB41C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5754-5AF6-264E-781B-BDB1E7D7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70A6-50D3-8CCA-E832-3978D2C3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394-4519-627F-1D32-C31D447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CF1B7-CDC4-01C9-AE40-F14F492E1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FB88-E54F-4966-9DA8-1944082F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3594-52C9-153C-3816-206ED2DE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EA8F-317A-CE9A-6345-F6B19662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7703-7BCB-0FB3-61AD-4ED9FEE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D05B-5439-CE53-BE92-7B86E4AF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37E-259A-2621-F757-7A6A0BCD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C210-5305-E444-4F4C-0E267D83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A190-19A5-55CD-36EA-BEAFE4E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B377-D91C-F30A-EB53-B22C0D8A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3D1B-55DA-4F78-2BF4-7E1079EF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2F301-BBA3-297C-9E9B-913DE016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BD40-FA76-D107-159B-06F21DA8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FE47-5134-7785-367D-744BB24C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0B17-C9D2-8964-BFD3-557E2A3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F73A-AE93-4F00-9EF1-2036A120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34C4-C5E9-B631-D8AA-F43D6DFA5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9E034-DF36-0D98-9DEC-40017774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D89A5-7210-716C-8883-8E01DB55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EF06-D781-358F-38CC-6330B084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E7CE-BFB3-7D7E-E495-D824C2B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1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B6D-70B3-FF3D-D781-66304D8D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F0CB-371C-37D4-2AA8-0F13FB3D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754CB-5B77-1C0B-22B6-80F3A80A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F31E1-BA2F-7752-4563-56516019E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A4FA6-95AB-2D9C-A651-B85D52CC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5F422-F510-AA35-342D-B8912F2D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1C329-0699-DF76-4112-E530B610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A4D75-8EF8-9A4A-5180-58223738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85E-BD6A-06D3-2AEC-9FA2721E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FBC5-B1AC-4D99-989E-69CF09FB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0B044-0C73-9CF3-10CA-0BAE5781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FBDB0-6D3D-4503-8F2D-B675C54A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415E2-A4F7-B505-9AF5-68114850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F3288-9E88-A396-BA5D-684A2D86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752A-5B14-8763-6D5F-76B01BD8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1269-7E75-028B-0B6F-9FC7B096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E4D4-15B7-6DD6-9EC0-3AB3E3B7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15D5B-B66B-5DA2-C9C0-6E569849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3D64-160F-198D-589E-96995E96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5854-B462-2F3A-06B4-FBB9BDC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AEFE-7A2E-4BD0-1825-A4BF1DC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C7D7-82C9-B552-BB5F-FD7E5C57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58404-47D5-75A3-6DB7-D05944FEC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2D9B1-DC15-A142-E2DA-109863EA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3E2AB-F0C2-94A8-FD46-8D37373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D3E5-7216-352A-6026-9B937C4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27BD-4CCD-5FC5-8794-760076D2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4602C-055F-160A-333D-C118C83E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14989-9446-10B5-A0DA-7E128874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32CD-5164-B7F0-312B-8CC0C7031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52FF8-0492-4866-9B82-5CC41C60DA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18A0-BA39-96B2-D4E0-2194AAE0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F66B-FFC9-F5B4-9DE6-BAD1D704A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DC7C1-645B-4954-86A4-4357AF66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6302FA81-1E0D-20F8-3B3B-EA60FF1A1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492509"/>
              </p:ext>
            </p:extLst>
          </p:nvPr>
        </p:nvGraphicFramePr>
        <p:xfrm>
          <a:off x="293695" y="2961314"/>
          <a:ext cx="1644162" cy="2243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19983261-0EFB-4183-D3EF-E7C5173793E7}"/>
              </a:ext>
            </a:extLst>
          </p:cNvPr>
          <p:cNvGrpSpPr/>
          <p:nvPr/>
        </p:nvGrpSpPr>
        <p:grpSpPr>
          <a:xfrm>
            <a:off x="377505" y="83890"/>
            <a:ext cx="5929069" cy="2416029"/>
            <a:chOff x="998375" y="83890"/>
            <a:chExt cx="5929069" cy="241602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F722935-1ED3-8FAB-52B1-43E3FA42DD06}"/>
                </a:ext>
              </a:extLst>
            </p:cNvPr>
            <p:cNvGrpSpPr/>
            <p:nvPr/>
          </p:nvGrpSpPr>
          <p:grpSpPr>
            <a:xfrm>
              <a:off x="5500469" y="83890"/>
              <a:ext cx="1426975" cy="2416029"/>
              <a:chOff x="6107270" y="83890"/>
              <a:chExt cx="1426975" cy="241602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A7CEF4E-7498-FF1B-B981-C1B23FECBA53}"/>
                  </a:ext>
                </a:extLst>
              </p:cNvPr>
              <p:cNvSpPr/>
              <p:nvPr/>
            </p:nvSpPr>
            <p:spPr>
              <a:xfrm>
                <a:off x="6107270" y="83890"/>
                <a:ext cx="1426975" cy="2416029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3C01C08-A395-980E-7F4E-DEAB88053931}"/>
                  </a:ext>
                </a:extLst>
              </p:cNvPr>
              <p:cNvGrpSpPr/>
              <p:nvPr/>
            </p:nvGrpSpPr>
            <p:grpSpPr>
              <a:xfrm>
                <a:off x="6388202" y="394932"/>
                <a:ext cx="884205" cy="1393141"/>
                <a:chOff x="6388202" y="394932"/>
                <a:chExt cx="884205" cy="1393141"/>
              </a:xfrm>
            </p:grpSpPr>
            <p:sp>
              <p:nvSpPr>
                <p:cNvPr id="4" name="Cross 3">
                  <a:extLst>
                    <a:ext uri="{FF2B5EF4-FFF2-40B4-BE49-F238E27FC236}">
                      <a16:creationId xmlns:a16="http://schemas.microsoft.com/office/drawing/2014/main" id="{FA51A964-F554-2BFC-B85A-721A4B74FE69}"/>
                    </a:ext>
                  </a:extLst>
                </p:cNvPr>
                <p:cNvSpPr/>
                <p:nvPr/>
              </p:nvSpPr>
              <p:spPr>
                <a:xfrm>
                  <a:off x="6422606" y="1030462"/>
                  <a:ext cx="815399" cy="757611"/>
                </a:xfrm>
                <a:prstGeom prst="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B1614C2-8F39-C46C-FAF3-4CA72A94B09C}"/>
                    </a:ext>
                  </a:extLst>
                </p:cNvPr>
                <p:cNvSpPr/>
                <p:nvPr/>
              </p:nvSpPr>
              <p:spPr>
                <a:xfrm>
                  <a:off x="6388202" y="394932"/>
                  <a:ext cx="884205" cy="27683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bg1"/>
                      </a:solidFill>
                    </a:rPr>
                    <a:t>Adauga</a:t>
                  </a:r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400" dirty="0" err="1">
                      <a:solidFill>
                        <a:schemeClr val="bg1"/>
                      </a:solidFill>
                    </a:rPr>
                    <a:t>optiune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318A99-8257-CB56-B645-047D371BCC76}"/>
                </a:ext>
              </a:extLst>
            </p:cNvPr>
            <p:cNvGrpSpPr/>
            <p:nvPr/>
          </p:nvGrpSpPr>
          <p:grpSpPr>
            <a:xfrm>
              <a:off x="998375" y="83890"/>
              <a:ext cx="1426975" cy="2416029"/>
              <a:chOff x="998375" y="83890"/>
              <a:chExt cx="1426975" cy="241602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2263D74-5DED-11A2-0705-3F47E2E9913D}"/>
                  </a:ext>
                </a:extLst>
              </p:cNvPr>
              <p:cNvSpPr/>
              <p:nvPr/>
            </p:nvSpPr>
            <p:spPr>
              <a:xfrm>
                <a:off x="998375" y="83890"/>
                <a:ext cx="1426975" cy="2416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063E32F-7698-3E99-96EA-4800AF50C77E}"/>
                  </a:ext>
                </a:extLst>
              </p:cNvPr>
              <p:cNvSpPr/>
              <p:nvPr/>
            </p:nvSpPr>
            <p:spPr>
              <a:xfrm>
                <a:off x="1167737" y="1832303"/>
                <a:ext cx="1055346" cy="20523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Activitati</a:t>
                </a:r>
                <a:r>
                  <a:rPr lang="en-US" sz="1000" dirty="0">
                    <a:solidFill>
                      <a:schemeClr val="tx1"/>
                    </a:solidFill>
                  </a:rPr>
                  <a:t>: 300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D63E9FA-7F4B-DD88-AEC9-0B6D4C0239D2}"/>
                  </a:ext>
                </a:extLst>
              </p:cNvPr>
              <p:cNvSpPr/>
              <p:nvPr/>
            </p:nvSpPr>
            <p:spPr>
              <a:xfrm>
                <a:off x="1167737" y="1556116"/>
                <a:ext cx="1055346" cy="2052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Catering: 700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923B351-C7A3-90FF-A220-E57811C6027D}"/>
                  </a:ext>
                </a:extLst>
              </p:cNvPr>
              <p:cNvSpPr/>
              <p:nvPr/>
            </p:nvSpPr>
            <p:spPr>
              <a:xfrm>
                <a:off x="1167737" y="1279929"/>
                <a:ext cx="1055346" cy="20523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Transport: 800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9FF960D-4424-7218-9EFA-25320BB36252}"/>
                  </a:ext>
                </a:extLst>
              </p:cNvPr>
              <p:cNvSpPr/>
              <p:nvPr/>
            </p:nvSpPr>
            <p:spPr>
              <a:xfrm>
                <a:off x="1167737" y="1003742"/>
                <a:ext cx="1055346" cy="20523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Locatie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2000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22F126F-862F-EF98-7C48-DE3A38283075}"/>
                  </a:ext>
                </a:extLst>
              </p:cNvPr>
              <p:cNvSpPr/>
              <p:nvPr/>
            </p:nvSpPr>
            <p:spPr>
              <a:xfrm>
                <a:off x="1167737" y="727555"/>
                <a:ext cx="1055346" cy="2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Budget: 5000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E75961-9EFC-CA2B-D2DE-B6FDA07EBD1A}"/>
                  </a:ext>
                </a:extLst>
              </p:cNvPr>
              <p:cNvSpPr/>
              <p:nvPr/>
            </p:nvSpPr>
            <p:spPr>
              <a:xfrm>
                <a:off x="1167737" y="261987"/>
                <a:ext cx="1055346" cy="2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Optiunea</a:t>
                </a:r>
                <a:r>
                  <a:rPr lang="en-US" sz="12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4BB1211-778F-72B5-97DF-7EF4FCFEA134}"/>
                  </a:ext>
                </a:extLst>
              </p:cNvPr>
              <p:cNvSpPr/>
              <p:nvPr/>
            </p:nvSpPr>
            <p:spPr>
              <a:xfrm>
                <a:off x="1167737" y="2100751"/>
                <a:ext cx="1055346" cy="20523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Rezerva</a:t>
                </a:r>
                <a:r>
                  <a:rPr lang="en-US" sz="1000" dirty="0">
                    <a:solidFill>
                      <a:schemeClr val="tx1"/>
                    </a:solidFill>
                  </a:rPr>
                  <a:t>: 1200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4CC85F-373E-2DFB-AC9D-F4C55BFB7BE9}"/>
                </a:ext>
              </a:extLst>
            </p:cNvPr>
            <p:cNvGrpSpPr/>
            <p:nvPr/>
          </p:nvGrpSpPr>
          <p:grpSpPr>
            <a:xfrm>
              <a:off x="2499073" y="83890"/>
              <a:ext cx="1426975" cy="2416029"/>
              <a:chOff x="2701340" y="83890"/>
              <a:chExt cx="1426975" cy="24160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504BF70-FB06-FC52-958C-B41230B18E23}"/>
                  </a:ext>
                </a:extLst>
              </p:cNvPr>
              <p:cNvSpPr/>
              <p:nvPr/>
            </p:nvSpPr>
            <p:spPr>
              <a:xfrm>
                <a:off x="2701340" y="83890"/>
                <a:ext cx="1426975" cy="241602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7F430FA-0E95-109B-56A0-28F08F7ED2D4}"/>
                  </a:ext>
                </a:extLst>
              </p:cNvPr>
              <p:cNvSpPr/>
              <p:nvPr/>
            </p:nvSpPr>
            <p:spPr>
              <a:xfrm>
                <a:off x="2870702" y="1832303"/>
                <a:ext cx="1055346" cy="20523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Activitati</a:t>
                </a:r>
                <a:r>
                  <a:rPr lang="en-US" sz="1000" dirty="0">
                    <a:solidFill>
                      <a:schemeClr val="tx1"/>
                    </a:solidFill>
                  </a:rPr>
                  <a:t>: 0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4AD5C0A-1395-4928-90C3-1EAD274F3C33}"/>
                  </a:ext>
                </a:extLst>
              </p:cNvPr>
              <p:cNvSpPr/>
              <p:nvPr/>
            </p:nvSpPr>
            <p:spPr>
              <a:xfrm>
                <a:off x="2870702" y="1556116"/>
                <a:ext cx="1055346" cy="2052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Catering: 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A0A2BA6-A8B8-9F70-F5DA-7D5D2936D4D5}"/>
                  </a:ext>
                </a:extLst>
              </p:cNvPr>
              <p:cNvSpPr/>
              <p:nvPr/>
            </p:nvSpPr>
            <p:spPr>
              <a:xfrm>
                <a:off x="2870702" y="1279929"/>
                <a:ext cx="1055346" cy="20523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Transport: 900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6B92E1B-568B-F374-505F-F60E73D4DF02}"/>
                  </a:ext>
                </a:extLst>
              </p:cNvPr>
              <p:cNvSpPr/>
              <p:nvPr/>
            </p:nvSpPr>
            <p:spPr>
              <a:xfrm>
                <a:off x="2870702" y="1003742"/>
                <a:ext cx="1055346" cy="20523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Locatie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3000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9CDD01D-F8B6-4764-C4A0-C64E9B038F8F}"/>
                  </a:ext>
                </a:extLst>
              </p:cNvPr>
              <p:cNvSpPr/>
              <p:nvPr/>
            </p:nvSpPr>
            <p:spPr>
              <a:xfrm>
                <a:off x="2870702" y="727555"/>
                <a:ext cx="1055346" cy="2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Budget: 5000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F7C80BA-0131-4663-D6F2-A2234F18C680}"/>
                  </a:ext>
                </a:extLst>
              </p:cNvPr>
              <p:cNvSpPr/>
              <p:nvPr/>
            </p:nvSpPr>
            <p:spPr>
              <a:xfrm>
                <a:off x="2870702" y="261987"/>
                <a:ext cx="1055346" cy="2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Optiunea</a:t>
                </a:r>
                <a:r>
                  <a:rPr lang="en-US" sz="1200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216B608-487E-C978-588C-0554789E5BDC}"/>
                  </a:ext>
                </a:extLst>
              </p:cNvPr>
              <p:cNvSpPr/>
              <p:nvPr/>
            </p:nvSpPr>
            <p:spPr>
              <a:xfrm>
                <a:off x="2870702" y="2100751"/>
                <a:ext cx="1055346" cy="20523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Rezerva</a:t>
                </a:r>
                <a:r>
                  <a:rPr lang="en-US" sz="1000" dirty="0">
                    <a:solidFill>
                      <a:schemeClr val="tx1"/>
                    </a:solidFill>
                  </a:rPr>
                  <a:t>: 1100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66E08C-4E10-5BB7-B181-B8E819EE35AE}"/>
                </a:ext>
              </a:extLst>
            </p:cNvPr>
            <p:cNvGrpSpPr/>
            <p:nvPr/>
          </p:nvGrpSpPr>
          <p:grpSpPr>
            <a:xfrm>
              <a:off x="3999771" y="83890"/>
              <a:ext cx="1426975" cy="2416029"/>
              <a:chOff x="4404305" y="83890"/>
              <a:chExt cx="1426975" cy="241602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2B753D9-27EE-F0D0-8686-B5D6B310F979}"/>
                  </a:ext>
                </a:extLst>
              </p:cNvPr>
              <p:cNvSpPr/>
              <p:nvPr/>
            </p:nvSpPr>
            <p:spPr>
              <a:xfrm>
                <a:off x="4404305" y="83890"/>
                <a:ext cx="1426975" cy="241602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73BA6CD-6F8D-99D4-2289-04E4E66B04BD}"/>
                  </a:ext>
                </a:extLst>
              </p:cNvPr>
              <p:cNvSpPr/>
              <p:nvPr/>
            </p:nvSpPr>
            <p:spPr>
              <a:xfrm>
                <a:off x="4573667" y="1832303"/>
                <a:ext cx="1055346" cy="20523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Activitati</a:t>
                </a:r>
                <a:r>
                  <a:rPr lang="en-US" sz="1000" dirty="0">
                    <a:solidFill>
                      <a:schemeClr val="tx1"/>
                    </a:solidFill>
                  </a:rPr>
                  <a:t>: 300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68B0F19-6BEC-B2CB-4FDF-9B5B371BB830}"/>
                  </a:ext>
                </a:extLst>
              </p:cNvPr>
              <p:cNvSpPr/>
              <p:nvPr/>
            </p:nvSpPr>
            <p:spPr>
              <a:xfrm>
                <a:off x="4573667" y="1556116"/>
                <a:ext cx="1055346" cy="2052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Catering: 0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C0FCA87-F90F-97DA-7B22-393B269192F2}"/>
                  </a:ext>
                </a:extLst>
              </p:cNvPr>
              <p:cNvSpPr/>
              <p:nvPr/>
            </p:nvSpPr>
            <p:spPr>
              <a:xfrm>
                <a:off x="4573667" y="1279929"/>
                <a:ext cx="1055346" cy="20523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Transport: 700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12534B0-F93B-3FCA-7E8F-67A7818C7838}"/>
                  </a:ext>
                </a:extLst>
              </p:cNvPr>
              <p:cNvSpPr/>
              <p:nvPr/>
            </p:nvSpPr>
            <p:spPr>
              <a:xfrm>
                <a:off x="4573667" y="1003742"/>
                <a:ext cx="1055346" cy="20523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Locatie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2500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19E2DC2-4BA4-FBAD-755E-1A44A3EC29D8}"/>
                  </a:ext>
                </a:extLst>
              </p:cNvPr>
              <p:cNvSpPr/>
              <p:nvPr/>
            </p:nvSpPr>
            <p:spPr>
              <a:xfrm>
                <a:off x="4573667" y="727555"/>
                <a:ext cx="1055346" cy="2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Budget: 5000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8B00EB5-2075-6420-EBD6-B0D3CB9FBBEA}"/>
                  </a:ext>
                </a:extLst>
              </p:cNvPr>
              <p:cNvSpPr/>
              <p:nvPr/>
            </p:nvSpPr>
            <p:spPr>
              <a:xfrm>
                <a:off x="4573667" y="261987"/>
                <a:ext cx="1055346" cy="2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Optiunea</a:t>
                </a:r>
                <a:r>
                  <a:rPr lang="en-US" sz="12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E103EB9-B7F9-6C58-FFBB-8A09D6F2B723}"/>
                  </a:ext>
                </a:extLst>
              </p:cNvPr>
              <p:cNvSpPr/>
              <p:nvPr/>
            </p:nvSpPr>
            <p:spPr>
              <a:xfrm>
                <a:off x="4573667" y="2100751"/>
                <a:ext cx="1055346" cy="20523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Rezerva</a:t>
                </a:r>
                <a:r>
                  <a:rPr lang="en-US" sz="1000" dirty="0">
                    <a:solidFill>
                      <a:schemeClr val="tx1"/>
                    </a:solidFill>
                  </a:rPr>
                  <a:t>: 1500</a:t>
                </a:r>
              </a:p>
            </p:txBody>
          </p:sp>
        </p:grpSp>
      </p:grp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16EC0CC6-2579-2D74-485A-3FEAFFE5C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593690"/>
              </p:ext>
            </p:extLst>
          </p:nvPr>
        </p:nvGraphicFramePr>
        <p:xfrm>
          <a:off x="6621910" y="1675179"/>
          <a:ext cx="5276395" cy="352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A4763D6E-6C32-406E-B230-442695379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295457"/>
              </p:ext>
            </p:extLst>
          </p:nvPr>
        </p:nvGraphicFramePr>
        <p:xfrm>
          <a:off x="2047565" y="2961314"/>
          <a:ext cx="1644162" cy="2243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657D7161-7902-1827-78EE-057CC4F6B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774087"/>
              </p:ext>
            </p:extLst>
          </p:nvPr>
        </p:nvGraphicFramePr>
        <p:xfrm>
          <a:off x="3801435" y="2961314"/>
          <a:ext cx="1644162" cy="2243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033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2</cp:revision>
  <dcterms:created xsi:type="dcterms:W3CDTF">2024-02-16T20:51:09Z</dcterms:created>
  <dcterms:modified xsi:type="dcterms:W3CDTF">2024-02-16T22:17:05Z</dcterms:modified>
</cp:coreProperties>
</file>