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E15-E023-ED66-0FD1-A31C930D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32F0-3962-E500-562B-7F3797FB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BC6C-B820-27C8-E457-AF49795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12BC-39C8-0890-90C5-5F27FE3C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5C20-0B2B-7D81-4D05-08A351A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F41A-0466-BE67-17A4-19BD1B62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95B2B-B34B-5C08-FD5D-FEFB636C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A0F8-2C25-B5E4-CADC-55FE43B2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2EAC-FC34-014B-AC6C-E2399CB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A048-C80C-F9F6-C79E-AB0A0588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F5D90-8F51-6DC4-EC41-3C85E4FC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1448-7A49-1AA2-B25E-4262D5B2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E2DB-F22A-F295-3083-96AB3D4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5DEA-A517-89AA-6297-3286A21C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C3DD-59F7-1C0F-06C9-56A0FA5A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3CA-81A3-98CD-813C-CD85C503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3ABC-C05C-5A49-464C-F02E1369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8A7E-BC51-5D7D-7D85-69C24178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16F8-3807-6910-39F2-37D9B1B8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BDB5-9A0D-8B3E-3230-25A3ACB9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57A-0298-E1A2-A74E-D970C3B6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9565-134D-9258-F125-26B263D8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2EB-1777-AD78-4835-CC13E17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90FB-6E7C-D98C-E3F4-40FDE22F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32EF-E8EB-7242-2068-3E274AD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845-5472-B4B0-78B1-EDF03656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7E5-36C9-4EE0-3052-BAEA77BDA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2486-13CF-6D55-237C-F7AF56E53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B3C5-3FCC-FBB9-9C29-7B792E43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FE4E-2029-0FA7-9A08-BFF6F682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D6E79-2F21-C436-3B20-3BC351C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F7AC-7A94-0C3B-9202-02F8BA0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5A07-77F4-DEF2-BA97-69A2D768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838B-1602-C1FD-535A-DA596C677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3BBDE-3CBF-4071-EE03-EA8142FC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AA896-C71F-B013-92E5-0199A49B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3457-D207-4BB6-3F9C-B64FB777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985D-3F92-1F64-7FD6-ECFED528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6CF77-AB00-F0C7-F0B8-85765725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434-FB93-91C3-C69B-202A89F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3153-495F-3387-F953-3A219010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74EF-5A30-1D16-EA70-69F45F6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99C0-D33F-6A52-0AA6-1ADEA12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9483D-2086-5962-2968-DB1DA99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2531-43D6-D72E-0870-A4CCDE0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0643-FF74-4C09-6604-657A8796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CBC-4D5B-0F1B-B302-4A5DA5DC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B053-DB49-E107-40BB-10516FBA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A8BBC-D3A9-17B2-3A86-B733B5F6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3DC0B-5AAA-D781-6F9B-7C0E23EF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A2907-CF87-DCAC-92F9-7FDF9D14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741-199B-C330-2D55-9421796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C48-B1ED-5E7F-8366-320A019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185-813C-ACF6-0ECC-8D8EAEC10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8278F-552F-A913-32D1-F587AE42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A72D-EDD5-4A5E-08A3-882728AD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8E43-EBB5-F3DF-4733-B027105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D815-1632-64BF-96BA-0129C46E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61BF-24B5-5242-0473-2E924E81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9BF8-A693-857C-B38B-D52813ED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0511-F93D-3E35-5647-CF44D8E09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DBF7-C1C3-489F-ACD8-4139F625497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77AF-4D7D-408A-6892-38EC8543C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43FF-4E47-8AD2-39EF-2A73A85E1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7754-74F9-4A82-B5BA-41020D71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DEBA14-FDA2-45EF-9928-4F56DAB2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6994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Forest scene with solid fill">
            <a:extLst>
              <a:ext uri="{FF2B5EF4-FFF2-40B4-BE49-F238E27FC236}">
                <a16:creationId xmlns:a16="http://schemas.microsoft.com/office/drawing/2014/main" id="{BEA9A34C-0480-C7B5-A0A2-50C4BBA9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50" y="773790"/>
            <a:ext cx="608074" cy="608074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29562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81B7DD-04B3-4856-8C61-59D7A3F6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5" y="283766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EB2088F-2F1B-43DE-957F-CF2F16D53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28369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417D09-0122-4227-8FDD-2C4C19C68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604258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4934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Fir tree with solid fill">
            <a:extLst>
              <a:ext uri="{FF2B5EF4-FFF2-40B4-BE49-F238E27FC236}">
                <a16:creationId xmlns:a16="http://schemas.microsoft.com/office/drawing/2014/main" id="{CB1E6032-7277-1803-0D6F-D00EADEF3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8342" y="899278"/>
            <a:ext cx="1644158" cy="1644158"/>
          </a:xfrm>
          <a:prstGeom prst="rect">
            <a:avLst/>
          </a:prstGeom>
        </p:spPr>
      </p:pic>
      <p:pic>
        <p:nvPicPr>
          <p:cNvPr id="3" name="Graphic 2" descr="Cabin with solid fill">
            <a:extLst>
              <a:ext uri="{FF2B5EF4-FFF2-40B4-BE49-F238E27FC236}">
                <a16:creationId xmlns:a16="http://schemas.microsoft.com/office/drawing/2014/main" id="{74EED942-A881-5480-3AD0-A6B3FE5C3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283" y="3522714"/>
            <a:ext cx="2036959" cy="2036959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1600" y="3243308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Forest scene with solid fill">
            <a:extLst>
              <a:ext uri="{FF2B5EF4-FFF2-40B4-BE49-F238E27FC236}">
                <a16:creationId xmlns:a16="http://schemas.microsoft.com/office/drawing/2014/main" id="{51D4649F-BA9F-CCBB-91EF-9AFBFC4B6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2686" y="2970489"/>
            <a:ext cx="2279428" cy="2279428"/>
          </a:xfrm>
          <a:prstGeom prst="rect">
            <a:avLst/>
          </a:prstGeom>
        </p:spPr>
      </p:pic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19A395-0EE8-465E-9AAC-375DF289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3205" y="631297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9F352C1A-339E-6556-AA0A-9D1FDF64F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8151" y="1834266"/>
            <a:ext cx="3181990" cy="31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" descr="Cabin with solid fill">
            <a:extLst>
              <a:ext uri="{FF2B5EF4-FFF2-40B4-BE49-F238E27FC236}">
                <a16:creationId xmlns:a16="http://schemas.microsoft.com/office/drawing/2014/main" id="{9E075841-2730-86C6-A2EA-0952BA1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012" y="2750024"/>
            <a:ext cx="4107976" cy="4107976"/>
          </a:xfrm>
          <a:prstGeom prst="rect">
            <a:avLst/>
          </a:prstGeom>
        </p:spPr>
      </p:pic>
      <p:pic>
        <p:nvPicPr>
          <p:cNvPr id="3" name="Graphic 2" descr="Mountains outline">
            <a:extLst>
              <a:ext uri="{FF2B5EF4-FFF2-40B4-BE49-F238E27FC236}">
                <a16:creationId xmlns:a16="http://schemas.microsoft.com/office/drawing/2014/main" id="{08D3E497-9D16-ADA9-D31F-523CFF63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 descr="Forest scene with solid fill">
            <a:extLst>
              <a:ext uri="{FF2B5EF4-FFF2-40B4-BE49-F238E27FC236}">
                <a16:creationId xmlns:a16="http://schemas.microsoft.com/office/drawing/2014/main" id="{875533D5-088E-FAB3-386B-CFF19639F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14" y="1732492"/>
            <a:ext cx="4107976" cy="4107976"/>
          </a:xfrm>
          <a:prstGeom prst="rect">
            <a:avLst/>
          </a:prstGeom>
        </p:spPr>
      </p:pic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C2AF8E9-8392-0715-E57B-9302F9FDD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1110" y="1732492"/>
            <a:ext cx="4107976" cy="410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E4781-7E2D-706F-3744-207BDA88A1D5}"/>
              </a:ext>
            </a:extLst>
          </p:cNvPr>
          <p:cNvSpPr txBox="1"/>
          <p:nvPr/>
        </p:nvSpPr>
        <p:spPr>
          <a:xfrm>
            <a:off x="8278867" y="232702"/>
            <a:ext cx="553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  <a:t>Welcome to</a:t>
            </a:r>
            <a:br>
              <a:rPr lang="en-US" sz="4800" dirty="0">
                <a:latin typeface="Berlin Sans FB Demi" panose="020E0802020502020306" pitchFamily="34" charset="0"/>
                <a:ea typeface="Adobe Heiti Std R" panose="020B0400000000000000" pitchFamily="34" charset="-128"/>
              </a:rPr>
            </a:br>
            <a:r>
              <a:rPr lang="en-US" sz="4800" dirty="0" err="1">
                <a:latin typeface="Berlin Sans FB Demi" panose="020E0802020502020306" pitchFamily="34" charset="0"/>
                <a:ea typeface="Adobe Heiti Std R" panose="020B0400000000000000" pitchFamily="34" charset="-128"/>
              </a:rPr>
              <a:t>MyCabin</a:t>
            </a:r>
            <a:endParaRPr lang="en-US" sz="4800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88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2</cp:revision>
  <dcterms:created xsi:type="dcterms:W3CDTF">2023-09-03T12:52:32Z</dcterms:created>
  <dcterms:modified xsi:type="dcterms:W3CDTF">2023-09-03T15:58:19Z</dcterms:modified>
</cp:coreProperties>
</file>